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305" r:id="rId6"/>
    <p:sldId id="257" r:id="rId7"/>
    <p:sldId id="274" r:id="rId8"/>
    <p:sldId id="266" r:id="rId9"/>
    <p:sldId id="265" r:id="rId10"/>
    <p:sldId id="262" r:id="rId11"/>
    <p:sldId id="260" r:id="rId12"/>
    <p:sldId id="261" r:id="rId13"/>
    <p:sldId id="268" r:id="rId14"/>
    <p:sldId id="269" r:id="rId15"/>
    <p:sldId id="270" r:id="rId16"/>
    <p:sldId id="271" r:id="rId17"/>
    <p:sldId id="273" r:id="rId18"/>
    <p:sldId id="272" r:id="rId19"/>
    <p:sldId id="306" r:id="rId20"/>
    <p:sldId id="259" r:id="rId21"/>
    <p:sldId id="276" r:id="rId22"/>
    <p:sldId id="264" r:id="rId23"/>
    <p:sldId id="263" r:id="rId24"/>
    <p:sldId id="258" r:id="rId25"/>
    <p:sldId id="307" r:id="rId26"/>
    <p:sldId id="267" r:id="rId27"/>
  </p:sldIdLst>
  <p:sldSz cx="12192000" cy="6858000"/>
  <p:notesSz cx="7053263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1D116-6881-4ABD-A8F7-F62362DC65E8}" v="18" dt="2022-09-28T18:09:23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CD51D116-6881-4ABD-A8F7-F62362DC65E8}"/>
    <pc:docChg chg="undo custSel addSld delSld modSld sldOrd">
      <pc:chgData name="Kelley, Todd W" userId="d27d4cb4-89b9-4445-97de-d6d70d6b1c5d" providerId="ADAL" clId="{CD51D116-6881-4ABD-A8F7-F62362DC65E8}" dt="2022-09-28T18:16:01.390" v="1719" actId="5793"/>
      <pc:docMkLst>
        <pc:docMk/>
      </pc:docMkLst>
      <pc:sldChg chg="modSp mod">
        <pc:chgData name="Kelley, Todd W" userId="d27d4cb4-89b9-4445-97de-d6d70d6b1c5d" providerId="ADAL" clId="{CD51D116-6881-4ABD-A8F7-F62362DC65E8}" dt="2022-09-15T13:52:05.504" v="3" actId="1076"/>
        <pc:sldMkLst>
          <pc:docMk/>
          <pc:sldMk cId="2512450571" sldId="256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2512450571" sldId="256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2512450571" sldId="256"/>
            <ac:spMk id="3" creationId="{00000000-0000-0000-0000-000000000000}"/>
          </ac:spMkLst>
        </pc:spChg>
        <pc:picChg chg="mod">
          <ac:chgData name="Kelley, Todd W" userId="d27d4cb4-89b9-4445-97de-d6d70d6b1c5d" providerId="ADAL" clId="{CD51D116-6881-4ABD-A8F7-F62362DC65E8}" dt="2022-09-15T13:52:05.504" v="3" actId="1076"/>
          <ac:picMkLst>
            <pc:docMk/>
            <pc:sldMk cId="2512450571" sldId="256"/>
            <ac:picMk id="4" creationId="{00000000-0000-0000-0000-000000000000}"/>
          </ac:picMkLst>
        </pc:picChg>
      </pc:sldChg>
      <pc:sldChg chg="modSp mod">
        <pc:chgData name="Kelley, Todd W" userId="d27d4cb4-89b9-4445-97de-d6d70d6b1c5d" providerId="ADAL" clId="{CD51D116-6881-4ABD-A8F7-F62362DC65E8}" dt="2022-09-15T13:51:59.409" v="1" actId="27636"/>
        <pc:sldMkLst>
          <pc:docMk/>
          <pc:sldMk cId="3207842879" sldId="257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207842879" sldId="257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3:51:59.409" v="1" actId="27636"/>
          <ac:spMkLst>
            <pc:docMk/>
            <pc:sldMk cId="3207842879" sldId="257"/>
            <ac:spMk id="3" creationId="{00000000-0000-0000-0000-000000000000}"/>
          </ac:spMkLst>
        </pc:spChg>
      </pc:sldChg>
      <pc:sldChg chg="addSp modSp add mod">
        <pc:chgData name="Kelley, Todd W" userId="d27d4cb4-89b9-4445-97de-d6d70d6b1c5d" providerId="ADAL" clId="{CD51D116-6881-4ABD-A8F7-F62362DC65E8}" dt="2022-09-28T18:07:34.951" v="1540" actId="20577"/>
        <pc:sldMkLst>
          <pc:docMk/>
          <pc:sldMk cId="745386676" sldId="258"/>
        </pc:sldMkLst>
        <pc:spChg chg="mod">
          <ac:chgData name="Kelley, Todd W" userId="d27d4cb4-89b9-4445-97de-d6d70d6b1c5d" providerId="ADAL" clId="{CD51D116-6881-4ABD-A8F7-F62362DC65E8}" dt="2022-09-28T18:01:01.367" v="1310" actId="20577"/>
          <ac:spMkLst>
            <pc:docMk/>
            <pc:sldMk cId="745386676" sldId="258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8:07:34.951" v="1540" actId="20577"/>
          <ac:spMkLst>
            <pc:docMk/>
            <pc:sldMk cId="745386676" sldId="258"/>
            <ac:spMk id="3" creationId="{00000000-0000-0000-0000-000000000000}"/>
          </ac:spMkLst>
        </pc:spChg>
        <pc:spChg chg="add mod">
          <ac:chgData name="Kelley, Todd W" userId="d27d4cb4-89b9-4445-97de-d6d70d6b1c5d" providerId="ADAL" clId="{CD51D116-6881-4ABD-A8F7-F62362DC65E8}" dt="2022-09-28T18:05:29.357" v="1353" actId="1582"/>
          <ac:spMkLst>
            <pc:docMk/>
            <pc:sldMk cId="745386676" sldId="258"/>
            <ac:spMk id="6" creationId="{6B10F558-05DF-4FD8-A866-36B50A229768}"/>
          </ac:spMkLst>
        </pc:spChg>
        <pc:spChg chg="add mod">
          <ac:chgData name="Kelley, Todd W" userId="d27d4cb4-89b9-4445-97de-d6d70d6b1c5d" providerId="ADAL" clId="{CD51D116-6881-4ABD-A8F7-F62362DC65E8}" dt="2022-09-28T18:06:08.846" v="1374" actId="1076"/>
          <ac:spMkLst>
            <pc:docMk/>
            <pc:sldMk cId="745386676" sldId="258"/>
            <ac:spMk id="10" creationId="{E8E9329C-79DD-4788-A4A2-D0A081440B62}"/>
          </ac:spMkLst>
        </pc:spChg>
        <pc:picChg chg="add mod">
          <ac:chgData name="Kelley, Todd W" userId="d27d4cb4-89b9-4445-97de-d6d70d6b1c5d" providerId="ADAL" clId="{CD51D116-6881-4ABD-A8F7-F62362DC65E8}" dt="2022-09-28T18:05:07.990" v="1349" actId="1076"/>
          <ac:picMkLst>
            <pc:docMk/>
            <pc:sldMk cId="745386676" sldId="258"/>
            <ac:picMk id="5" creationId="{9C2D649B-48D7-4ECD-9D6C-9A574CA8BBFF}"/>
          </ac:picMkLst>
        </pc:picChg>
        <pc:cxnChg chg="add mod">
          <ac:chgData name="Kelley, Todd W" userId="d27d4cb4-89b9-4445-97de-d6d70d6b1c5d" providerId="ADAL" clId="{CD51D116-6881-4ABD-A8F7-F62362DC65E8}" dt="2022-09-28T18:05:45.943" v="1357" actId="14100"/>
          <ac:cxnSpMkLst>
            <pc:docMk/>
            <pc:sldMk cId="745386676" sldId="258"/>
            <ac:cxnSpMk id="8" creationId="{5CD3CF14-4DBB-465A-A89C-332BEDDF8476}"/>
          </ac:cxnSpMkLst>
        </pc:cxnChg>
      </pc:sldChg>
      <pc:sldChg chg="modSp del mod">
        <pc:chgData name="Kelley, Todd W" userId="d27d4cb4-89b9-4445-97de-d6d70d6b1c5d" providerId="ADAL" clId="{CD51D116-6881-4ABD-A8F7-F62362DC65E8}" dt="2022-09-19T15:52:31.411" v="245" actId="2696"/>
        <pc:sldMkLst>
          <pc:docMk/>
          <pc:sldMk cId="3577389530" sldId="258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577389530" sldId="258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5:42:22.325" v="153" actId="6549"/>
          <ac:spMkLst>
            <pc:docMk/>
            <pc:sldMk cId="3577389530" sldId="258"/>
            <ac:spMk id="3" creationId="{00000000-0000-0000-0000-000000000000}"/>
          </ac:spMkLst>
        </pc:spChg>
      </pc:sldChg>
      <pc:sldChg chg="addSp delSp modSp mod ord">
        <pc:chgData name="Kelley, Todd W" userId="d27d4cb4-89b9-4445-97de-d6d70d6b1c5d" providerId="ADAL" clId="{CD51D116-6881-4ABD-A8F7-F62362DC65E8}" dt="2022-09-28T16:43:37.019" v="937" actId="20577"/>
        <pc:sldMkLst>
          <pc:docMk/>
          <pc:sldMk cId="404946862" sldId="259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404946862" sldId="259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6:43:37.019" v="937" actId="20577"/>
          <ac:spMkLst>
            <pc:docMk/>
            <pc:sldMk cId="404946862" sldId="259"/>
            <ac:spMk id="3" creationId="{00000000-0000-0000-0000-000000000000}"/>
          </ac:spMkLst>
        </pc:spChg>
        <pc:spChg chg="del mod">
          <ac:chgData name="Kelley, Todd W" userId="d27d4cb4-89b9-4445-97de-d6d70d6b1c5d" providerId="ADAL" clId="{CD51D116-6881-4ABD-A8F7-F62362DC65E8}" dt="2022-09-28T16:35:36.573" v="672" actId="478"/>
          <ac:spMkLst>
            <pc:docMk/>
            <pc:sldMk cId="404946862" sldId="259"/>
            <ac:spMk id="4" creationId="{00000000-0000-0000-0000-000000000000}"/>
          </ac:spMkLst>
        </pc:spChg>
        <pc:picChg chg="add del mod">
          <ac:chgData name="Kelley, Todd W" userId="d27d4cb4-89b9-4445-97de-d6d70d6b1c5d" providerId="ADAL" clId="{CD51D116-6881-4ABD-A8F7-F62362DC65E8}" dt="2022-09-28T16:37:20.437" v="674" actId="478"/>
          <ac:picMkLst>
            <pc:docMk/>
            <pc:sldMk cId="404946862" sldId="259"/>
            <ac:picMk id="6" creationId="{4356D42B-7C96-41F4-B74A-273F94E1262C}"/>
          </ac:picMkLst>
        </pc:picChg>
        <pc:picChg chg="add mod">
          <ac:chgData name="Kelley, Todd W" userId="d27d4cb4-89b9-4445-97de-d6d70d6b1c5d" providerId="ADAL" clId="{CD51D116-6881-4ABD-A8F7-F62362DC65E8}" dt="2022-09-28T16:38:45.625" v="676" actId="1076"/>
          <ac:picMkLst>
            <pc:docMk/>
            <pc:sldMk cId="404946862" sldId="259"/>
            <ac:picMk id="8" creationId="{F81A7368-674C-41D2-9A0D-6465276BFF75}"/>
          </ac:picMkLst>
        </pc:picChg>
      </pc:sldChg>
      <pc:sldChg chg="modSp mod">
        <pc:chgData name="Kelley, Todd W" userId="d27d4cb4-89b9-4445-97de-d6d70d6b1c5d" providerId="ADAL" clId="{CD51D116-6881-4ABD-A8F7-F62362DC65E8}" dt="2022-09-15T15:43:03.686" v="154" actId="1076"/>
        <pc:sldMkLst>
          <pc:docMk/>
          <pc:sldMk cId="1600986092" sldId="260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1600986092" sldId="260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1600986092" sldId="260"/>
            <ac:spMk id="3" creationId="{00000000-0000-0000-0000-000000000000}"/>
          </ac:spMkLst>
        </pc:spChg>
        <pc:picChg chg="mod">
          <ac:chgData name="Kelley, Todd W" userId="d27d4cb4-89b9-4445-97de-d6d70d6b1c5d" providerId="ADAL" clId="{CD51D116-6881-4ABD-A8F7-F62362DC65E8}" dt="2022-09-15T15:43:03.686" v="154" actId="1076"/>
          <ac:picMkLst>
            <pc:docMk/>
            <pc:sldMk cId="1600986092" sldId="260"/>
            <ac:picMk id="4" creationId="{00000000-0000-0000-0000-000000000000}"/>
          </ac:picMkLst>
        </pc:picChg>
      </pc:sldChg>
      <pc:sldChg chg="modSp mod">
        <pc:chgData name="Kelley, Todd W" userId="d27d4cb4-89b9-4445-97de-d6d70d6b1c5d" providerId="ADAL" clId="{CD51D116-6881-4ABD-A8F7-F62362DC65E8}" dt="2022-09-15T15:43:47.443" v="164" actId="313"/>
        <pc:sldMkLst>
          <pc:docMk/>
          <pc:sldMk cId="1955639345" sldId="261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1955639345" sldId="261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5:43:47.443" v="164" actId="313"/>
          <ac:spMkLst>
            <pc:docMk/>
            <pc:sldMk cId="1955639345" sldId="261"/>
            <ac:spMk id="4" creationId="{00000000-0000-0000-0000-000000000000}"/>
          </ac:spMkLst>
        </pc:spChg>
      </pc:sldChg>
      <pc:sldChg chg="modSp">
        <pc:chgData name="Kelley, Todd W" userId="d27d4cb4-89b9-4445-97de-d6d70d6b1c5d" providerId="ADAL" clId="{CD51D116-6881-4ABD-A8F7-F62362DC65E8}" dt="2022-09-15T13:51:59.291" v="0"/>
        <pc:sldMkLst>
          <pc:docMk/>
          <pc:sldMk cId="3262918870" sldId="262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262918870" sldId="262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262918870" sldId="262"/>
            <ac:spMk id="3" creationId="{00000000-0000-0000-0000-000000000000}"/>
          </ac:spMkLst>
        </pc:spChg>
      </pc:sldChg>
      <pc:sldChg chg="add">
        <pc:chgData name="Kelley, Todd W" userId="d27d4cb4-89b9-4445-97de-d6d70d6b1c5d" providerId="ADAL" clId="{CD51D116-6881-4ABD-A8F7-F62362DC65E8}" dt="2022-09-19T15:52:42.157" v="246"/>
        <pc:sldMkLst>
          <pc:docMk/>
          <pc:sldMk cId="2529421252" sldId="263"/>
        </pc:sldMkLst>
      </pc:sldChg>
      <pc:sldChg chg="modSp del mod ord">
        <pc:chgData name="Kelley, Todd W" userId="d27d4cb4-89b9-4445-97de-d6d70d6b1c5d" providerId="ADAL" clId="{CD51D116-6881-4ABD-A8F7-F62362DC65E8}" dt="2022-09-19T15:52:31.411" v="245" actId="2696"/>
        <pc:sldMkLst>
          <pc:docMk/>
          <pc:sldMk cId="2869323790" sldId="263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2869323790" sldId="263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5:40:08.244" v="83" actId="207"/>
          <ac:spMkLst>
            <pc:docMk/>
            <pc:sldMk cId="2869323790" sldId="263"/>
            <ac:spMk id="9" creationId="{00000000-0000-0000-0000-000000000000}"/>
          </ac:spMkLst>
        </pc:spChg>
      </pc:sldChg>
      <pc:sldChg chg="modSp add mod">
        <pc:chgData name="Kelley, Todd W" userId="d27d4cb4-89b9-4445-97de-d6d70d6b1c5d" providerId="ADAL" clId="{CD51D116-6881-4ABD-A8F7-F62362DC65E8}" dt="2022-09-28T18:00:13.241" v="1287" actId="20577"/>
        <pc:sldMkLst>
          <pc:docMk/>
          <pc:sldMk cId="175277085" sldId="264"/>
        </pc:sldMkLst>
        <pc:spChg chg="mod">
          <ac:chgData name="Kelley, Todd W" userId="d27d4cb4-89b9-4445-97de-d6d70d6b1c5d" providerId="ADAL" clId="{CD51D116-6881-4ABD-A8F7-F62362DC65E8}" dt="2022-09-19T15:52:53.448" v="263" actId="20577"/>
          <ac:spMkLst>
            <pc:docMk/>
            <pc:sldMk cId="175277085" sldId="264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8:00:13.241" v="1287" actId="20577"/>
          <ac:spMkLst>
            <pc:docMk/>
            <pc:sldMk cId="175277085" sldId="264"/>
            <ac:spMk id="3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7:54:03.268" v="1259" actId="20577"/>
          <ac:spMkLst>
            <pc:docMk/>
            <pc:sldMk cId="175277085" sldId="264"/>
            <ac:spMk id="4" creationId="{00000000-0000-0000-0000-000000000000}"/>
          </ac:spMkLst>
        </pc:spChg>
      </pc:sldChg>
      <pc:sldChg chg="modSp del mod">
        <pc:chgData name="Kelley, Todd W" userId="d27d4cb4-89b9-4445-97de-d6d70d6b1c5d" providerId="ADAL" clId="{CD51D116-6881-4ABD-A8F7-F62362DC65E8}" dt="2022-09-19T15:52:31.411" v="245" actId="2696"/>
        <pc:sldMkLst>
          <pc:docMk/>
          <pc:sldMk cId="387378916" sldId="264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87378916" sldId="264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6:33:05.583" v="244" actId="20577"/>
          <ac:spMkLst>
            <pc:docMk/>
            <pc:sldMk cId="387378916" sldId="264"/>
            <ac:spMk id="3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6:29:39.076" v="176" actId="207"/>
          <ac:spMkLst>
            <pc:docMk/>
            <pc:sldMk cId="387378916" sldId="264"/>
            <ac:spMk id="4" creationId="{00000000-0000-0000-0000-000000000000}"/>
          </ac:spMkLst>
        </pc:spChg>
      </pc:sldChg>
      <pc:sldChg chg="modSp mod">
        <pc:chgData name="Kelley, Todd W" userId="d27d4cb4-89b9-4445-97de-d6d70d6b1c5d" providerId="ADAL" clId="{CD51D116-6881-4ABD-A8F7-F62362DC65E8}" dt="2022-09-28T14:22:53.364" v="376" actId="242"/>
        <pc:sldMkLst>
          <pc:docMk/>
          <pc:sldMk cId="3411365946" sldId="265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411365946" sldId="265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4:22:53.364" v="376" actId="242"/>
          <ac:spMkLst>
            <pc:docMk/>
            <pc:sldMk cId="3411365946" sldId="265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D51D116-6881-4ABD-A8F7-F62362DC65E8}" dt="2022-09-28T15:31:55.666" v="385" actId="20577"/>
        <pc:sldMkLst>
          <pc:docMk/>
          <pc:sldMk cId="3369963692" sldId="266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369963692" sldId="266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5:31:55.666" v="385" actId="20577"/>
          <ac:spMkLst>
            <pc:docMk/>
            <pc:sldMk cId="3369963692" sldId="266"/>
            <ac:spMk id="3" creationId="{00000000-0000-0000-0000-000000000000}"/>
          </ac:spMkLst>
        </pc:spChg>
      </pc:sldChg>
      <pc:sldChg chg="modSp">
        <pc:chgData name="Kelley, Todd W" userId="d27d4cb4-89b9-4445-97de-d6d70d6b1c5d" providerId="ADAL" clId="{CD51D116-6881-4ABD-A8F7-F62362DC65E8}" dt="2022-09-15T13:51:59.291" v="0"/>
        <pc:sldMkLst>
          <pc:docMk/>
          <pc:sldMk cId="3623581148" sldId="267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623581148" sldId="267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3623581148" sldId="267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D51D116-6881-4ABD-A8F7-F62362DC65E8}" dt="2022-09-15T15:44:20.853" v="166" actId="33524"/>
        <pc:sldMkLst>
          <pc:docMk/>
          <pc:sldMk cId="1902948042" sldId="268"/>
        </pc:sldMkLst>
        <pc:spChg chg="mod">
          <ac:chgData name="Kelley, Todd W" userId="d27d4cb4-89b9-4445-97de-d6d70d6b1c5d" providerId="ADAL" clId="{CD51D116-6881-4ABD-A8F7-F62362DC65E8}" dt="2022-09-15T15:44:20.853" v="166" actId="33524"/>
          <ac:spMkLst>
            <pc:docMk/>
            <pc:sldMk cId="1902948042" sldId="268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5:44:10.257" v="165" actId="207"/>
          <ac:spMkLst>
            <pc:docMk/>
            <pc:sldMk cId="1902948042" sldId="268"/>
            <ac:spMk id="6" creationId="{00000000-0000-0000-0000-000000000000}"/>
          </ac:spMkLst>
        </pc:spChg>
      </pc:sldChg>
      <pc:sldChg chg="modSp mod">
        <pc:chgData name="Kelley, Todd W" userId="d27d4cb4-89b9-4445-97de-d6d70d6b1c5d" providerId="ADAL" clId="{CD51D116-6881-4ABD-A8F7-F62362DC65E8}" dt="2022-09-28T15:37:45.030" v="387" actId="21"/>
        <pc:sldMkLst>
          <pc:docMk/>
          <pc:sldMk cId="2663976473" sldId="269"/>
        </pc:sldMkLst>
        <pc:spChg chg="mod">
          <ac:chgData name="Kelley, Todd W" userId="d27d4cb4-89b9-4445-97de-d6d70d6b1c5d" providerId="ADAL" clId="{CD51D116-6881-4ABD-A8F7-F62362DC65E8}" dt="2022-09-15T15:44:56.749" v="167" actId="33524"/>
          <ac:spMkLst>
            <pc:docMk/>
            <pc:sldMk cId="2663976473" sldId="269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5:37:45.030" v="387" actId="21"/>
          <ac:spMkLst>
            <pc:docMk/>
            <pc:sldMk cId="2663976473" sldId="269"/>
            <ac:spMk id="4" creationId="{00000000-0000-0000-0000-000000000000}"/>
          </ac:spMkLst>
        </pc:spChg>
      </pc:sldChg>
      <pc:sldChg chg="modSp">
        <pc:chgData name="Kelley, Todd W" userId="d27d4cb4-89b9-4445-97de-d6d70d6b1c5d" providerId="ADAL" clId="{CD51D116-6881-4ABD-A8F7-F62362DC65E8}" dt="2022-09-15T13:51:59.291" v="0"/>
        <pc:sldMkLst>
          <pc:docMk/>
          <pc:sldMk cId="2074202289" sldId="270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2074202289" sldId="270"/>
            <ac:spMk id="2" creationId="{00000000-0000-0000-0000-000000000000}"/>
          </ac:spMkLst>
        </pc:spChg>
      </pc:sldChg>
      <pc:sldChg chg="modSp">
        <pc:chgData name="Kelley, Todd W" userId="d27d4cb4-89b9-4445-97de-d6d70d6b1c5d" providerId="ADAL" clId="{CD51D116-6881-4ABD-A8F7-F62362DC65E8}" dt="2022-09-15T13:51:59.291" v="0"/>
        <pc:sldMkLst>
          <pc:docMk/>
          <pc:sldMk cId="60954627" sldId="271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60954627" sldId="271"/>
            <ac:spMk id="2" creationId="{00000000-0000-0000-0000-000000000000}"/>
          </ac:spMkLst>
        </pc:spChg>
      </pc:sldChg>
      <pc:sldChg chg="addSp delSp modSp mod">
        <pc:chgData name="Kelley, Todd W" userId="d27d4cb4-89b9-4445-97de-d6d70d6b1c5d" providerId="ADAL" clId="{CD51D116-6881-4ABD-A8F7-F62362DC65E8}" dt="2022-09-27T18:08:18.216" v="372" actId="1076"/>
        <pc:sldMkLst>
          <pc:docMk/>
          <pc:sldMk cId="888276892" sldId="272"/>
        </pc:sldMkLst>
        <pc:spChg chg="mod">
          <ac:chgData name="Kelley, Todd W" userId="d27d4cb4-89b9-4445-97de-d6d70d6b1c5d" providerId="ADAL" clId="{CD51D116-6881-4ABD-A8F7-F62362DC65E8}" dt="2022-09-27T18:04:42.294" v="369" actId="20577"/>
          <ac:spMkLst>
            <pc:docMk/>
            <pc:sldMk cId="888276892" sldId="272"/>
            <ac:spMk id="2" creationId="{00000000-0000-0000-0000-000000000000}"/>
          </ac:spMkLst>
        </pc:spChg>
        <pc:spChg chg="del">
          <ac:chgData name="Kelley, Todd W" userId="d27d4cb4-89b9-4445-97de-d6d70d6b1c5d" providerId="ADAL" clId="{CD51D116-6881-4ABD-A8F7-F62362DC65E8}" dt="2022-09-27T18:03:37.102" v="317" actId="478"/>
          <ac:spMkLst>
            <pc:docMk/>
            <pc:sldMk cId="888276892" sldId="272"/>
            <ac:spMk id="3" creationId="{00000000-0000-0000-0000-000000000000}"/>
          </ac:spMkLst>
        </pc:spChg>
        <pc:spChg chg="del mod">
          <ac:chgData name="Kelley, Todd W" userId="d27d4cb4-89b9-4445-97de-d6d70d6b1c5d" providerId="ADAL" clId="{CD51D116-6881-4ABD-A8F7-F62362DC65E8}" dt="2022-09-27T18:04:07.549" v="326" actId="478"/>
          <ac:spMkLst>
            <pc:docMk/>
            <pc:sldMk cId="888276892" sldId="272"/>
            <ac:spMk id="4" creationId="{00000000-0000-0000-0000-000000000000}"/>
          </ac:spMkLst>
        </pc:spChg>
        <pc:spChg chg="add del mod">
          <ac:chgData name="Kelley, Todd W" userId="d27d4cb4-89b9-4445-97de-d6d70d6b1c5d" providerId="ADAL" clId="{CD51D116-6881-4ABD-A8F7-F62362DC65E8}" dt="2022-09-27T18:03:40.743" v="318" actId="478"/>
          <ac:spMkLst>
            <pc:docMk/>
            <pc:sldMk cId="888276892" sldId="272"/>
            <ac:spMk id="6" creationId="{E3F6F608-912F-4E05-A80F-A0932BCD9644}"/>
          </ac:spMkLst>
        </pc:spChg>
        <pc:spChg chg="add del mod">
          <ac:chgData name="Kelley, Todd W" userId="d27d4cb4-89b9-4445-97de-d6d70d6b1c5d" providerId="ADAL" clId="{CD51D116-6881-4ABD-A8F7-F62362DC65E8}" dt="2022-09-27T18:04:05.727" v="325" actId="478"/>
          <ac:spMkLst>
            <pc:docMk/>
            <pc:sldMk cId="888276892" sldId="272"/>
            <ac:spMk id="8" creationId="{D2D322D8-E422-4822-A93A-E3A8B11368E3}"/>
          </ac:spMkLst>
        </pc:spChg>
        <pc:picChg chg="add mod">
          <ac:chgData name="Kelley, Todd W" userId="d27d4cb4-89b9-4445-97de-d6d70d6b1c5d" providerId="ADAL" clId="{CD51D116-6881-4ABD-A8F7-F62362DC65E8}" dt="2022-09-27T18:08:18.216" v="372" actId="1076"/>
          <ac:picMkLst>
            <pc:docMk/>
            <pc:sldMk cId="888276892" sldId="272"/>
            <ac:picMk id="10" creationId="{53823A09-2CB2-4F9D-8972-E09322ED1DE6}"/>
          </ac:picMkLst>
        </pc:picChg>
      </pc:sldChg>
      <pc:sldChg chg="modSp">
        <pc:chgData name="Kelley, Todd W" userId="d27d4cb4-89b9-4445-97de-d6d70d6b1c5d" providerId="ADAL" clId="{CD51D116-6881-4ABD-A8F7-F62362DC65E8}" dt="2022-09-15T13:51:59.291" v="0"/>
        <pc:sldMkLst>
          <pc:docMk/>
          <pc:sldMk cId="1475126024" sldId="273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1475126024" sldId="273"/>
            <ac:spMk id="2" creationId="{00000000-0000-0000-0000-000000000000}"/>
          </ac:spMkLst>
        </pc:spChg>
      </pc:sldChg>
      <pc:sldChg chg="modSp mod">
        <pc:chgData name="Kelley, Todd W" userId="d27d4cb4-89b9-4445-97de-d6d70d6b1c5d" providerId="ADAL" clId="{CD51D116-6881-4ABD-A8F7-F62362DC65E8}" dt="2022-09-15T15:15:57.416" v="75" actId="14100"/>
        <pc:sldMkLst>
          <pc:docMk/>
          <pc:sldMk cId="464798728" sldId="274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464798728" sldId="274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3:55:08.702" v="69" actId="207"/>
          <ac:spMkLst>
            <pc:docMk/>
            <pc:sldMk cId="464798728" sldId="274"/>
            <ac:spMk id="32" creationId="{00000000-0000-0000-0000-000000000000}"/>
          </ac:spMkLst>
        </pc:spChg>
        <pc:cxnChg chg="mod">
          <ac:chgData name="Kelley, Todd W" userId="d27d4cb4-89b9-4445-97de-d6d70d6b1c5d" providerId="ADAL" clId="{CD51D116-6881-4ABD-A8F7-F62362DC65E8}" dt="2022-09-15T15:15:50.179" v="74" actId="14100"/>
          <ac:cxnSpMkLst>
            <pc:docMk/>
            <pc:sldMk cId="464798728" sldId="274"/>
            <ac:cxnSpMk id="7" creationId="{00000000-0000-0000-0000-000000000000}"/>
          </ac:cxnSpMkLst>
        </pc:cxnChg>
        <pc:cxnChg chg="mod">
          <ac:chgData name="Kelley, Todd W" userId="d27d4cb4-89b9-4445-97de-d6d70d6b1c5d" providerId="ADAL" clId="{CD51D116-6881-4ABD-A8F7-F62362DC65E8}" dt="2022-09-15T15:15:57.416" v="75" actId="14100"/>
          <ac:cxnSpMkLst>
            <pc:docMk/>
            <pc:sldMk cId="464798728" sldId="274"/>
            <ac:cxnSpMk id="11" creationId="{00000000-0000-0000-0000-000000000000}"/>
          </ac:cxnSpMkLst>
        </pc:cxnChg>
        <pc:cxnChg chg="mod">
          <ac:chgData name="Kelley, Todd W" userId="d27d4cb4-89b9-4445-97de-d6d70d6b1c5d" providerId="ADAL" clId="{CD51D116-6881-4ABD-A8F7-F62362DC65E8}" dt="2022-09-15T15:15:46.550" v="73" actId="1076"/>
          <ac:cxnSpMkLst>
            <pc:docMk/>
            <pc:sldMk cId="464798728" sldId="274"/>
            <ac:cxnSpMk id="12" creationId="{00000000-0000-0000-0000-000000000000}"/>
          </ac:cxnSpMkLst>
        </pc:cxnChg>
      </pc:sldChg>
      <pc:sldChg chg="modSp del ord">
        <pc:chgData name="Kelley, Todd W" userId="d27d4cb4-89b9-4445-97de-d6d70d6b1c5d" providerId="ADAL" clId="{CD51D116-6881-4ABD-A8F7-F62362DC65E8}" dt="2022-09-28T16:51:37.089" v="1256" actId="2696"/>
        <pc:sldMkLst>
          <pc:docMk/>
          <pc:sldMk cId="2515956805" sldId="275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2515956805" sldId="275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2515956805" sldId="275"/>
            <ac:spMk id="3" creationId="{00000000-0000-0000-0000-000000000000}"/>
          </ac:spMkLst>
        </pc:spChg>
      </pc:sldChg>
      <pc:sldChg chg="addSp delSp modSp mod ord">
        <pc:chgData name="Kelley, Todd W" userId="d27d4cb4-89b9-4445-97de-d6d70d6b1c5d" providerId="ADAL" clId="{CD51D116-6881-4ABD-A8F7-F62362DC65E8}" dt="2022-09-28T16:49:09.827" v="1235" actId="5793"/>
        <pc:sldMkLst>
          <pc:docMk/>
          <pc:sldMk cId="4088067055" sldId="276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4088067055" sldId="276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6:49:09.827" v="1235" actId="5793"/>
          <ac:spMkLst>
            <pc:docMk/>
            <pc:sldMk cId="4088067055" sldId="276"/>
            <ac:spMk id="3" creationId="{00000000-0000-0000-0000-000000000000}"/>
          </ac:spMkLst>
        </pc:spChg>
        <pc:spChg chg="del mod">
          <ac:chgData name="Kelley, Todd W" userId="d27d4cb4-89b9-4445-97de-d6d70d6b1c5d" providerId="ADAL" clId="{CD51D116-6881-4ABD-A8F7-F62362DC65E8}" dt="2022-09-28T16:43:55.572" v="938" actId="478"/>
          <ac:spMkLst>
            <pc:docMk/>
            <pc:sldMk cId="4088067055" sldId="276"/>
            <ac:spMk id="4" creationId="{00000000-0000-0000-0000-000000000000}"/>
          </ac:spMkLst>
        </pc:spChg>
        <pc:picChg chg="add mod">
          <ac:chgData name="Kelley, Todd W" userId="d27d4cb4-89b9-4445-97de-d6d70d6b1c5d" providerId="ADAL" clId="{CD51D116-6881-4ABD-A8F7-F62362DC65E8}" dt="2022-09-28T16:45:45.511" v="1025" actId="14100"/>
          <ac:picMkLst>
            <pc:docMk/>
            <pc:sldMk cId="4088067055" sldId="276"/>
            <ac:picMk id="6" creationId="{574BBCAA-71B2-472B-89BD-A6047122A470}"/>
          </ac:picMkLst>
        </pc:picChg>
      </pc:sldChg>
      <pc:sldChg chg="modSp add del mod ord">
        <pc:chgData name="Kelley, Todd W" userId="d27d4cb4-89b9-4445-97de-d6d70d6b1c5d" providerId="ADAL" clId="{CD51D116-6881-4ABD-A8F7-F62362DC65E8}" dt="2022-09-28T16:49:18.672" v="1236" actId="2696"/>
        <pc:sldMkLst>
          <pc:docMk/>
          <pc:sldMk cId="1872494669" sldId="277"/>
        </pc:sldMkLst>
        <pc:spChg chg="mod">
          <ac:chgData name="Kelley, Todd W" userId="d27d4cb4-89b9-4445-97de-d6d70d6b1c5d" providerId="ADAL" clId="{CD51D116-6881-4ABD-A8F7-F62362DC65E8}" dt="2022-09-15T13:51:59.291" v="0"/>
          <ac:spMkLst>
            <pc:docMk/>
            <pc:sldMk cId="1872494669" sldId="277"/>
            <ac:spMk id="2" creationId="{00000000-0000-0000-0000-000000000000}"/>
          </ac:spMkLst>
        </pc:spChg>
        <pc:spChg chg="mod">
          <ac:chgData name="Kelley, Todd W" userId="d27d4cb4-89b9-4445-97de-d6d70d6b1c5d" providerId="ADAL" clId="{CD51D116-6881-4ABD-A8F7-F62362DC65E8}" dt="2022-09-28T16:05:05.169" v="670" actId="6549"/>
          <ac:spMkLst>
            <pc:docMk/>
            <pc:sldMk cId="1872494669" sldId="277"/>
            <ac:spMk id="3" creationId="{00000000-0000-0000-0000-000000000000}"/>
          </ac:spMkLst>
        </pc:spChg>
      </pc:sldChg>
      <pc:sldChg chg="modSp add mod">
        <pc:chgData name="Kelley, Todd W" userId="d27d4cb4-89b9-4445-97de-d6d70d6b1c5d" providerId="ADAL" clId="{CD51D116-6881-4ABD-A8F7-F62362DC65E8}" dt="2022-09-15T13:53:54.072" v="68" actId="20577"/>
        <pc:sldMkLst>
          <pc:docMk/>
          <pc:sldMk cId="4013467527" sldId="305"/>
        </pc:sldMkLst>
        <pc:spChg chg="mod">
          <ac:chgData name="Kelley, Todd W" userId="d27d4cb4-89b9-4445-97de-d6d70d6b1c5d" providerId="ADAL" clId="{CD51D116-6881-4ABD-A8F7-F62362DC65E8}" dt="2022-09-15T13:53:54.072" v="68" actId="20577"/>
          <ac:spMkLst>
            <pc:docMk/>
            <pc:sldMk cId="4013467527" sldId="305"/>
            <ac:spMk id="3" creationId="{33063269-12B5-4179-BF78-2D93263AC4EC}"/>
          </ac:spMkLst>
        </pc:spChg>
      </pc:sldChg>
      <pc:sldChg chg="modSp new mod">
        <pc:chgData name="Kelley, Todd W" userId="d27d4cb4-89b9-4445-97de-d6d70d6b1c5d" providerId="ADAL" clId="{CD51D116-6881-4ABD-A8F7-F62362DC65E8}" dt="2022-09-26T18:46:39.245" v="315" actId="114"/>
        <pc:sldMkLst>
          <pc:docMk/>
          <pc:sldMk cId="3513059136" sldId="306"/>
        </pc:sldMkLst>
        <pc:spChg chg="mod">
          <ac:chgData name="Kelley, Todd W" userId="d27d4cb4-89b9-4445-97de-d6d70d6b1c5d" providerId="ADAL" clId="{CD51D116-6881-4ABD-A8F7-F62362DC65E8}" dt="2022-09-26T16:10:21.344" v="309" actId="20577"/>
          <ac:spMkLst>
            <pc:docMk/>
            <pc:sldMk cId="3513059136" sldId="306"/>
            <ac:spMk id="2" creationId="{0C675D6F-80D1-4FC8-B7F4-0B887ED68411}"/>
          </ac:spMkLst>
        </pc:spChg>
        <pc:spChg chg="mod">
          <ac:chgData name="Kelley, Todd W" userId="d27d4cb4-89b9-4445-97de-d6d70d6b1c5d" providerId="ADAL" clId="{CD51D116-6881-4ABD-A8F7-F62362DC65E8}" dt="2022-09-26T18:46:39.245" v="315" actId="114"/>
          <ac:spMkLst>
            <pc:docMk/>
            <pc:sldMk cId="3513059136" sldId="306"/>
            <ac:spMk id="3" creationId="{805F65A2-E9C3-4413-A883-D3B3E31C1D64}"/>
          </ac:spMkLst>
        </pc:spChg>
      </pc:sldChg>
      <pc:sldChg chg="new del">
        <pc:chgData name="Kelley, Todd W" userId="d27d4cb4-89b9-4445-97de-d6d70d6b1c5d" providerId="ADAL" clId="{CD51D116-6881-4ABD-A8F7-F62362DC65E8}" dt="2022-09-19T16:13:48.048" v="265" actId="680"/>
        <pc:sldMkLst>
          <pc:docMk/>
          <pc:sldMk cId="4187176495" sldId="306"/>
        </pc:sldMkLst>
      </pc:sldChg>
      <pc:sldChg chg="new del">
        <pc:chgData name="Kelley, Todd W" userId="d27d4cb4-89b9-4445-97de-d6d70d6b1c5d" providerId="ADAL" clId="{CD51D116-6881-4ABD-A8F7-F62362DC65E8}" dt="2022-09-27T18:09:35.841" v="374" actId="680"/>
        <pc:sldMkLst>
          <pc:docMk/>
          <pc:sldMk cId="1995947631" sldId="307"/>
        </pc:sldMkLst>
      </pc:sldChg>
      <pc:sldChg chg="addSp delSp modSp new mod setBg">
        <pc:chgData name="Kelley, Todd W" userId="d27d4cb4-89b9-4445-97de-d6d70d6b1c5d" providerId="ADAL" clId="{CD51D116-6881-4ABD-A8F7-F62362DC65E8}" dt="2022-09-28T18:16:01.390" v="1719" actId="5793"/>
        <pc:sldMkLst>
          <pc:docMk/>
          <pc:sldMk cId="3072820046" sldId="307"/>
        </pc:sldMkLst>
        <pc:spChg chg="mod">
          <ac:chgData name="Kelley, Todd W" userId="d27d4cb4-89b9-4445-97de-d6d70d6b1c5d" providerId="ADAL" clId="{CD51D116-6881-4ABD-A8F7-F62362DC65E8}" dt="2022-09-28T18:08:56.552" v="1550" actId="20577"/>
          <ac:spMkLst>
            <pc:docMk/>
            <pc:sldMk cId="3072820046" sldId="307"/>
            <ac:spMk id="2" creationId="{6BA10CA0-4AF5-426C-93B7-ED1F191D4082}"/>
          </ac:spMkLst>
        </pc:spChg>
        <pc:spChg chg="add del mod">
          <ac:chgData name="Kelley, Todd W" userId="d27d4cb4-89b9-4445-97de-d6d70d6b1c5d" providerId="ADAL" clId="{CD51D116-6881-4ABD-A8F7-F62362DC65E8}" dt="2022-09-28T18:16:01.390" v="1719" actId="5793"/>
          <ac:spMkLst>
            <pc:docMk/>
            <pc:sldMk cId="3072820046" sldId="307"/>
            <ac:spMk id="3" creationId="{9CC2E9C7-CC10-4D34-A47C-1247A77D4E82}"/>
          </ac:spMkLst>
        </pc:spChg>
        <pc:spChg chg="add del mod">
          <ac:chgData name="Kelley, Todd W" userId="d27d4cb4-89b9-4445-97de-d6d70d6b1c5d" providerId="ADAL" clId="{CD51D116-6881-4ABD-A8F7-F62362DC65E8}" dt="2022-09-28T18:09:17.791" v="1553"/>
          <ac:spMkLst>
            <pc:docMk/>
            <pc:sldMk cId="3072820046" sldId="307"/>
            <ac:spMk id="4" creationId="{E03CAC92-32E6-4871-AA92-DDA3E6B9BE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D190-CFE9-49B1-AC5C-35FED68CE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79925"/>
            <a:ext cx="5643563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2FC6-2B14-4969-94A7-FB509C67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2FC6-2B14-4969-94A7-FB509C6772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028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76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181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8968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38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7633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29233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279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3603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82849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65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9873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04871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3737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5281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6957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97161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5589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753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5398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413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89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718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92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2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416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700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dtft/LCD-show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RPi-Touch-Display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JB1Ek2Ko_Y&amp;list=PL6gx4Cwl9DGBwibXFtPtflztSNPGuIB_d" TargetMode="Externa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cdwiki.com/MHS-3.5inch_RPi_Display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JB1Ek2Ko_Y&amp;list=PL6gx4Cwl9DGBwibXFtPtflztSNPGuIB_d" TargetMode="Externa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 Workshops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Raspberry Pi Touchscreen displays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167" y="2586037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put some buttons on that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7066" y="1225689"/>
            <a:ext cx="8171584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Frame(root)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topFrame.pack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Frame(root)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bottomFrame.pack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=BOTTOM)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 = Button(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 = Button(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"blue"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button3 = Button(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button4 = Button(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"purple"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button1.pack()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button2.pack()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button3.pack()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button4.pack()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71675"/>
            <a:ext cx="26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 click and select run when entered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4545"/>
            <a:ext cx="2091257" cy="23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05438" cy="1325563"/>
          </a:xfrm>
        </p:spPr>
        <p:txBody>
          <a:bodyPr/>
          <a:lstStyle/>
          <a:p>
            <a:r>
              <a:rPr lang="en-US" dirty="0"/>
              <a:t>Let's arrange these buttons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62700" y="450056"/>
            <a:ext cx="5829300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Tk()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Frame(root)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topFrame.pack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Frame(root)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bottomFrame.pack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=BOTTOM)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 = Button(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 = Button(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"blue"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button3 = Button(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button4 = Button(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"purple"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button1.pack(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=LEFT)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button2.pack(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=LEFT)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button3.pack(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=LEFT)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button4.pack(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=BOTTOM)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99" y="3201544"/>
            <a:ext cx="3181348" cy="1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7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1655" cy="4351338"/>
          </a:xfrm>
        </p:spPr>
        <p:txBody>
          <a:bodyPr/>
          <a:lstStyle/>
          <a:p>
            <a:r>
              <a:rPr lang="en-US" dirty="0"/>
              <a:t>Enter this and run it to see how grid organizes the UI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71854" y="176540"/>
            <a:ext cx="4696691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Tk()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"My Application"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label_1 = Label(root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label_2 = Label(root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entry_1 = Entry(root)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entry_2 = Entry(root)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label_1.grid(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=W)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label_2.grid(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entry_1.grid(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entry_2.grid(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"Keep me logged in"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c.grid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columnspan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0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1212017"/>
          </a:xfrm>
        </p:spPr>
        <p:txBody>
          <a:bodyPr/>
          <a:lstStyle/>
          <a:p>
            <a:r>
              <a:rPr lang="en-US" dirty="0"/>
              <a:t>Binding a function to a widget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20091" y="3037642"/>
            <a:ext cx="935181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Tk()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"Type your name here"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 = Button(root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"Print name to console"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=printName())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button_1.pack()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root.mainloop()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1212017"/>
          </a:xfrm>
        </p:spPr>
        <p:txBody>
          <a:bodyPr/>
          <a:lstStyle/>
          <a:p>
            <a:r>
              <a:rPr lang="en-US" dirty="0"/>
              <a:t>Modify the code </a:t>
            </a:r>
            <a:r>
              <a:rPr lang="en-US"/>
              <a:t>like this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6291" y="2852357"/>
            <a:ext cx="834043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Tk()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event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"Type your name here"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 = Button(root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"Print name to console"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button_1.bind(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"&lt;Button-1&gt;"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button_1.pack()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2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Thonny</a:t>
            </a:r>
            <a:r>
              <a:rPr lang="en-US" dirty="0"/>
              <a:t> and download lcd.py form 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23A09-2CB2-4F9D-8972-E09322ED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52" y="1560944"/>
            <a:ext cx="6561034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5D6F-80D1-4FC8-B7F4-0B887ED6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stop a Program on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65A2-E9C3-4413-A883-D3B3E31C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Open a new terminal window and type the following command: top.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Find the </a:t>
            </a:r>
            <a:r>
              <a:rPr lang="en-US" b="0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process ID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(under column PID) for the program you want to kill.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Press CTRL C to exit top.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Type the following command to end the program: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sudo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kill -9 </a:t>
            </a:r>
            <a:r>
              <a:rPr lang="en-US" b="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process_ID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5969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 Start a program in Raspberry PI OS /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5920755" cy="4601600"/>
          </a:xfrm>
        </p:spPr>
        <p:txBody>
          <a:bodyPr anchor="t">
            <a:normAutofit/>
          </a:bodyPr>
          <a:lstStyle/>
          <a:p>
            <a:r>
              <a:rPr lang="en-US" dirty="0"/>
              <a:t>Open File Explorer and right click on </a:t>
            </a:r>
            <a:r>
              <a:rPr lang="en-US" dirty="0" err="1"/>
              <a:t>etc</a:t>
            </a:r>
            <a:r>
              <a:rPr lang="en-US" dirty="0"/>
              <a:t> folder and select Open in Terminal.</a:t>
            </a:r>
          </a:p>
          <a:p>
            <a:r>
              <a:rPr lang="en-US" dirty="0"/>
              <a:t>Type </a:t>
            </a:r>
            <a:r>
              <a:rPr lang="en-US" dirty="0" err="1"/>
              <a:t>sudo</a:t>
            </a:r>
            <a:r>
              <a:rPr lang="en-US" dirty="0"/>
              <a:t>  nano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Scroll to the very bottom and insert “</a:t>
            </a:r>
            <a:r>
              <a:rPr lang="en-US" dirty="0" err="1"/>
              <a:t>sudo</a:t>
            </a:r>
            <a:r>
              <a:rPr lang="en-US" dirty="0"/>
              <a:t> python3 /home/pi/Desktop/lcd.py</a:t>
            </a:r>
          </a:p>
          <a:p>
            <a:r>
              <a:rPr lang="en-US" dirty="0"/>
              <a:t>Ctrl +x save changes</a:t>
            </a:r>
          </a:p>
          <a:p>
            <a:r>
              <a:rPr lang="en-US" dirty="0"/>
              <a:t>Type source ~/.</a:t>
            </a:r>
            <a:r>
              <a:rPr lang="en-US" dirty="0" err="1"/>
              <a:t>bashrc</a:t>
            </a:r>
            <a:r>
              <a:rPr lang="en-US" dirty="0"/>
              <a:t>   to test.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A7368-674C-41D2-9A0D-6465276B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62" y="1934585"/>
            <a:ext cx="46386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 Start a program in Raspberry PI OS / Linux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4635884" cy="4601600"/>
          </a:xfrm>
        </p:spPr>
        <p:txBody>
          <a:bodyPr anchor="t"/>
          <a:lstStyle/>
          <a:p>
            <a:r>
              <a:rPr lang="en-US" dirty="0"/>
              <a:t>Close the lcd.py program</a:t>
            </a:r>
          </a:p>
          <a:p>
            <a:r>
              <a:rPr lang="en-US" dirty="0"/>
              <a:t>Now we need to open a terminal window upon reboot.</a:t>
            </a:r>
          </a:p>
          <a:p>
            <a:r>
              <a:rPr lang="en-US" dirty="0"/>
              <a:t>Go to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xdg</a:t>
            </a:r>
            <a:r>
              <a:rPr lang="en-US" dirty="0"/>
              <a:t>/</a:t>
            </a:r>
            <a:r>
              <a:rPr lang="en-US" dirty="0" err="1"/>
              <a:t>lxsession</a:t>
            </a:r>
            <a:r>
              <a:rPr lang="en-US" dirty="0"/>
              <a:t>/LXDE-pi and open the terminal</a:t>
            </a:r>
          </a:p>
          <a:p>
            <a:r>
              <a:rPr lang="en-US" dirty="0"/>
              <a:t>Close the lcd.py program again</a:t>
            </a:r>
          </a:p>
          <a:p>
            <a:r>
              <a:rPr lang="en-US" dirty="0"/>
              <a:t>Type </a:t>
            </a:r>
            <a:r>
              <a:rPr lang="en-US" dirty="0" err="1"/>
              <a:t>sudo</a:t>
            </a:r>
            <a:r>
              <a:rPr lang="en-US" dirty="0"/>
              <a:t> nano </a:t>
            </a:r>
            <a:r>
              <a:rPr lang="en-US" dirty="0" err="1"/>
              <a:t>autostart</a:t>
            </a:r>
            <a:endParaRPr lang="en-US" dirty="0"/>
          </a:p>
          <a:p>
            <a:r>
              <a:rPr lang="en-US" dirty="0"/>
              <a:t>Scroll to the very bottom and add the line</a:t>
            </a:r>
          </a:p>
          <a:p>
            <a:r>
              <a:rPr lang="en-US" dirty="0"/>
              <a:t>@lxterminal</a:t>
            </a:r>
          </a:p>
          <a:p>
            <a:r>
              <a:rPr lang="en-US" dirty="0"/>
              <a:t>Ctrl +x , y to save</a:t>
            </a:r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BBCAA-71B2-472B-89BD-A6047122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319" y="1717964"/>
            <a:ext cx="4193480" cy="47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6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drivers for touch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the Terminal Window and enter the code one line at a time. You can copy and paste if you like. Pi will reboot on last code</a:t>
            </a:r>
          </a:p>
          <a:p>
            <a:endParaRPr lang="en-US" dirty="0"/>
          </a:p>
          <a:p>
            <a:r>
              <a:rPr lang="en-US" dirty="0"/>
              <a:t>Power down the pi after completing to install the LCD.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7818" y="3858812"/>
            <a:ext cx="10224654" cy="19389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3935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Courier"/>
              </a:rPr>
              <a:t>sudo</a:t>
            </a:r>
            <a:r>
              <a:rPr lang="en-US" altLang="en-US" sz="2000" dirty="0">
                <a:solidFill>
                  <a:srgbClr val="000000"/>
                </a:solidFill>
                <a:latin typeface="Courier"/>
              </a:rPr>
              <a:t> apt-get update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sudo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LCD-show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clone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https://github.com/goodtft/LCD-show.git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chmod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-R 755 LCD-show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cd LCD-show/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sudo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en-US" sz="2000" dirty="0"/>
              <a:t>./LCD35-show 90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2BE4-77A5-44F4-9D58-81CC6836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3269-12B5-4179-BF78-2D93263AC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PowerPoint, code and associated files can be found on our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Page.</a:t>
            </a:r>
          </a:p>
          <a:p>
            <a:r>
              <a:rPr lang="en-US" dirty="0"/>
              <a:t>GitHub.com/</a:t>
            </a:r>
            <a:r>
              <a:rPr lang="en-US" dirty="0" err="1"/>
              <a:t>EELabMan</a:t>
            </a:r>
            <a:r>
              <a:rPr lang="en-US" dirty="0"/>
              <a:t> - &gt; Repositories - &gt; </a:t>
            </a:r>
            <a:r>
              <a:rPr lang="en-US" dirty="0" err="1"/>
              <a:t>Rpi</a:t>
            </a:r>
            <a:r>
              <a:rPr lang="en-US" dirty="0"/>
              <a:t>-Touch-Display</a:t>
            </a:r>
          </a:p>
        </p:txBody>
      </p:sp>
    </p:spTree>
    <p:extLst>
      <p:ext uri="{BB962C8B-B14F-4D97-AF65-F5344CB8AC3E}">
        <p14:creationId xmlns:p14="http://schemas.microsoft.com/office/powerpoint/2010/main" val="401346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Display 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301654"/>
            <a:ext cx="6042891" cy="677745"/>
          </a:xfrm>
          <a:prstGeom prst="rect">
            <a:avLst/>
          </a:prstGeom>
          <a:solidFill>
            <a:srgbClr val="1B265B"/>
          </a:solidFill>
          <a:ln>
            <a:noFill/>
          </a:ln>
          <a:effectLst/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Align right-side to insert the LCD screen             </a:t>
            </a:r>
          </a:p>
          <a:p>
            <a:pPr marL="4572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1237" y="710632"/>
          <a:ext cx="4052454" cy="6204836"/>
        </p:xfrm>
        <a:graphic>
          <a:graphicData uri="http://schemas.openxmlformats.org/drawingml/2006/table">
            <a:tbl>
              <a:tblPr/>
              <a:tblGrid>
                <a:gridCol w="1350818">
                  <a:extLst>
                    <a:ext uri="{9D8B030D-6E8A-4147-A177-3AD203B41FA5}">
                      <a16:colId xmlns:a16="http://schemas.microsoft.com/office/drawing/2014/main" val="3999033101"/>
                    </a:ext>
                  </a:extLst>
                </a:gridCol>
                <a:gridCol w="1350818">
                  <a:extLst>
                    <a:ext uri="{9D8B030D-6E8A-4147-A177-3AD203B41FA5}">
                      <a16:colId xmlns:a16="http://schemas.microsoft.com/office/drawing/2014/main" val="2174143501"/>
                    </a:ext>
                  </a:extLst>
                </a:gridCol>
                <a:gridCol w="1350818">
                  <a:extLst>
                    <a:ext uri="{9D8B030D-6E8A-4147-A177-3AD203B41FA5}">
                      <a16:colId xmlns:a16="http://schemas.microsoft.com/office/drawing/2014/main" val="2368646482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PIN NO.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SYMBOL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9369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1, 17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3.3V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Power positive (3.3V power input)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8347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2, 4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5V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Power positive (5V power input)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1427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3, 5, 7, 8, 10, 12, 13, 15, 16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NC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NC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233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6, 9, 14, 20, 25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Power ground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6484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TP_IRQ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The touch panel is interrupted, and it is detected that the touch panel is pressed low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1940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LCD_RS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Instruction/data register selection, low level is instruction, high level is data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7610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LCD_SI / TP_SI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 display / touch panel SPI data input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033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TP_SO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Touch panel SPI data output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0561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RST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Reset signal, low reset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6200"/>
                  </a:ext>
                </a:extLst>
              </a:tr>
              <a:tr h="38851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LCD_SCK / TP_SCK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 display / touch panel SPI clock signal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5062"/>
                  </a:ext>
                </a:extLst>
              </a:tr>
              <a:tr h="38851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LCD_CS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 chip select signal, low level enable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1329"/>
                  </a:ext>
                </a:extLst>
              </a:tr>
              <a:tr h="38851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TP_CS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Touch panel chip select signal, low level enable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3949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0" y="3542434"/>
            <a:ext cx="3209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Touchscreen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5726791" cy="4601600"/>
          </a:xfrm>
        </p:spPr>
        <p:txBody>
          <a:bodyPr anchor="t"/>
          <a:lstStyle/>
          <a:p>
            <a:r>
              <a:rPr lang="en-US" dirty="0"/>
              <a:t>I have found these touchscreens need a little help to work.</a:t>
            </a:r>
          </a:p>
          <a:p>
            <a:r>
              <a:rPr lang="en-US" dirty="0"/>
              <a:t>Press down on the 4 copper pads shown in the picture to get it to work.</a:t>
            </a:r>
          </a:p>
          <a:p>
            <a:r>
              <a:rPr lang="en-US" dirty="0"/>
              <a:t>I assume a good bezel on the display would fix this issue. </a:t>
            </a:r>
          </a:p>
          <a:p>
            <a:endParaRPr lang="en-US" dirty="0"/>
          </a:p>
        </p:txBody>
      </p:sp>
      <p:pic>
        <p:nvPicPr>
          <p:cNvPr id="5" name="Picture 4" descr="A picture containing text, electronics, indoor, display&#10;&#10;Description automatically generated">
            <a:extLst>
              <a:ext uri="{FF2B5EF4-FFF2-40B4-BE49-F238E27FC236}">
                <a16:creationId xmlns:a16="http://schemas.microsoft.com/office/drawing/2014/main" id="{9C2D649B-48D7-4ECD-9D6C-9A574CA8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76291" y="1242842"/>
            <a:ext cx="5591968" cy="41988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10F558-05DF-4FD8-A866-36B50A229768}"/>
              </a:ext>
            </a:extLst>
          </p:cNvPr>
          <p:cNvSpPr/>
          <p:nvPr/>
        </p:nvSpPr>
        <p:spPr>
          <a:xfrm>
            <a:off x="8340436" y="4451927"/>
            <a:ext cx="1191491" cy="591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D3CF14-4DBB-465A-A89C-332BEDDF8476}"/>
              </a:ext>
            </a:extLst>
          </p:cNvPr>
          <p:cNvCxnSpPr>
            <a:cxnSpLocks/>
          </p:cNvCxnSpPr>
          <p:nvPr/>
        </p:nvCxnSpPr>
        <p:spPr>
          <a:xfrm flipV="1">
            <a:off x="6345382" y="4849091"/>
            <a:ext cx="1893454" cy="4722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E9329C-79DD-4788-A4A2-D0A081440B62}"/>
              </a:ext>
            </a:extLst>
          </p:cNvPr>
          <p:cNvSpPr txBox="1"/>
          <p:nvPr/>
        </p:nvSpPr>
        <p:spPr>
          <a:xfrm>
            <a:off x="4671526" y="539189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Press here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8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0CA0-4AF5-426C-93B7-ED1F191D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E9C7-CC10-4D34-A47C-1247A77D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You could resize the button to take up all the space.</a:t>
            </a:r>
          </a:p>
          <a:p>
            <a:endParaRPr lang="en-US" dirty="0"/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Liberation Mono"/>
              </a:rPr>
              <a:t>Create an exit button</a:t>
            </a:r>
          </a:p>
          <a:p>
            <a:endParaRPr lang="en-US" dirty="0"/>
          </a:p>
          <a:p>
            <a:r>
              <a:rPr lang="en-US" dirty="0" err="1"/>
              <a:t>root.attributes</a:t>
            </a:r>
            <a:r>
              <a:rPr lang="en-US" dirty="0"/>
              <a:t>('-</a:t>
            </a:r>
            <a:r>
              <a:rPr lang="en-US" dirty="0" err="1"/>
              <a:t>fullscreen</a:t>
            </a:r>
            <a:r>
              <a:rPr lang="en-US" dirty="0"/>
              <a:t>', True)    #would put the lcd.py into full </a:t>
            </a:r>
            <a:r>
              <a:rPr lang="en-US"/>
              <a:t>screen mode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I highly recommend the YouTube series on </a:t>
            </a:r>
            <a:r>
              <a:rPr lang="en-US" dirty="0" err="1"/>
              <a:t>Tkinter</a:t>
            </a:r>
            <a:r>
              <a:rPr lang="en-US" dirty="0"/>
              <a:t> by “The New Boston”. </a:t>
            </a:r>
            <a:r>
              <a:rPr lang="en-US" sz="2000" dirty="0">
                <a:hlinkClick r:id="rId2"/>
              </a:rPr>
              <a:t>https://www.youtube.com/watch?v=RJB1Ek2Ko_Y&amp;list=PL6gx4Cwl9DGBwibXFtPtflztSNPGuIB_d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set the Pi back to the HDMI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terminal window </a:t>
            </a:r>
          </a:p>
          <a:p>
            <a:r>
              <a:rPr lang="en-US" dirty="0"/>
              <a:t>cd LCD-show</a:t>
            </a:r>
          </a:p>
          <a:p>
            <a:r>
              <a:rPr lang="en-US" dirty="0" err="1"/>
              <a:t>sudo</a:t>
            </a:r>
            <a:r>
              <a:rPr lang="en-US" dirty="0"/>
              <a:t> ./LCD-</a:t>
            </a:r>
            <a:r>
              <a:rPr lang="en-US" dirty="0" err="1"/>
              <a:t>hdmi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Datasheet and Pi software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4491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http://www.lcdwiki.com/MHS-3.5inch_RPi_Display</a:t>
            </a:r>
            <a:endParaRPr lang="en-US" dirty="0"/>
          </a:p>
          <a:p>
            <a:r>
              <a:rPr lang="en-US" dirty="0"/>
              <a:t>Physical resolution 320 x 480, with resistive touch control</a:t>
            </a:r>
          </a:p>
          <a:p>
            <a:r>
              <a:rPr lang="en-US" dirty="0"/>
              <a:t>It supports up to 125MHz SPI signal input, showing stable no screen and no flicker</a:t>
            </a:r>
          </a:p>
          <a:p>
            <a:r>
              <a:rPr lang="en-US" dirty="0"/>
              <a:t>Same size as the Raspberry Pi, perfectly compatible and can be directly inserted into any version of the Raspberry Pi (Raspberry Pi </a:t>
            </a:r>
            <a:r>
              <a:rPr lang="en-US" dirty="0" err="1"/>
              <a:t>ZeroW</a:t>
            </a:r>
            <a:r>
              <a:rPr lang="en-US" dirty="0"/>
              <a:t>, A, A+, B, B+, 2B, 3B, 3B+,4B)</a:t>
            </a:r>
          </a:p>
          <a:p>
            <a:r>
              <a:rPr lang="en-US" dirty="0"/>
              <a:t>Support </a:t>
            </a:r>
            <a:r>
              <a:rPr lang="en-US" dirty="0" err="1"/>
              <a:t>Raspbian</a:t>
            </a:r>
            <a:r>
              <a:rPr lang="en-US" dirty="0"/>
              <a:t>/Ubuntu/Kali system, provide driver and image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61923"/>
              </p:ext>
            </p:extLst>
          </p:nvPr>
        </p:nvGraphicFramePr>
        <p:xfrm>
          <a:off x="7218653" y="1780886"/>
          <a:ext cx="4488004" cy="4356990"/>
        </p:xfrm>
        <a:graphic>
          <a:graphicData uri="http://schemas.openxmlformats.org/drawingml/2006/table">
            <a:tbl>
              <a:tblPr/>
              <a:tblGrid>
                <a:gridCol w="2244002">
                  <a:extLst>
                    <a:ext uri="{9D8B030D-6E8A-4147-A177-3AD203B41FA5}">
                      <a16:colId xmlns:a16="http://schemas.microsoft.com/office/drawing/2014/main" val="21005774"/>
                    </a:ext>
                  </a:extLst>
                </a:gridCol>
                <a:gridCol w="2244002">
                  <a:extLst>
                    <a:ext uri="{9D8B030D-6E8A-4147-A177-3AD203B41FA5}">
                      <a16:colId xmlns:a16="http://schemas.microsoft.com/office/drawing/2014/main" val="1603914833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83899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SKU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MHS3528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49115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Screen Size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3.5inch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11356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LCD Type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TFT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49517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Module Interface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SPI (upports up to 125MHz SPI input)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977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Resolution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320*480 (Pixel)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3457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Touch Screen Controller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XPT2046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91332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LCD Driver IC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ILI9486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49487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Backlight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LED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09345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power consumption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0.16A*5V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03952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Working temperature（℃）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-20~60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71128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Active Area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48.96x73.44(mm)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1446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Module PCB Size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85.42*55.60 (mm)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72851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Package Size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136x98x41 (mm)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38699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Product Weight(Package containing)(g)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92 (g)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4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" y="1536193"/>
            <a:ext cx="8272626" cy="474954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46186" y="3236976"/>
            <a:ext cx="3542131" cy="2308098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9123222" y="5746243"/>
            <a:ext cx="0" cy="4158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5983488" y="5622595"/>
            <a:ext cx="9438" cy="539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90436" y="6162091"/>
            <a:ext cx="3132786" cy="57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759451" y="5409814"/>
            <a:ext cx="485134" cy="5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52946" y="5605685"/>
            <a:ext cx="2990" cy="494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74811" y="6068321"/>
            <a:ext cx="2597068" cy="148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771879" y="5409814"/>
            <a:ext cx="6448" cy="6585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71301" y="402169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100Ω</a:t>
            </a:r>
          </a:p>
        </p:txBody>
      </p:sp>
    </p:spTree>
    <p:extLst>
      <p:ext uri="{BB962C8B-B14F-4D97-AF65-F5344CB8AC3E}">
        <p14:creationId xmlns:p14="http://schemas.microsoft.com/office/powerpoint/2010/main" val="46479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on the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 in a SD Card, monitor, keyboard, mouse and ethernet cable.</a:t>
            </a:r>
          </a:p>
          <a:p>
            <a:r>
              <a:rPr lang="en-US" dirty="0"/>
              <a:t>Plug in the power to turn on the Pi.</a:t>
            </a:r>
          </a:p>
          <a:p>
            <a:r>
              <a:rPr lang="en-US" dirty="0"/>
              <a:t>Check if VNC is running in the upper right corner.</a:t>
            </a:r>
          </a:p>
          <a:p>
            <a:r>
              <a:rPr lang="en-US" dirty="0"/>
              <a:t>If it is, click it to get the IP address of the raspberry Pi.</a:t>
            </a:r>
          </a:p>
          <a:p>
            <a:r>
              <a:rPr lang="en-US" dirty="0"/>
              <a:t>If not, Click the “Raspberry” -&gt;Preferences-&gt; Raspberry Pi Configuration.</a:t>
            </a:r>
          </a:p>
          <a:p>
            <a:r>
              <a:rPr lang="en-US" dirty="0"/>
              <a:t>Select the Interfaces tab and enable VNC. </a:t>
            </a:r>
          </a:p>
          <a:p>
            <a:r>
              <a:rPr lang="en-US" dirty="0"/>
              <a:t>Turn off the Pi.</a:t>
            </a:r>
          </a:p>
          <a:p>
            <a:r>
              <a:rPr lang="en-US" dirty="0"/>
              <a:t>Unplug the Monitor, keyboard and mouse and power on again.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641" y="2297257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6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Click the “Raspberry” -&gt;Preferences-&gt; Raspberry Pi Configuration.</a:t>
            </a:r>
          </a:p>
          <a:p>
            <a:r>
              <a:rPr lang="en-US" dirty="0"/>
              <a:t>Select the Interfaces tab and enable SSH.</a:t>
            </a:r>
          </a:p>
          <a:p>
            <a:r>
              <a:rPr lang="en-US" dirty="0"/>
              <a:t>Reboot the 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94" y="3661509"/>
            <a:ext cx="9479973" cy="29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6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download Python onto our laptops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8" y="1690688"/>
            <a:ext cx="2733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develop the Python code on our laptops and transfer it to the Raspberry Pi later.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this free Python IDE to create our python programs.</a:t>
            </a:r>
          </a:p>
          <a:p>
            <a:endParaRPr lang="en-US" dirty="0"/>
          </a:p>
          <a:p>
            <a:r>
              <a:rPr lang="en-US" dirty="0"/>
              <a:t>https://www.jetbrains.com/pycharm/download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47" y="4374573"/>
            <a:ext cx="1847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8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4850" y="2022836"/>
            <a:ext cx="10290000" cy="4601600"/>
          </a:xfrm>
        </p:spPr>
        <p:txBody>
          <a:bodyPr anchor="t"/>
          <a:lstStyle/>
          <a:p>
            <a:r>
              <a:rPr lang="en-US" dirty="0"/>
              <a:t>What we will do is very basic. I highly recommend the YouTube series on </a:t>
            </a:r>
            <a:r>
              <a:rPr lang="en-US" dirty="0" err="1"/>
              <a:t>Tkinter</a:t>
            </a:r>
            <a:r>
              <a:rPr lang="en-US" dirty="0"/>
              <a:t> by “The New Boston”. </a:t>
            </a:r>
            <a:r>
              <a:rPr lang="en-US" sz="1100" dirty="0">
                <a:hlinkClick r:id="rId2"/>
              </a:rPr>
              <a:t>https://www.youtube.com/watch?v=RJB1Ek2Ko_Y&amp;list=PL6gx4Cwl9DGBwibXFtPtflztSNPGuIB_d</a:t>
            </a:r>
            <a:r>
              <a:rPr lang="en-US" sz="1100" dirty="0"/>
              <a:t> </a:t>
            </a:r>
          </a:p>
          <a:p>
            <a:r>
              <a:rPr lang="en-US" dirty="0"/>
              <a:t>Open a new project in </a:t>
            </a:r>
            <a:r>
              <a:rPr lang="en-US" dirty="0" err="1"/>
              <a:t>Pycharm</a:t>
            </a:r>
            <a:r>
              <a:rPr lang="en-US" dirty="0"/>
              <a:t> and type the following code.</a:t>
            </a:r>
          </a:p>
          <a:p>
            <a:r>
              <a:rPr lang="en-US" dirty="0"/>
              <a:t>Right click the code area and select run.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205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code Python with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66450" y="4242186"/>
            <a:ext cx="86868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Label(root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"Are we having fun yet?"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theLabel.pack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39345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8" ma:contentTypeDescription="Create a new document." ma:contentTypeScope="" ma:versionID="b44dc1153373a76a63af0c7364a3c491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2003fca8653b83f175a2cc0d0070ba69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C2EB5-B875-4DB7-8FBA-F815CEB8D4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5F3BD-171B-42F8-9C11-0F7CE1CE31D2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187ec63-6cff-4486-abd9-1357d75c1c0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E1AF799-A24D-4032-8D5E-325B7C7119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 Blink- PWM</Template>
  <TotalTime>26448</TotalTime>
  <Words>1705</Words>
  <Application>Microsoft Office PowerPoint</Application>
  <PresentationFormat>Widescreen</PresentationFormat>
  <Paragraphs>174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</vt:lpstr>
      <vt:lpstr>Helvetica</vt:lpstr>
      <vt:lpstr>JetBrains Mono</vt:lpstr>
      <vt:lpstr>Josefin Slab Thin</vt:lpstr>
      <vt:lpstr>Lato</vt:lpstr>
      <vt:lpstr>Liberation Mono</vt:lpstr>
      <vt:lpstr>Montserrat</vt:lpstr>
      <vt:lpstr>Raleway</vt:lpstr>
      <vt:lpstr>Roboto</vt:lpstr>
      <vt:lpstr>Source Sans Pro</vt:lpstr>
      <vt:lpstr>Electronic Circuit Style CV by Slidesgo</vt:lpstr>
      <vt:lpstr>UTA EE Lab Workshops</vt:lpstr>
      <vt:lpstr>PowerPoint and code</vt:lpstr>
      <vt:lpstr>The Datasheet and Pi software configuration</vt:lpstr>
      <vt:lpstr>Add LED</vt:lpstr>
      <vt:lpstr>Power on the Pi</vt:lpstr>
      <vt:lpstr>Enable SSH</vt:lpstr>
      <vt:lpstr>Let’s download Python onto our laptops</vt:lpstr>
      <vt:lpstr>We can develop the Python code on our laptops and transfer it to the Raspberry Pi later.</vt:lpstr>
      <vt:lpstr> </vt:lpstr>
      <vt:lpstr>Let's put some buttons on that</vt:lpstr>
      <vt:lpstr>Let's arrange these buttons</vt:lpstr>
      <vt:lpstr>Using grid</vt:lpstr>
      <vt:lpstr>Button Function</vt:lpstr>
      <vt:lpstr>Button Function</vt:lpstr>
      <vt:lpstr>Open Thonny and download lcd.py form GitHub</vt:lpstr>
      <vt:lpstr>How to stop a Program on Raspberry Pi</vt:lpstr>
      <vt:lpstr>How to auto Start a program in Raspberry PI OS / Linux</vt:lpstr>
      <vt:lpstr>How to auto Start a program in Raspberry PI OS / Linux</vt:lpstr>
      <vt:lpstr>Install drivers for touch screen</vt:lpstr>
      <vt:lpstr>Install the Display </vt:lpstr>
      <vt:lpstr>Test your Touchscreen</vt:lpstr>
      <vt:lpstr>From here</vt:lpstr>
      <vt:lpstr>Let’s set the Pi back to the HDMI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 Workshops</dc:title>
  <dc:creator>Kelley, Todd W</dc:creator>
  <cp:lastModifiedBy>Kelley, Todd W</cp:lastModifiedBy>
  <cp:revision>55</cp:revision>
  <cp:lastPrinted>2021-10-11T21:07:04Z</cp:lastPrinted>
  <dcterms:created xsi:type="dcterms:W3CDTF">2021-09-23T21:03:14Z</dcterms:created>
  <dcterms:modified xsi:type="dcterms:W3CDTF">2022-09-28T18:16:04Z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