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9" r:id="rId14"/>
    <p:sldId id="270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Todd W" initials="KTW" lastIdx="1" clrIdx="0">
    <p:extLst>
      <p:ext uri="{19B8F6BF-5375-455C-9EA6-DF929625EA0E}">
        <p15:presenceInfo xmlns:p15="http://schemas.microsoft.com/office/powerpoint/2012/main" userId="S-1-5-21-2118135359-1731949408-1384523041-1009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0T13:27:13.620" idx="1">
    <p:pos x="2701" y="2521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C6FD-C489-4773-8211-D5E6AABF82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Raspberry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UTA EE Workshops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295965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 Mouse, Keyboard and HDMI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gentle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68" y="2032074"/>
            <a:ext cx="6270808" cy="42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Gentle.</a:t>
            </a:r>
          </a:p>
          <a:p>
            <a:r>
              <a:rPr lang="en-US" dirty="0" smtClean="0"/>
              <a:t>3B+ has directional USB Micro.</a:t>
            </a:r>
          </a:p>
          <a:p>
            <a:r>
              <a:rPr lang="en-US" dirty="0" err="1" smtClean="0"/>
              <a:t>Rpi</a:t>
            </a:r>
            <a:r>
              <a:rPr lang="en-US" dirty="0" smtClean="0"/>
              <a:t> 4 has USB C and can plug in either way.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4001294"/>
            <a:ext cx="1865376" cy="1399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41" y="4001294"/>
            <a:ext cx="1958286" cy="1089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2616" y="5535263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- Micro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51064" y="553526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-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49568" cy="4351338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18" y="1027906"/>
            <a:ext cx="41529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want a display, keyboard or mouse duct taped to 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10272" cy="4351338"/>
          </a:xfrm>
        </p:spPr>
        <p:txBody>
          <a:bodyPr/>
          <a:lstStyle/>
          <a:p>
            <a:r>
              <a:rPr lang="en-US" dirty="0" smtClean="0"/>
              <a:t>Real VNC</a:t>
            </a:r>
          </a:p>
          <a:p>
            <a:r>
              <a:rPr lang="en-US" dirty="0" smtClean="0"/>
              <a:t>This may not work on UTA’s Wi-Fi system.</a:t>
            </a:r>
          </a:p>
          <a:p>
            <a:r>
              <a:rPr lang="en-US" dirty="0" smtClean="0"/>
              <a:t>Borrow the Network cable from the lab computer.</a:t>
            </a:r>
          </a:p>
          <a:p>
            <a:r>
              <a:rPr lang="en-US" dirty="0" smtClean="0"/>
              <a:t>Download </a:t>
            </a:r>
            <a:r>
              <a:rPr lang="en-US" dirty="0" smtClean="0">
                <a:hlinkClick r:id="rId2"/>
              </a:rPr>
              <a:t>https://www.realvnc.com/en/connect/download/viewer/</a:t>
            </a:r>
            <a:r>
              <a:rPr lang="en-US" dirty="0" smtClean="0"/>
              <a:t> and install on your computer</a:t>
            </a:r>
          </a:p>
          <a:p>
            <a:r>
              <a:rPr lang="en-US" dirty="0" smtClean="0"/>
              <a:t>On the Pi: Preferences-&gt;Raspberry Pi configuration. Interfaces Tab: Enable VNC.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70" y="1243584"/>
            <a:ext cx="3296571" cy="36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control Baby!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886"/>
            <a:ext cx="7217664" cy="4351338"/>
          </a:xfrm>
        </p:spPr>
        <p:txBody>
          <a:bodyPr/>
          <a:lstStyle/>
          <a:p>
            <a:r>
              <a:rPr lang="en-US" dirty="0" smtClean="0"/>
              <a:t>Click the VNC button in the upper right</a:t>
            </a:r>
          </a:p>
          <a:p>
            <a:r>
              <a:rPr lang="en-US" dirty="0" smtClean="0"/>
              <a:t>This will give you the Pi’s IP Address.</a:t>
            </a:r>
          </a:p>
          <a:p>
            <a:r>
              <a:rPr lang="en-US" dirty="0" smtClean="0"/>
              <a:t>Open Real VNC on your laptop and enter the address.</a:t>
            </a:r>
          </a:p>
          <a:p>
            <a:r>
              <a:rPr lang="en-US" dirty="0" smtClean="0"/>
              <a:t>Computer name is pi and default password is raspberry.</a:t>
            </a:r>
          </a:p>
          <a:p>
            <a:r>
              <a:rPr lang="en-US" dirty="0" smtClean="0"/>
              <a:t>This should allow you to remotely control the raspberry Pi.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61" y="1424940"/>
            <a:ext cx="3057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64" y="3126944"/>
            <a:ext cx="3946882" cy="23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an LED in Python.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33" y="500063"/>
            <a:ext cx="4248150" cy="567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27" y="1272921"/>
            <a:ext cx="1798940" cy="49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5936" y="35856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RPi.GPIO</a:t>
            </a:r>
            <a:r>
              <a:rPr lang="en-US" dirty="0" smtClean="0"/>
              <a:t> as GPIO </a:t>
            </a:r>
          </a:p>
          <a:p>
            <a:r>
              <a:rPr lang="en-US" dirty="0" smtClean="0"/>
              <a:t>import time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#pin definitions </a:t>
            </a:r>
          </a:p>
          <a:p>
            <a:endParaRPr lang="en-US" dirty="0" smtClean="0"/>
          </a:p>
          <a:p>
            <a:r>
              <a:rPr lang="en-US" dirty="0" err="1" smtClean="0"/>
              <a:t>pwmPin</a:t>
            </a:r>
            <a:r>
              <a:rPr lang="en-US" dirty="0" smtClean="0"/>
              <a:t> = 18 </a:t>
            </a:r>
          </a:p>
          <a:p>
            <a:r>
              <a:rPr lang="en-US" dirty="0" err="1" smtClean="0"/>
              <a:t>ledPin</a:t>
            </a:r>
            <a:r>
              <a:rPr lang="en-US" dirty="0" smtClean="0"/>
              <a:t> = 23 </a:t>
            </a:r>
          </a:p>
          <a:p>
            <a:r>
              <a:rPr lang="en-US" dirty="0" err="1" smtClean="0"/>
              <a:t>butPin</a:t>
            </a:r>
            <a:r>
              <a:rPr lang="en-US" dirty="0" smtClean="0"/>
              <a:t> = 17 </a:t>
            </a:r>
          </a:p>
          <a:p>
            <a:r>
              <a:rPr lang="en-US" dirty="0" smtClean="0"/>
              <a:t>duty = 50 </a:t>
            </a:r>
          </a:p>
          <a:p>
            <a:endParaRPr lang="en-US" dirty="0" smtClean="0"/>
          </a:p>
          <a:p>
            <a:r>
              <a:rPr lang="en-US" dirty="0" smtClean="0"/>
              <a:t>##GPIO setup ## </a:t>
            </a:r>
          </a:p>
          <a:p>
            <a:r>
              <a:rPr lang="en-US" dirty="0" err="1" smtClean="0"/>
              <a:t>GPIO.setwarnings</a:t>
            </a:r>
            <a:r>
              <a:rPr lang="en-US" dirty="0" smtClean="0"/>
              <a:t>(False)   </a:t>
            </a:r>
          </a:p>
          <a:p>
            <a:r>
              <a:rPr lang="en-US" dirty="0" err="1" smtClean="0"/>
              <a:t>GPIO.setmode</a:t>
            </a:r>
            <a:r>
              <a:rPr lang="en-US" dirty="0" smtClean="0"/>
              <a:t>(GPIO.BCM) # BCM way of </a:t>
            </a:r>
            <a:r>
              <a:rPr lang="en-US" dirty="0" err="1" smtClean="0"/>
              <a:t>refering</a:t>
            </a:r>
            <a:r>
              <a:rPr lang="en-US" dirty="0" smtClean="0"/>
              <a:t> to pins </a:t>
            </a:r>
          </a:p>
          <a:p>
            <a:r>
              <a:rPr lang="en-US" dirty="0" err="1" smtClean="0"/>
              <a:t>GPIO.setup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GPIO.OUT) </a:t>
            </a:r>
          </a:p>
          <a:p>
            <a:r>
              <a:rPr lang="en-US" dirty="0" err="1" smtClean="0"/>
              <a:t>GPIO.setup</a:t>
            </a:r>
            <a:r>
              <a:rPr lang="en-US" dirty="0" smtClean="0"/>
              <a:t>(</a:t>
            </a:r>
            <a:r>
              <a:rPr lang="en-US" dirty="0" err="1" smtClean="0"/>
              <a:t>pwmPin</a:t>
            </a:r>
            <a:r>
              <a:rPr lang="en-US" dirty="0" smtClean="0"/>
              <a:t>, GPIO.OUT) </a:t>
            </a:r>
          </a:p>
          <a:p>
            <a:r>
              <a:rPr lang="en-US" dirty="0" err="1" smtClean="0"/>
              <a:t>GPIO.setup</a:t>
            </a:r>
            <a:r>
              <a:rPr lang="en-US" dirty="0" smtClean="0"/>
              <a:t>(</a:t>
            </a:r>
            <a:r>
              <a:rPr lang="en-US" dirty="0" err="1" smtClean="0"/>
              <a:t>butPin</a:t>
            </a:r>
            <a:r>
              <a:rPr lang="en-US" dirty="0" smtClean="0"/>
              <a:t>, </a:t>
            </a:r>
            <a:r>
              <a:rPr lang="en-US" dirty="0" err="1" smtClean="0"/>
              <a:t>GPIO.IN,pull_up_down</a:t>
            </a:r>
            <a:r>
              <a:rPr lang="en-US" dirty="0" smtClean="0"/>
              <a:t>=GPIO.PUD_UP) </a:t>
            </a:r>
          </a:p>
          <a:p>
            <a:endParaRPr lang="en-US" dirty="0" smtClean="0"/>
          </a:p>
          <a:p>
            <a:r>
              <a:rPr lang="en-US" dirty="0" err="1" smtClean="0"/>
              <a:t>pwm</a:t>
            </a:r>
            <a:r>
              <a:rPr lang="en-US" dirty="0" smtClean="0"/>
              <a:t> = GPIO.PWM(</a:t>
            </a:r>
            <a:r>
              <a:rPr lang="en-US" dirty="0" err="1" smtClean="0"/>
              <a:t>pwmPin</a:t>
            </a:r>
            <a:r>
              <a:rPr lang="en-US" dirty="0" smtClean="0"/>
              <a:t>, 1000) # PWM frequency = 200Hz </a:t>
            </a:r>
          </a:p>
          <a:p>
            <a:endParaRPr lang="en-US" dirty="0" smtClean="0"/>
          </a:p>
          <a:p>
            <a:r>
              <a:rPr lang="en-US" dirty="0" err="1" smtClean="0"/>
              <a:t>GPIO.output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GPIO.LOW) # default off </a:t>
            </a:r>
          </a:p>
          <a:p>
            <a:r>
              <a:rPr lang="en-US" dirty="0" err="1" smtClean="0"/>
              <a:t>pwm.start</a:t>
            </a:r>
            <a:r>
              <a:rPr lang="en-US" dirty="0" smtClean="0"/>
              <a:t>(duty) # start at 75%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9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0840" y="36461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try: </a:t>
            </a:r>
          </a:p>
          <a:p>
            <a:endParaRPr lang="en-US" dirty="0" smtClean="0"/>
          </a:p>
          <a:p>
            <a:r>
              <a:rPr lang="en-US" dirty="0" smtClean="0"/>
              <a:t>    while 1: </a:t>
            </a:r>
          </a:p>
          <a:p>
            <a:endParaRPr lang="en-US" dirty="0" smtClean="0"/>
          </a:p>
          <a:p>
            <a:r>
              <a:rPr lang="en-US" dirty="0" smtClean="0"/>
              <a:t>        if </a:t>
            </a:r>
            <a:r>
              <a:rPr lang="en-US" dirty="0" err="1" smtClean="0"/>
              <a:t>GPIO.input</a:t>
            </a:r>
            <a:r>
              <a:rPr lang="en-US" dirty="0" smtClean="0"/>
              <a:t>(</a:t>
            </a:r>
            <a:r>
              <a:rPr lang="en-US" dirty="0" err="1" smtClean="0"/>
              <a:t>butPin</a:t>
            </a:r>
            <a:r>
              <a:rPr lang="en-US" dirty="0" smtClean="0"/>
              <a:t>):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pwm.ChangeDutyCycle</a:t>
            </a:r>
            <a:r>
              <a:rPr lang="en-US" dirty="0" smtClean="0"/>
              <a:t>(duty)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GPIO.output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GPIO.LOW) 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   #Pressed </a:t>
            </a:r>
          </a:p>
          <a:p>
            <a:r>
              <a:rPr lang="en-US" dirty="0" smtClean="0"/>
              <a:t>        else: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GPIO.output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GPIO.HIGH)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pwm.ChangeDutyCycle</a:t>
            </a:r>
            <a:r>
              <a:rPr lang="en-US" dirty="0" smtClean="0"/>
              <a:t>(duty)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time.sleep</a:t>
            </a:r>
            <a:r>
              <a:rPr lang="en-US" dirty="0" smtClean="0"/>
              <a:t>(1.5)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GPIO.output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GPIO.LOW)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pwm.ChangeDutyCycle</a:t>
            </a:r>
            <a:r>
              <a:rPr lang="en-US" dirty="0" smtClean="0"/>
              <a:t>(100)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time.sleep</a:t>
            </a:r>
            <a:r>
              <a:rPr lang="en-US" dirty="0" smtClean="0"/>
              <a:t>(1.5) </a:t>
            </a:r>
          </a:p>
          <a:p>
            <a:r>
              <a:rPr lang="en-US" dirty="0" smtClean="0"/>
              <a:t>            </a:t>
            </a:r>
          </a:p>
          <a:p>
            <a:endParaRPr lang="en-US" dirty="0" smtClean="0"/>
          </a:p>
          <a:p>
            <a:r>
              <a:rPr lang="en-US" dirty="0" smtClean="0"/>
              <a:t>except </a:t>
            </a:r>
            <a:r>
              <a:rPr lang="en-US" dirty="0" err="1" smtClean="0"/>
              <a:t>KeyboardInterrupt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pwm.stop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GPIO.cleanup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format the SD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38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Search for Raspberry Pi 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9" y="1462088"/>
            <a:ext cx="6506530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installer for your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490216" cy="4351338"/>
          </a:xfrm>
        </p:spPr>
        <p:txBody>
          <a:bodyPr/>
          <a:lstStyle/>
          <a:p>
            <a:r>
              <a:rPr lang="en-US" dirty="0" smtClean="0"/>
              <a:t>This will install the latest SW</a:t>
            </a:r>
          </a:p>
          <a:p>
            <a:r>
              <a:rPr lang="en-US" dirty="0" smtClean="0"/>
              <a:t>You have to download a huge file for previous versions.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16" y="2421700"/>
            <a:ext cx="8602027" cy="40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Raspberry Pi Imager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2" y="1843881"/>
            <a:ext cx="6543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Raspberry Pi OS (32-bit)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7" y="1848644"/>
            <a:ext cx="6486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the SD card into your computer and select Choose Storage.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1858169"/>
            <a:ext cx="6505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SD card is P:\ on this system. Verify in Explorer.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1843881"/>
            <a:ext cx="6505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Write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1839119"/>
            <a:ext cx="6505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76" y="3351088"/>
            <a:ext cx="5257800" cy="350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Micro SD into Raspberry 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Wrist-straps not required but touch metal on </a:t>
            </a:r>
            <a:r>
              <a:rPr lang="en-US" dirty="0" err="1" smtClean="0"/>
              <a:t>Rpi</a:t>
            </a:r>
            <a:r>
              <a:rPr lang="en-US" dirty="0" smtClean="0"/>
              <a:t> to dissipate ESD. </a:t>
            </a:r>
          </a:p>
          <a:p>
            <a:r>
              <a:rPr lang="en-US" dirty="0" smtClean="0"/>
              <a:t>Be careful not to touch the Micro SD card pins.</a:t>
            </a:r>
          </a:p>
          <a:p>
            <a:r>
              <a:rPr lang="en-US" dirty="0" smtClean="0"/>
              <a:t>Never place bare board on metal surface.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409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 To Raspberry Pi</vt:lpstr>
      <vt:lpstr>How to format the SD card</vt:lpstr>
      <vt:lpstr>Download the installer for your system</vt:lpstr>
      <vt:lpstr>Open Raspberry Pi Imager</vt:lpstr>
      <vt:lpstr>Choose the Raspberry Pi OS (32-bit)</vt:lpstr>
      <vt:lpstr>Plug the SD card into your computer and select Choose Storage.</vt:lpstr>
      <vt:lpstr>SD card is P:\ on this system. Verify in Explorer.</vt:lpstr>
      <vt:lpstr>Click Write</vt:lpstr>
      <vt:lpstr>Insert Micro SD into Raspberry Pi.</vt:lpstr>
      <vt:lpstr>Connect Mouse, Keyboard and HDMI</vt:lpstr>
      <vt:lpstr>Connect Power</vt:lpstr>
      <vt:lpstr>Terminal Commands</vt:lpstr>
      <vt:lpstr>Don’t want a display, keyboard or mouse duct taped to your project?</vt:lpstr>
      <vt:lpstr>Remote control Baby!</vt:lpstr>
      <vt:lpstr>Blink an LED in Python.</vt:lpstr>
      <vt:lpstr>PowerPoint Presentation</vt:lpstr>
      <vt:lpstr>PowerPoint Presentation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Kelley, Todd W</dc:creator>
  <cp:lastModifiedBy>Kelley, Todd W</cp:lastModifiedBy>
  <cp:revision>20</cp:revision>
  <dcterms:created xsi:type="dcterms:W3CDTF">2021-09-16T18:05:45Z</dcterms:created>
  <dcterms:modified xsi:type="dcterms:W3CDTF">2021-09-21T21:49:26Z</dcterms:modified>
</cp:coreProperties>
</file>