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4" r:id="rId12"/>
    <p:sldId id="266" r:id="rId13"/>
    <p:sldId id="271" r:id="rId14"/>
    <p:sldId id="269" r:id="rId15"/>
    <p:sldId id="270" r:id="rId16"/>
    <p:sldId id="268" r:id="rId17"/>
    <p:sldId id="273" r:id="rId18"/>
    <p:sldId id="274" r:id="rId19"/>
    <p:sldId id="272" r:id="rId20"/>
    <p:sldId id="30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FD52B-6AFD-4697-98B5-A29A746949CC}" v="2" dt="2022-09-21T21:48:40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EF5FD52B-6AFD-4697-98B5-A29A746949CC}"/>
    <pc:docChg chg="undo custSel addSld modSld">
      <pc:chgData name="Kelley, Todd W" userId="d27d4cb4-89b9-4445-97de-d6d70d6b1c5d" providerId="ADAL" clId="{EF5FD52B-6AFD-4697-98B5-A29A746949CC}" dt="2022-09-22T14:29:02.554" v="371" actId="20577"/>
      <pc:docMkLst>
        <pc:docMk/>
      </pc:docMkLst>
      <pc:sldChg chg="modSp mod">
        <pc:chgData name="Kelley, Todd W" userId="d27d4cb4-89b9-4445-97de-d6d70d6b1c5d" providerId="ADAL" clId="{EF5FD52B-6AFD-4697-98B5-A29A746949CC}" dt="2022-09-14T17:49:43.576" v="229" actId="6549"/>
        <pc:sldMkLst>
          <pc:docMk/>
          <pc:sldMk cId="1982202001" sldId="266"/>
        </pc:sldMkLst>
        <pc:spChg chg="mod">
          <ac:chgData name="Kelley, Todd W" userId="d27d4cb4-89b9-4445-97de-d6d70d6b1c5d" providerId="ADAL" clId="{EF5FD52B-6AFD-4697-98B5-A29A746949CC}" dt="2022-09-14T17:49:43.576" v="229" actId="6549"/>
          <ac:spMkLst>
            <pc:docMk/>
            <pc:sldMk cId="1982202001" sldId="266"/>
            <ac:spMk id="3" creationId="{00000000-0000-0000-0000-000000000000}"/>
          </ac:spMkLst>
        </pc:spChg>
      </pc:sldChg>
      <pc:sldChg chg="modSp">
        <pc:chgData name="Kelley, Todd W" userId="d27d4cb4-89b9-4445-97de-d6d70d6b1c5d" providerId="ADAL" clId="{EF5FD52B-6AFD-4697-98B5-A29A746949CC}" dt="2022-09-21T21:48:40.827" v="301" actId="14100"/>
        <pc:sldMkLst>
          <pc:docMk/>
          <pc:sldMk cId="3961016685" sldId="268"/>
        </pc:sldMkLst>
        <pc:picChg chg="mod">
          <ac:chgData name="Kelley, Todd W" userId="d27d4cb4-89b9-4445-97de-d6d70d6b1c5d" providerId="ADAL" clId="{EF5FD52B-6AFD-4697-98B5-A29A746949CC}" dt="2022-09-21T21:48:40.827" v="301" actId="14100"/>
          <ac:picMkLst>
            <pc:docMk/>
            <pc:sldMk cId="3961016685" sldId="268"/>
            <ac:picMk id="1026" creationId="{2E791452-1469-488D-968D-95292D7E8A49}"/>
          </ac:picMkLst>
        </pc:picChg>
      </pc:sldChg>
      <pc:sldChg chg="modSp mod">
        <pc:chgData name="Kelley, Todd W" userId="d27d4cb4-89b9-4445-97de-d6d70d6b1c5d" providerId="ADAL" clId="{EF5FD52B-6AFD-4697-98B5-A29A746949CC}" dt="2022-09-14T17:50:05.233" v="230" actId="6549"/>
        <pc:sldMkLst>
          <pc:docMk/>
          <pc:sldMk cId="3444751973" sldId="269"/>
        </pc:sldMkLst>
        <pc:spChg chg="mod">
          <ac:chgData name="Kelley, Todd W" userId="d27d4cb4-89b9-4445-97de-d6d70d6b1c5d" providerId="ADAL" clId="{EF5FD52B-6AFD-4697-98B5-A29A746949CC}" dt="2022-09-14T17:50:05.233" v="230" actId="6549"/>
          <ac:spMkLst>
            <pc:docMk/>
            <pc:sldMk cId="3444751973" sldId="269"/>
            <ac:spMk id="3" creationId="{00000000-0000-0000-0000-000000000000}"/>
          </ac:spMkLst>
        </pc:spChg>
      </pc:sldChg>
      <pc:sldChg chg="modSp mod modNotesTx">
        <pc:chgData name="Kelley, Todd W" userId="d27d4cb4-89b9-4445-97de-d6d70d6b1c5d" providerId="ADAL" clId="{EF5FD52B-6AFD-4697-98B5-A29A746949CC}" dt="2022-09-22T14:29:02.554" v="371" actId="20577"/>
        <pc:sldMkLst>
          <pc:docMk/>
          <pc:sldMk cId="2608985330" sldId="272"/>
        </pc:sldMkLst>
        <pc:spChg chg="mod">
          <ac:chgData name="Kelley, Todd W" userId="d27d4cb4-89b9-4445-97de-d6d70d6b1c5d" providerId="ADAL" clId="{EF5FD52B-6AFD-4697-98B5-A29A746949CC}" dt="2022-09-22T14:27:05.738" v="363" actId="1076"/>
          <ac:spMkLst>
            <pc:docMk/>
            <pc:sldMk cId="2608985330" sldId="272"/>
            <ac:spMk id="3" creationId="{EE695DDB-8AAA-4685-84F5-4F72B981CA3D}"/>
          </ac:spMkLst>
        </pc:spChg>
        <pc:spChg chg="mod">
          <ac:chgData name="Kelley, Todd W" userId="d27d4cb4-89b9-4445-97de-d6d70d6b1c5d" providerId="ADAL" clId="{EF5FD52B-6AFD-4697-98B5-A29A746949CC}" dt="2022-09-22T14:29:02.554" v="371" actId="20577"/>
          <ac:spMkLst>
            <pc:docMk/>
            <pc:sldMk cId="2608985330" sldId="272"/>
            <ac:spMk id="5" creationId="{00000000-0000-0000-0000-000000000000}"/>
          </ac:spMkLst>
        </pc:spChg>
      </pc:sldChg>
      <pc:sldChg chg="addSp modSp add mod">
        <pc:chgData name="Kelley, Todd W" userId="d27d4cb4-89b9-4445-97de-d6d70d6b1c5d" providerId="ADAL" clId="{EF5FD52B-6AFD-4697-98B5-A29A746949CC}" dt="2022-09-14T17:49:34.657" v="228" actId="208"/>
        <pc:sldMkLst>
          <pc:docMk/>
          <pc:sldMk cId="1539767755" sldId="304"/>
        </pc:sldMkLst>
        <pc:spChg chg="mod">
          <ac:chgData name="Kelley, Todd W" userId="d27d4cb4-89b9-4445-97de-d6d70d6b1c5d" providerId="ADAL" clId="{EF5FD52B-6AFD-4697-98B5-A29A746949CC}" dt="2022-09-14T17:47:13.324" v="13" actId="20577"/>
          <ac:spMkLst>
            <pc:docMk/>
            <pc:sldMk cId="1539767755" sldId="304"/>
            <ac:spMk id="2" creationId="{00000000-0000-0000-0000-000000000000}"/>
          </ac:spMkLst>
        </pc:spChg>
        <pc:spChg chg="mod">
          <ac:chgData name="Kelley, Todd W" userId="d27d4cb4-89b9-4445-97de-d6d70d6b1c5d" providerId="ADAL" clId="{EF5FD52B-6AFD-4697-98B5-A29A746949CC}" dt="2022-09-14T17:49:15.691" v="224" actId="20577"/>
          <ac:spMkLst>
            <pc:docMk/>
            <pc:sldMk cId="1539767755" sldId="304"/>
            <ac:spMk id="3" creationId="{00000000-0000-0000-0000-000000000000}"/>
          </ac:spMkLst>
        </pc:spChg>
        <pc:spChg chg="add mod">
          <ac:chgData name="Kelley, Todd W" userId="d27d4cb4-89b9-4445-97de-d6d70d6b1c5d" providerId="ADAL" clId="{EF5FD52B-6AFD-4697-98B5-A29A746949CC}" dt="2022-09-14T17:49:34.657" v="228" actId="208"/>
          <ac:spMkLst>
            <pc:docMk/>
            <pc:sldMk cId="1539767755" sldId="304"/>
            <ac:spMk id="5" creationId="{8747CDED-80E6-4A5E-BDB7-AAED6CD52F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C392C-9050-497D-830E-DA763E318C7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C5C-2D0A-4FD5-AA40-E940E2D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https://sourceforge.net/p/raspberry-gpio-python/wiki/Examples/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GPIO BCM (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GPIO.BCM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 is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B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roadcom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oc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hannel numbering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GPIO board (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GPIO.Board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 is the pin reference numbering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0C5C-2D0A-4FD5-AA40-E940E2D40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72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9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4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36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196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017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90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881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2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28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45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32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05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7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82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61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034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0140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9262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5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4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75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Intro/blob/main/Button%20Blink%20PWM%20code.py" TargetMode="Externa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51" y="24671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Mouse, Keyboard and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Be gentle</a:t>
            </a:r>
          </a:p>
          <a:p>
            <a:r>
              <a:rPr lang="en-US" dirty="0"/>
              <a:t>RPi 4 will need the HDMI to HDMI Micro adapter. Plug into HDMI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Network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Disconnect the network cable from the back of the bench to the computer and plug in the 7 foot network cable into that network port and the RPi.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747CDED-80E6-4A5E-BDB7-AAED6CD52FDE}"/>
              </a:ext>
            </a:extLst>
          </p:cNvPr>
          <p:cNvSpPr/>
          <p:nvPr/>
        </p:nvSpPr>
        <p:spPr>
          <a:xfrm>
            <a:off x="9983800" y="3800475"/>
            <a:ext cx="1144600" cy="609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1892367"/>
          </a:xfrm>
        </p:spPr>
        <p:txBody>
          <a:bodyPr anchor="t"/>
          <a:lstStyle/>
          <a:p>
            <a:r>
              <a:rPr lang="en-US" dirty="0"/>
              <a:t>Again Gentle.</a:t>
            </a:r>
          </a:p>
          <a:p>
            <a:r>
              <a:rPr lang="en-US" dirty="0"/>
              <a:t>3B+ has directional USB Micro.</a:t>
            </a:r>
          </a:p>
          <a:p>
            <a:r>
              <a:rPr lang="en-US" dirty="0" err="1"/>
              <a:t>Rpi</a:t>
            </a:r>
            <a:r>
              <a:rPr lang="en-US" dirty="0"/>
              <a:t> 4 has USB C and can plug in either way.</a:t>
            </a:r>
          </a:p>
          <a:p>
            <a:r>
              <a:rPr lang="en-US" dirty="0"/>
              <a:t>Ensure the Display is on HDMI input then </a:t>
            </a:r>
          </a:p>
          <a:p>
            <a:r>
              <a:rPr lang="en-US" dirty="0"/>
              <a:t>Go thru the set up. Chicago </a:t>
            </a:r>
            <a:r>
              <a:rPr lang="en-US" dirty="0" err="1"/>
              <a:t>TimeZone</a:t>
            </a:r>
            <a:r>
              <a:rPr lang="en-US" dirty="0"/>
              <a:t>, </a:t>
            </a:r>
          </a:p>
          <a:p>
            <a:r>
              <a:rPr lang="en-US" dirty="0"/>
              <a:t>Username is pi</a:t>
            </a:r>
          </a:p>
          <a:p>
            <a:r>
              <a:rPr lang="en-US" dirty="0"/>
              <a:t>Password is raspberry</a:t>
            </a:r>
          </a:p>
          <a:p>
            <a:r>
              <a:rPr lang="en-US" dirty="0"/>
              <a:t>This is the standard username and password.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1" y="4621851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307" y="615582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Micro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755" y="61558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3447" cy="4351338"/>
          </a:xfrm>
        </p:spPr>
        <p:txBody>
          <a:bodyPr anchor="t"/>
          <a:lstStyle/>
          <a:p>
            <a:r>
              <a:rPr lang="en-US" dirty="0"/>
              <a:t>Open the Terminal window  &gt;_</a:t>
            </a:r>
          </a:p>
          <a:p>
            <a:r>
              <a:rPr lang="en-US" dirty="0"/>
              <a:t>This is Linux  command prompt</a:t>
            </a:r>
          </a:p>
          <a:p>
            <a:r>
              <a:rPr lang="en-US" dirty="0"/>
              <a:t>Let’s see what these commands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04C2-D608-4DE2-867C-A89F70C0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7" y="2830737"/>
            <a:ext cx="3296571" cy="36886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624710-7BD5-4AC3-B30C-62E2D660A519}"/>
              </a:ext>
            </a:extLst>
          </p:cNvPr>
          <p:cNvSpPr/>
          <p:nvPr/>
        </p:nvSpPr>
        <p:spPr>
          <a:xfrm rot="18031780">
            <a:off x="4413089" y="2248167"/>
            <a:ext cx="1108364" cy="4802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/>
          <a:lstStyle/>
          <a:p>
            <a:r>
              <a:rPr lang="en-US" dirty="0"/>
              <a:t>Real VNC</a:t>
            </a:r>
          </a:p>
          <a:p>
            <a:r>
              <a:rPr lang="en-US"/>
              <a:t>Download </a:t>
            </a:r>
            <a:r>
              <a:rPr lang="en-US" dirty="0">
                <a:hlinkClick r:id="rId2"/>
              </a:rPr>
              <a:t>https://www.realvnc.com/en/connect/download/viewer/</a:t>
            </a:r>
            <a:r>
              <a:rPr lang="en-US" dirty="0"/>
              <a:t> and install on your computer (not the Pi)</a:t>
            </a:r>
          </a:p>
          <a:p>
            <a:r>
              <a:rPr lang="en-US" dirty="0"/>
              <a:t>On the Pi: Preferences-&gt;Raspberry Pi configuration. Interfaces Tab: Enable VNC.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70" y="1243584"/>
            <a:ext cx="3296571" cy="3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Baby!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/>
          <a:lstStyle/>
          <a:p>
            <a:r>
              <a:rPr lang="en-US" dirty="0"/>
              <a:t>Click the VNC button in the upper right</a:t>
            </a:r>
          </a:p>
          <a:p>
            <a:r>
              <a:rPr lang="en-US" dirty="0"/>
              <a:t>This will give you the Pi’s IP Address.</a:t>
            </a:r>
          </a:p>
          <a:p>
            <a:r>
              <a:rPr lang="en-US" dirty="0"/>
              <a:t>Open Real VNC on your laptop and enter the address.</a:t>
            </a:r>
          </a:p>
          <a:p>
            <a:r>
              <a:rPr lang="en-US" dirty="0"/>
              <a:t>Computer name is pi and default password is raspberry.</a:t>
            </a:r>
          </a:p>
          <a:p>
            <a:r>
              <a:rPr lang="en-US" dirty="0"/>
              <a:t>This should allow you to remotely control the raspberry 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4" y="3126944"/>
            <a:ext cx="3946882" cy="23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an LED in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0" y="365125"/>
            <a:ext cx="4801974" cy="6416988"/>
          </a:xfrm>
          <a:prstGeom prst="rect">
            <a:avLst/>
          </a:prstGeom>
        </p:spPr>
      </p:pic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2E791452-1469-488D-968D-95292D7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53402"/>
            <a:ext cx="5158509" cy="51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8B-BDD9-4D6C-8D58-5EE2C55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Geany</a:t>
            </a:r>
            <a:r>
              <a:rPr lang="en-US" dirty="0"/>
              <a:t> from the programming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D9E-2F47-4DC2-B2DD-8BDCC01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Button Blink PWM code.py code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 and paste it into </a:t>
            </a:r>
            <a:r>
              <a:rPr lang="en-US" dirty="0" err="1"/>
              <a:t>Geany</a:t>
            </a:r>
            <a:r>
              <a:rPr lang="en-US" dirty="0"/>
              <a:t>.</a:t>
            </a:r>
          </a:p>
          <a:p>
            <a:r>
              <a:rPr lang="en-US" dirty="0"/>
              <a:t>Save the file as Button Blink PWM code.py </a:t>
            </a:r>
          </a:p>
          <a:p>
            <a:r>
              <a:rPr lang="en-US" dirty="0" err="1"/>
              <a:t>Geany</a:t>
            </a:r>
            <a:r>
              <a:rPr lang="en-US" dirty="0"/>
              <a:t> can program in several languages, so the .</a:t>
            </a:r>
            <a:r>
              <a:rPr lang="en-US" dirty="0" err="1"/>
              <a:t>py</a:t>
            </a:r>
            <a:r>
              <a:rPr lang="en-US" dirty="0"/>
              <a:t> indicated a Python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ACC3-08EB-49FF-8043-3CAE7FA21101}"/>
              </a:ext>
            </a:extLst>
          </p:cNvPr>
          <p:cNvSpPr txBox="1"/>
          <p:nvPr/>
        </p:nvSpPr>
        <p:spPr>
          <a:xfrm>
            <a:off x="6096000" y="3334327"/>
            <a:ext cx="6096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interesting fact is that the programming language Python was implemented by Guido van Rossum.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Whilst Guido van Rossum was implementing Python, he was also reading the published scripts from Monty Python’s Flying Circus.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7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0B22-797D-40AC-849E-4C69894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E52D-70AF-4771-99D3-D514FD1B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simple Python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FD9D-3FF4-4CD4-A48C-61F610F4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00" y="2994983"/>
            <a:ext cx="7048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117" y="1531581"/>
            <a:ext cx="7412783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</a:t>
            </a:r>
          </a:p>
          <a:p>
            <a:r>
              <a:rPr lang="en-US" dirty="0"/>
              <a:t>import time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#pin definitions </a:t>
            </a:r>
          </a:p>
          <a:p>
            <a:endParaRPr lang="en-US" dirty="0"/>
          </a:p>
          <a:p>
            <a:r>
              <a:rPr lang="en-US" dirty="0" err="1"/>
              <a:t>pwmPin</a:t>
            </a:r>
            <a:r>
              <a:rPr lang="en-US" dirty="0"/>
              <a:t> = 18 </a:t>
            </a:r>
          </a:p>
          <a:p>
            <a:r>
              <a:rPr lang="en-US" dirty="0" err="1"/>
              <a:t>ledPin</a:t>
            </a:r>
            <a:r>
              <a:rPr lang="en-US" dirty="0"/>
              <a:t> = 23 </a:t>
            </a:r>
          </a:p>
          <a:p>
            <a:r>
              <a:rPr lang="en-US" dirty="0" err="1"/>
              <a:t>butPin</a:t>
            </a:r>
            <a:r>
              <a:rPr lang="en-US" dirty="0"/>
              <a:t> = 17 </a:t>
            </a:r>
          </a:p>
          <a:p>
            <a:r>
              <a:rPr lang="en-US" dirty="0"/>
              <a:t>duty = 10 </a:t>
            </a:r>
          </a:p>
          <a:p>
            <a:endParaRPr lang="en-US" dirty="0"/>
          </a:p>
          <a:p>
            <a:r>
              <a:rPr lang="en-US" dirty="0"/>
              <a:t>##GPIO setup ## </a:t>
            </a:r>
          </a:p>
          <a:p>
            <a:r>
              <a:rPr lang="en-US" dirty="0" err="1"/>
              <a:t>GPIO.setwarnings</a:t>
            </a:r>
            <a:r>
              <a:rPr lang="en-US" dirty="0"/>
              <a:t>(False)   </a:t>
            </a:r>
          </a:p>
          <a:p>
            <a:r>
              <a:rPr lang="en-US" dirty="0" err="1"/>
              <a:t>GPIO.setmode</a:t>
            </a:r>
            <a:r>
              <a:rPr lang="en-US" dirty="0"/>
              <a:t>(GPIO.BCM) # BCM way of referring to pins </a:t>
            </a:r>
            <a:r>
              <a:rPr lang="en-US" dirty="0" err="1"/>
              <a:t>GPIO.Board</a:t>
            </a:r>
            <a:r>
              <a:rPr lang="en-US" dirty="0"/>
              <a:t> uses pin numbers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pwmPin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, </a:t>
            </a:r>
            <a:r>
              <a:rPr lang="en-US" dirty="0" err="1"/>
              <a:t>GPIO.IN,pull_up_down</a:t>
            </a:r>
            <a:r>
              <a:rPr lang="en-US" dirty="0"/>
              <a:t>=GPIO.PUD_UP) </a:t>
            </a:r>
          </a:p>
          <a:p>
            <a:endParaRPr lang="en-US" dirty="0"/>
          </a:p>
          <a:p>
            <a:r>
              <a:rPr lang="en-US" dirty="0" err="1"/>
              <a:t>pwm</a:t>
            </a:r>
            <a:r>
              <a:rPr lang="en-US" dirty="0"/>
              <a:t> = GPIO.PWM(</a:t>
            </a:r>
            <a:r>
              <a:rPr lang="en-US" dirty="0" err="1"/>
              <a:t>pwmPin</a:t>
            </a:r>
            <a:r>
              <a:rPr lang="en-US" dirty="0"/>
              <a:t>, 1000) # PWM </a:t>
            </a:r>
            <a:r>
              <a:rPr lang="en-US"/>
              <a:t>frequency in Hz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# default off </a:t>
            </a:r>
          </a:p>
          <a:p>
            <a:r>
              <a:rPr lang="en-US" dirty="0" err="1"/>
              <a:t>pwm.start</a:t>
            </a:r>
            <a:r>
              <a:rPr lang="en-US" dirty="0"/>
              <a:t>(duty) # start at 75%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95DDB-8AAA-4685-84F5-4F72B981CA3D}"/>
              </a:ext>
            </a:extLst>
          </p:cNvPr>
          <p:cNvSpPr/>
          <p:nvPr/>
        </p:nvSpPr>
        <p:spPr>
          <a:xfrm>
            <a:off x="8189445" y="885250"/>
            <a:ext cx="3776287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try: </a:t>
            </a:r>
          </a:p>
          <a:p>
            <a:endParaRPr lang="en-US" dirty="0"/>
          </a:p>
          <a:p>
            <a:r>
              <a:rPr lang="en-US" dirty="0"/>
              <a:t>    while 1: 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):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GPIO.HIGH)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#Pressed </a:t>
            </a:r>
          </a:p>
          <a:p>
            <a:r>
              <a:rPr lang="en-US" dirty="0"/>
              <a:t>        else: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   for dc in range(1, 101, 1): # Increase duty cycle: 0~100</a:t>
            </a:r>
          </a:p>
          <a:p>
            <a:r>
              <a:rPr lang="en-US" dirty="0"/>
              <a:t>                </a:t>
            </a:r>
            <a:r>
              <a:rPr lang="en-US" dirty="0" err="1"/>
              <a:t>pwm.ChangeDutyCycle</a:t>
            </a:r>
            <a:r>
              <a:rPr lang="en-US" dirty="0"/>
              <a:t>(dc) # Change duty cycle</a:t>
            </a:r>
          </a:p>
          <a:p>
            <a:r>
              <a:rPr lang="en-US" dirty="0"/>
              <a:t>                </a:t>
            </a:r>
            <a:r>
              <a:rPr lang="en-US" dirty="0" err="1"/>
              <a:t>time.sleep</a:t>
            </a:r>
            <a:r>
              <a:rPr lang="en-US" dirty="0"/>
              <a:t>(0.02)</a:t>
            </a:r>
          </a:p>
          <a:p>
            <a:r>
              <a:rPr lang="en-US" dirty="0"/>
              <a:t>            for dc in range(100, 0, -1): # Decrease duty cycle: 100~0</a:t>
            </a:r>
          </a:p>
          <a:p>
            <a:r>
              <a:rPr lang="en-US" dirty="0"/>
              <a:t>                </a:t>
            </a:r>
            <a:r>
              <a:rPr lang="en-US" dirty="0" err="1"/>
              <a:t>pwm.ChangeDutyCycle</a:t>
            </a:r>
            <a:r>
              <a:rPr lang="en-US" dirty="0"/>
              <a:t>(dc)</a:t>
            </a:r>
          </a:p>
          <a:p>
            <a:r>
              <a:rPr lang="en-US" dirty="0"/>
              <a:t>                </a:t>
            </a:r>
            <a:r>
              <a:rPr lang="en-US" dirty="0" err="1"/>
              <a:t>time.sleep</a:t>
            </a:r>
            <a:r>
              <a:rPr lang="en-US" dirty="0"/>
              <a:t>(0.02)</a:t>
            </a:r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pwm.stop</a:t>
            </a:r>
            <a:r>
              <a:rPr lang="en-US" dirty="0"/>
              <a:t>() </a:t>
            </a:r>
          </a:p>
          <a:p>
            <a:r>
              <a:rPr lang="en-US" dirty="0"/>
              <a:t>    </a:t>
            </a:r>
            <a:r>
              <a:rPr lang="en-US" dirty="0" err="1"/>
              <a:t>GPIO.cleanup</a:t>
            </a:r>
            <a:r>
              <a:rPr lang="en-US" dirty="0"/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26910-5093-4204-8CA2-90BAD67C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Button Blink PWM code.py</a:t>
            </a:r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Raspberry Pi 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Second Raspberry Pi workshop we will build a Sound Board and do more Python programming…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for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1594716"/>
            <a:ext cx="2865583" cy="4351338"/>
          </a:xfrm>
        </p:spPr>
        <p:txBody>
          <a:bodyPr/>
          <a:lstStyle/>
          <a:p>
            <a:r>
              <a:rPr lang="en-US" dirty="0"/>
              <a:t>This will install the latest SW</a:t>
            </a:r>
          </a:p>
          <a:p>
            <a:r>
              <a:rPr lang="en-US" dirty="0"/>
              <a:t>You have to download a huge file for previous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71" y="2393991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Raspberry Pi Imager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3" y="1680369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Raspberry Pi OS (32-bit)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1685131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the SD card into your computer and select Choose Storage.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94656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SD card is P:\ on this system. Verify in Explorer. THIS WILL ERASE EVERYTHING ON THE CARD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22" y="223455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Write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75606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12" y="2205779"/>
            <a:ext cx="5257800" cy="350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Micro SD into Raspberry 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144900" cy="4601600"/>
          </a:xfrm>
        </p:spPr>
        <p:txBody>
          <a:bodyPr/>
          <a:lstStyle/>
          <a:p>
            <a:r>
              <a:rPr lang="en-US" dirty="0"/>
              <a:t>Wrist-straps not required but touch metal on the </a:t>
            </a:r>
            <a:r>
              <a:rPr lang="en-US" dirty="0" err="1"/>
              <a:t>Rpi</a:t>
            </a:r>
            <a:r>
              <a:rPr lang="en-US" dirty="0"/>
              <a:t> USB to dissipate ESD. </a:t>
            </a:r>
          </a:p>
          <a:p>
            <a:r>
              <a:rPr lang="en-US" dirty="0"/>
              <a:t>Be careful not to touch the Micro SD card pins.</a:t>
            </a:r>
          </a:p>
          <a:p>
            <a:r>
              <a:rPr lang="en-US" dirty="0"/>
              <a:t>Never place bare board on metal surface. </a:t>
            </a:r>
          </a:p>
        </p:txBody>
      </p:sp>
    </p:spTree>
    <p:extLst>
      <p:ext uri="{BB962C8B-B14F-4D97-AF65-F5344CB8AC3E}">
        <p14:creationId xmlns:p14="http://schemas.microsoft.com/office/powerpoint/2010/main" val="33812522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20081</TotalTime>
  <Words>811</Words>
  <Application>Microsoft Office PowerPoint</Application>
  <PresentationFormat>Widescreen</PresentationFormat>
  <Paragraphs>105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Calibri</vt:lpstr>
      <vt:lpstr>Josefin Slab Thin</vt:lpstr>
      <vt:lpstr>Lato</vt:lpstr>
      <vt:lpstr>Montserrat</vt:lpstr>
      <vt:lpstr>Raleway</vt:lpstr>
      <vt:lpstr>Source Sans Pro</vt:lpstr>
      <vt:lpstr>source-serif-pro</vt:lpstr>
      <vt:lpstr>Electronic Circuit Style CV by Slidesgo</vt:lpstr>
      <vt:lpstr>Intro To Raspberry Pi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 THIS WILL ERASE EVERYTHING ON THE CARD</vt:lpstr>
      <vt:lpstr>Click Write</vt:lpstr>
      <vt:lpstr>Insert Micro SD into Raspberry Pi.</vt:lpstr>
      <vt:lpstr>Connect Mouse, Keyboard and HDMI</vt:lpstr>
      <vt:lpstr>Connect Network Cable</vt:lpstr>
      <vt:lpstr>Connect Power</vt:lpstr>
      <vt:lpstr>Terminal Commands</vt:lpstr>
      <vt:lpstr>Don’t want a display, keyboard or mouse duct taped to your project?</vt:lpstr>
      <vt:lpstr>Remote control Baby!</vt:lpstr>
      <vt:lpstr>Blink an LED in Python.</vt:lpstr>
      <vt:lpstr>Open Geany from the programming menu</vt:lpstr>
      <vt:lpstr>Try / Except</vt:lpstr>
      <vt:lpstr>Button Blink PWM code.py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Kelley, Todd W</cp:lastModifiedBy>
  <cp:revision>27</cp:revision>
  <dcterms:created xsi:type="dcterms:W3CDTF">2021-09-16T18:05:45Z</dcterms:created>
  <dcterms:modified xsi:type="dcterms:W3CDTF">2022-09-22T14:29:10Z</dcterms:modified>
</cp:coreProperties>
</file>