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4" r:id="rId12"/>
    <p:sldId id="266" r:id="rId13"/>
    <p:sldId id="271" r:id="rId14"/>
    <p:sldId id="269" r:id="rId15"/>
    <p:sldId id="270" r:id="rId16"/>
    <p:sldId id="268" r:id="rId17"/>
    <p:sldId id="273" r:id="rId18"/>
    <p:sldId id="274" r:id="rId19"/>
    <p:sldId id="272" r:id="rId20"/>
    <p:sldId id="30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F5FD52B-6AFD-4697-98B5-A29A746949CC}"/>
    <pc:docChg chg="addSld modSld">
      <pc:chgData name="Kelley, Todd W" userId="d27d4cb4-89b9-4445-97de-d6d70d6b1c5d" providerId="ADAL" clId="{EF5FD52B-6AFD-4697-98B5-A29A746949CC}" dt="2022-09-14T17:50:05.233" v="230" actId="6549"/>
      <pc:docMkLst>
        <pc:docMk/>
      </pc:docMkLst>
      <pc:sldChg chg="modSp mod">
        <pc:chgData name="Kelley, Todd W" userId="d27d4cb4-89b9-4445-97de-d6d70d6b1c5d" providerId="ADAL" clId="{EF5FD52B-6AFD-4697-98B5-A29A746949CC}" dt="2022-09-14T17:49:43.576" v="229" actId="6549"/>
        <pc:sldMkLst>
          <pc:docMk/>
          <pc:sldMk cId="1982202001" sldId="266"/>
        </pc:sldMkLst>
        <pc:spChg chg="mod">
          <ac:chgData name="Kelley, Todd W" userId="d27d4cb4-89b9-4445-97de-d6d70d6b1c5d" providerId="ADAL" clId="{EF5FD52B-6AFD-4697-98B5-A29A746949CC}" dt="2022-09-14T17:49:43.576" v="229" actId="6549"/>
          <ac:spMkLst>
            <pc:docMk/>
            <pc:sldMk cId="1982202001" sldId="26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EF5FD52B-6AFD-4697-98B5-A29A746949CC}" dt="2022-09-14T17:50:05.233" v="230" actId="6549"/>
        <pc:sldMkLst>
          <pc:docMk/>
          <pc:sldMk cId="3444751973" sldId="269"/>
        </pc:sldMkLst>
        <pc:spChg chg="mod">
          <ac:chgData name="Kelley, Todd W" userId="d27d4cb4-89b9-4445-97de-d6d70d6b1c5d" providerId="ADAL" clId="{EF5FD52B-6AFD-4697-98B5-A29A746949CC}" dt="2022-09-14T17:50:05.233" v="230" actId="6549"/>
          <ac:spMkLst>
            <pc:docMk/>
            <pc:sldMk cId="3444751973" sldId="269"/>
            <ac:spMk id="3" creationId="{00000000-0000-0000-0000-000000000000}"/>
          </ac:spMkLst>
        </pc:spChg>
      </pc:sldChg>
      <pc:sldChg chg="addSp modSp add mod">
        <pc:chgData name="Kelley, Todd W" userId="d27d4cb4-89b9-4445-97de-d6d70d6b1c5d" providerId="ADAL" clId="{EF5FD52B-6AFD-4697-98B5-A29A746949CC}" dt="2022-09-14T17:49:34.657" v="228" actId="208"/>
        <pc:sldMkLst>
          <pc:docMk/>
          <pc:sldMk cId="1539767755" sldId="304"/>
        </pc:sldMkLst>
        <pc:spChg chg="mod">
          <ac:chgData name="Kelley, Todd W" userId="d27d4cb4-89b9-4445-97de-d6d70d6b1c5d" providerId="ADAL" clId="{EF5FD52B-6AFD-4697-98B5-A29A746949CC}" dt="2022-09-14T17:47:13.324" v="13" actId="20577"/>
          <ac:spMkLst>
            <pc:docMk/>
            <pc:sldMk cId="1539767755" sldId="304"/>
            <ac:spMk id="2" creationId="{00000000-0000-0000-0000-000000000000}"/>
          </ac:spMkLst>
        </pc:spChg>
        <pc:spChg chg="mod">
          <ac:chgData name="Kelley, Todd W" userId="d27d4cb4-89b9-4445-97de-d6d70d6b1c5d" providerId="ADAL" clId="{EF5FD52B-6AFD-4697-98B5-A29A746949CC}" dt="2022-09-14T17:49:15.691" v="224" actId="20577"/>
          <ac:spMkLst>
            <pc:docMk/>
            <pc:sldMk cId="1539767755" sldId="304"/>
            <ac:spMk id="3" creationId="{00000000-0000-0000-0000-000000000000}"/>
          </ac:spMkLst>
        </pc:spChg>
        <pc:spChg chg="add mod">
          <ac:chgData name="Kelley, Todd W" userId="d27d4cb4-89b9-4445-97de-d6d70d6b1c5d" providerId="ADAL" clId="{EF5FD52B-6AFD-4697-98B5-A29A746949CC}" dt="2022-09-14T17:49:34.657" v="228" actId="208"/>
          <ac:spMkLst>
            <pc:docMk/>
            <pc:sldMk cId="1539767755" sldId="304"/>
            <ac:spMk id="5" creationId="{8747CDED-80E6-4A5E-BDB7-AAED6CD52F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Plug into HDMI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Network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Disconnect the network cable from the back of the bench to the computer and plug in the 7 foot network cable into that network port and the RPi.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747CDED-80E6-4A5E-BDB7-AAED6CD52FDE}"/>
              </a:ext>
            </a:extLst>
          </p:cNvPr>
          <p:cNvSpPr/>
          <p:nvPr/>
        </p:nvSpPr>
        <p:spPr>
          <a:xfrm>
            <a:off x="9983800" y="3800475"/>
            <a:ext cx="1144600" cy="609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1892367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 </a:t>
            </a:r>
          </a:p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/>
              <a:t>Username is pi</a:t>
            </a:r>
          </a:p>
          <a:p>
            <a:r>
              <a:rPr lang="en-US" dirty="0"/>
              <a:t>Password is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/>
              <a:t>Real VNC</a:t>
            </a:r>
          </a:p>
          <a:p>
            <a:r>
              <a:rPr lang="en-US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r>
              <a:rPr lang="en-US" dirty="0"/>
              <a:t>On the Pi: Preferences-&gt;Raspberry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Baby!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an LED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2E791452-1469-488D-968D-95292D7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53402"/>
            <a:ext cx="5158509" cy="51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Geany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PWM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PWM code.py </a:t>
            </a:r>
          </a:p>
          <a:p>
            <a:r>
              <a:rPr lang="en-US" dirty="0" err="1"/>
              <a:t>Geany</a:t>
            </a:r>
            <a:r>
              <a:rPr lang="en-US" dirty="0"/>
              <a:t> can program in several languages, so the .</a:t>
            </a:r>
            <a:r>
              <a:rPr lang="en-US" dirty="0" err="1"/>
              <a:t>py</a:t>
            </a:r>
            <a:r>
              <a:rPr lang="en-US" dirty="0"/>
              <a:t> indicated a Python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0B22-797D-40AC-849E-4C69894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52D-70AF-4771-99D3-D514FD1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simple Python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FD9D-3FF4-4CD4-A48C-61F610F4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00" y="2994983"/>
            <a:ext cx="7048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118" y="1531581"/>
            <a:ext cx="648885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</a:t>
            </a:r>
          </a:p>
          <a:p>
            <a:r>
              <a:rPr lang="en-US" dirty="0"/>
              <a:t>import time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#pin definitions </a:t>
            </a:r>
          </a:p>
          <a:p>
            <a:endParaRPr lang="en-US" dirty="0"/>
          </a:p>
          <a:p>
            <a:r>
              <a:rPr lang="en-US" dirty="0" err="1"/>
              <a:t>pwmPin</a:t>
            </a:r>
            <a:r>
              <a:rPr lang="en-US" dirty="0"/>
              <a:t> = 18 </a:t>
            </a:r>
          </a:p>
          <a:p>
            <a:r>
              <a:rPr lang="en-US" dirty="0" err="1"/>
              <a:t>ledPin</a:t>
            </a:r>
            <a:r>
              <a:rPr lang="en-US" dirty="0"/>
              <a:t> = 23 </a:t>
            </a:r>
          </a:p>
          <a:p>
            <a:r>
              <a:rPr lang="en-US" dirty="0" err="1"/>
              <a:t>butPin</a:t>
            </a:r>
            <a:r>
              <a:rPr lang="en-US" dirty="0"/>
              <a:t> = 17 </a:t>
            </a:r>
          </a:p>
          <a:p>
            <a:r>
              <a:rPr lang="en-US" dirty="0"/>
              <a:t>duty = 50 </a:t>
            </a:r>
          </a:p>
          <a:p>
            <a:endParaRPr lang="en-US" dirty="0"/>
          </a:p>
          <a:p>
            <a:r>
              <a:rPr lang="en-US" dirty="0"/>
              <a:t>##GPIO setup ## </a:t>
            </a:r>
          </a:p>
          <a:p>
            <a:r>
              <a:rPr lang="en-US" dirty="0" err="1"/>
              <a:t>GPIO.setwarnings</a:t>
            </a:r>
            <a:r>
              <a:rPr lang="en-US" dirty="0"/>
              <a:t>(False)   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 # BCM way of referring to pins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pwmPin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, </a:t>
            </a:r>
            <a:r>
              <a:rPr lang="en-US" dirty="0" err="1"/>
              <a:t>GPIO.IN,pull_up_down</a:t>
            </a:r>
            <a:r>
              <a:rPr lang="en-US" dirty="0"/>
              <a:t>=GPIO.PUD_UP) </a:t>
            </a:r>
          </a:p>
          <a:p>
            <a:endParaRPr lang="en-US" dirty="0"/>
          </a:p>
          <a:p>
            <a:r>
              <a:rPr lang="en-US" dirty="0" err="1"/>
              <a:t>pwm</a:t>
            </a:r>
            <a:r>
              <a:rPr lang="en-US" dirty="0"/>
              <a:t> = GPIO.PWM(</a:t>
            </a:r>
            <a:r>
              <a:rPr lang="en-US" dirty="0" err="1"/>
              <a:t>pwmPin</a:t>
            </a:r>
            <a:r>
              <a:rPr lang="en-US" dirty="0"/>
              <a:t>, 1000) # PWM frequency = 200Hz </a:t>
            </a:r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# default off </a:t>
            </a:r>
          </a:p>
          <a:p>
            <a:r>
              <a:rPr lang="en-US" dirty="0" err="1"/>
              <a:t>pwm.start</a:t>
            </a:r>
            <a:r>
              <a:rPr lang="en-US" dirty="0"/>
              <a:t>(duty) # start at 75%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5DDB-8AAA-4685-84F5-4F72B981CA3D}"/>
              </a:ext>
            </a:extLst>
          </p:cNvPr>
          <p:cNvSpPr/>
          <p:nvPr/>
        </p:nvSpPr>
        <p:spPr>
          <a:xfrm>
            <a:off x="7865595" y="1747025"/>
            <a:ext cx="3776287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try: </a:t>
            </a:r>
          </a:p>
          <a:p>
            <a:endParaRPr lang="en-US" dirty="0"/>
          </a:p>
          <a:p>
            <a:r>
              <a:rPr lang="en-US" dirty="0"/>
              <a:t>    while 1: 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):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#Pressed 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GPIO.HIGH)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(100)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pwm.stop</a:t>
            </a:r>
            <a:r>
              <a:rPr lang="en-US" dirty="0"/>
              <a:t>() </a:t>
            </a:r>
          </a:p>
          <a:p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2" y="2205779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Micro SD into Raspberry 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Be careful not to touch the Micro SD card pins.</a:t>
            </a:r>
          </a:p>
          <a:p>
            <a:r>
              <a:rPr lang="en-US" dirty="0"/>
              <a:t>Never place bare board on metal surface. </a:t>
            </a:r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18661</TotalTime>
  <Words>749</Words>
  <Application>Microsoft Office PowerPoint</Application>
  <PresentationFormat>Widescreen</PresentationFormat>
  <Paragraphs>102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Micro SD into Raspberry Pi.</vt:lpstr>
      <vt:lpstr>Connect Mouse, Keyboard and HDMI</vt:lpstr>
      <vt:lpstr>Connect Network Cable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Open Geany from the programming menu</vt:lpstr>
      <vt:lpstr>Try / Except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27</cp:revision>
  <dcterms:created xsi:type="dcterms:W3CDTF">2021-09-16T18:05:45Z</dcterms:created>
  <dcterms:modified xsi:type="dcterms:W3CDTF">2022-09-14T17:50:14Z</dcterms:modified>
</cp:coreProperties>
</file>