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9" r:id="rId14"/>
    <p:sldId id="270" r:id="rId15"/>
    <p:sldId id="268" r:id="rId16"/>
    <p:sldId id="273" r:id="rId17"/>
    <p:sldId id="274" r:id="rId18"/>
    <p:sldId id="272" r:id="rId19"/>
    <p:sldId id="303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ley, Todd W" initials="KTW" lastIdx="1" clrIdx="0">
    <p:extLst>
      <p:ext uri="{19B8F6BF-5375-455C-9EA6-DF929625EA0E}">
        <p15:presenceInfo xmlns:p15="http://schemas.microsoft.com/office/powerpoint/2012/main" userId="S-1-5-21-2118135359-1731949408-1384523041-10097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74" autoAdjust="0"/>
  </p:normalViewPr>
  <p:slideViewPr>
    <p:cSldViewPr snapToGrid="0">
      <p:cViewPr varScale="1">
        <p:scale>
          <a:sx n="101" d="100"/>
          <a:sy n="101" d="100"/>
        </p:scale>
        <p:origin x="7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C392C-9050-497D-830E-DA763E318C7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C5C-2D0A-4FD5-AA40-E940E2D40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9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https://sourceforge.net/p/raspberry-gpio-python/wiki/Examples/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80C5C-2D0A-4FD5-AA40-E940E2D403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eafe245b95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eafe245b95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205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03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87242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76908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6408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43600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919663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0171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18907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288142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722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267600" y="4097139"/>
            <a:ext cx="5656800" cy="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5326828" y="1636768"/>
            <a:ext cx="1543200" cy="15432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3345600" y="4870496"/>
            <a:ext cx="5500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9538335" y="5409096"/>
            <a:ext cx="2766599" cy="1283171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431500" y="5076728"/>
            <a:ext cx="1517800" cy="1891667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81034" y="5546433"/>
            <a:ext cx="1239167" cy="14104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9325265" y="7667"/>
            <a:ext cx="1593799" cy="1437728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10413536" y="-139035"/>
            <a:ext cx="1505633" cy="191900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1045483" y="196332"/>
            <a:ext cx="1517800" cy="1891667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493441" y="-128282"/>
            <a:ext cx="1517800" cy="1891667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93489" y="-526827"/>
            <a:ext cx="1517800" cy="1891667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502883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49458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1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8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8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8" y="-1015434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1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3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8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65632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100534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27777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47820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16111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90342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80140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09262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C6FD-C489-4773-8211-D5E6AABF82B7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7804-FF68-478E-B4DD-F39B408EC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3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872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0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Raleway"/>
              <a:buChar char="■"/>
              <a:defRPr sz="1733"/>
            </a:lvl3pPr>
            <a:lvl4pPr marL="2438339" lvl="3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/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Raleway"/>
              <a:buChar char="○"/>
              <a:defRPr sz="1467"/>
            </a:lvl5pPr>
            <a:lvl6pPr marL="3657509" lvl="5" indent="-38945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■"/>
              <a:defRPr sz="1333"/>
            </a:lvl6pPr>
            <a:lvl7pPr marL="4267093" lvl="6" indent="-3809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/>
            </a:lvl7pPr>
            <a:lvl8pPr marL="4876678" lvl="7" indent="-37252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800"/>
              <a:buFont typeface="Raleway"/>
              <a:buChar char="○"/>
              <a:defRPr sz="1067"/>
            </a:lvl8pPr>
            <a:lvl9pPr marL="5486263" lvl="8" indent="-36405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700"/>
              <a:buFont typeface="Raleway"/>
              <a:buChar char="■"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fld id="{E0757804-FF68-478E-B4DD-F39B408EC456}" type="slidenum">
              <a:rPr lang="en-US" smtClean="0"/>
              <a:t>‹#›</a:t>
            </a:fld>
            <a:endParaRPr lang="en-US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753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441598" y="-1467337"/>
            <a:ext cx="3931196" cy="3066504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8702402" y="-1467337"/>
            <a:ext cx="3931196" cy="3066504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747600" y="719600"/>
            <a:ext cx="6696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541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321121" y="6058438"/>
            <a:ext cx="2686388" cy="630837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247921" y="6391724"/>
            <a:ext cx="2686388" cy="630837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36134" y="13102"/>
            <a:ext cx="2262833" cy="768060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9832713" y="102378"/>
            <a:ext cx="2686388" cy="630837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9962713" y="638863"/>
            <a:ext cx="2686388" cy="630837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8306734" y="6049828"/>
            <a:ext cx="1227033" cy="1437733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8965334" y="5520351"/>
            <a:ext cx="1505633" cy="191900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942300" y="1307200"/>
            <a:ext cx="5672800" cy="11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951100" y="2360800"/>
            <a:ext cx="5672800" cy="3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739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949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8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115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87540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realvnc.com/en/connect/download/viewer/" TargetMode="Externa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ELabMan/Raspberry-Pi-Intro/blob/main/Button%20Blink%20PWM%20code.py" TargetMode="Externa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Raspberry 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UTA EE Workshops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51" y="2467165"/>
            <a:ext cx="1905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Mouse, Keyboard and HDMI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44792" cy="4351338"/>
          </a:xfrm>
        </p:spPr>
        <p:txBody>
          <a:bodyPr/>
          <a:lstStyle/>
          <a:p>
            <a:r>
              <a:rPr lang="en-US" dirty="0"/>
              <a:t>Be gentle</a:t>
            </a:r>
          </a:p>
          <a:p>
            <a:r>
              <a:rPr lang="en-US" dirty="0"/>
              <a:t>RPi 4 will need the HDMI to HDMI Micro adapter. Plug into HDMI0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992" y="1690688"/>
            <a:ext cx="6270808" cy="427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2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499" y="1483200"/>
            <a:ext cx="10290000" cy="1892367"/>
          </a:xfrm>
        </p:spPr>
        <p:txBody>
          <a:bodyPr anchor="t"/>
          <a:lstStyle/>
          <a:p>
            <a:r>
              <a:rPr lang="en-US" dirty="0"/>
              <a:t>Again Gentle.</a:t>
            </a:r>
          </a:p>
          <a:p>
            <a:r>
              <a:rPr lang="en-US" dirty="0"/>
              <a:t>3B+ has directional USB Micro.</a:t>
            </a:r>
          </a:p>
          <a:p>
            <a:r>
              <a:rPr lang="en-US" dirty="0" err="1"/>
              <a:t>Rpi</a:t>
            </a:r>
            <a:r>
              <a:rPr lang="en-US" dirty="0"/>
              <a:t> 4 has USB C and can plug in either way.</a:t>
            </a:r>
          </a:p>
          <a:p>
            <a:r>
              <a:rPr lang="en-US" dirty="0"/>
              <a:t>Ensure the Display is on HDMI input then </a:t>
            </a:r>
          </a:p>
          <a:p>
            <a:r>
              <a:rPr lang="en-US" dirty="0"/>
              <a:t>Go thru the set up. Chicago </a:t>
            </a:r>
            <a:r>
              <a:rPr lang="en-US" dirty="0" err="1"/>
              <a:t>TimeZone</a:t>
            </a:r>
            <a:r>
              <a:rPr lang="en-US" dirty="0"/>
              <a:t>, </a:t>
            </a:r>
          </a:p>
          <a:p>
            <a:r>
              <a:rPr lang="en-US" dirty="0" err="1"/>
              <a:t>Wifi</a:t>
            </a:r>
            <a:r>
              <a:rPr lang="en-US" dirty="0"/>
              <a:t> is UTAEELABS , PW: get2work</a:t>
            </a:r>
          </a:p>
          <a:p>
            <a:r>
              <a:rPr lang="en-US" dirty="0"/>
              <a:t>Username is pi</a:t>
            </a:r>
          </a:p>
          <a:p>
            <a:r>
              <a:rPr lang="en-US" dirty="0"/>
              <a:t>Password is raspberry</a:t>
            </a:r>
          </a:p>
          <a:p>
            <a:r>
              <a:rPr lang="en-US" dirty="0"/>
              <a:t>This is the standard username and password.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851" y="4621851"/>
            <a:ext cx="1865376" cy="1399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432" y="4621851"/>
            <a:ext cx="1958286" cy="10894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21307" y="615582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USB - Micro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29755" y="6155820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USB - C</a:t>
            </a:r>
          </a:p>
        </p:txBody>
      </p:sp>
    </p:spTree>
    <p:extLst>
      <p:ext uri="{BB962C8B-B14F-4D97-AF65-F5344CB8AC3E}">
        <p14:creationId xmlns:p14="http://schemas.microsoft.com/office/powerpoint/2010/main" val="1982202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63447" cy="4351338"/>
          </a:xfrm>
        </p:spPr>
        <p:txBody>
          <a:bodyPr anchor="t"/>
          <a:lstStyle/>
          <a:p>
            <a:r>
              <a:rPr lang="en-US" dirty="0"/>
              <a:t>Open the Terminal window  &gt;_</a:t>
            </a:r>
          </a:p>
          <a:p>
            <a:r>
              <a:rPr lang="en-US" dirty="0"/>
              <a:t>This is Linux  command prompt</a:t>
            </a:r>
          </a:p>
          <a:p>
            <a:r>
              <a:rPr lang="en-US" dirty="0"/>
              <a:t>Let’s see what these commands do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118" y="1027906"/>
            <a:ext cx="4152900" cy="5495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5F04C2-D608-4DE2-867C-A89F70C0F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097" y="2830737"/>
            <a:ext cx="3296571" cy="3688651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04624710-7BD5-4AC3-B30C-62E2D660A519}"/>
              </a:ext>
            </a:extLst>
          </p:cNvPr>
          <p:cNvSpPr/>
          <p:nvPr/>
        </p:nvSpPr>
        <p:spPr>
          <a:xfrm rot="18031780">
            <a:off x="4413089" y="2248167"/>
            <a:ext cx="1108364" cy="48029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44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want a display, keyboard or mouse duct taped to your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10272" cy="4351338"/>
          </a:xfrm>
        </p:spPr>
        <p:txBody>
          <a:bodyPr/>
          <a:lstStyle/>
          <a:p>
            <a:r>
              <a:rPr lang="en-US" dirty="0"/>
              <a:t>Real VNC</a:t>
            </a:r>
          </a:p>
          <a:p>
            <a:r>
              <a:rPr lang="en-US" dirty="0"/>
              <a:t>Use UTAEELAB </a:t>
            </a:r>
            <a:r>
              <a:rPr lang="en-US" dirty="0" err="1"/>
              <a:t>wifi</a:t>
            </a:r>
            <a:r>
              <a:rPr lang="en-US" dirty="0"/>
              <a:t>. Password is get2work.</a:t>
            </a:r>
          </a:p>
          <a:p>
            <a:r>
              <a:rPr lang="en-US" dirty="0"/>
              <a:t>Download </a:t>
            </a:r>
            <a:r>
              <a:rPr lang="en-US" dirty="0">
                <a:hlinkClick r:id="rId2"/>
              </a:rPr>
              <a:t>https://www.realvnc.com/en/connect/download/viewer/</a:t>
            </a:r>
            <a:r>
              <a:rPr lang="en-US" dirty="0"/>
              <a:t> and install on your computer (not the Pi)</a:t>
            </a:r>
          </a:p>
          <a:p>
            <a:r>
              <a:rPr lang="en-US" dirty="0"/>
              <a:t>On the Pi: Preferences-&gt;Raspberry Pi configuration. Interfaces Tab: Enable VNC.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570" y="1243584"/>
            <a:ext cx="3296571" cy="368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5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control Baby!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6886"/>
            <a:ext cx="7217664" cy="4351338"/>
          </a:xfrm>
        </p:spPr>
        <p:txBody>
          <a:bodyPr/>
          <a:lstStyle/>
          <a:p>
            <a:r>
              <a:rPr lang="en-US" dirty="0"/>
              <a:t>Click the VNC button in the upper right</a:t>
            </a:r>
          </a:p>
          <a:p>
            <a:r>
              <a:rPr lang="en-US" dirty="0"/>
              <a:t>This will give you the Pi’s IP Address.</a:t>
            </a:r>
          </a:p>
          <a:p>
            <a:r>
              <a:rPr lang="en-US" dirty="0"/>
              <a:t>Open Real VNC on your laptop and enter the address.</a:t>
            </a:r>
          </a:p>
          <a:p>
            <a:r>
              <a:rPr lang="en-US" dirty="0"/>
              <a:t>Computer name is pi and default password is raspberry.</a:t>
            </a:r>
          </a:p>
          <a:p>
            <a:r>
              <a:rPr lang="en-US" dirty="0"/>
              <a:t>This should allow you to remotely control the raspberry Pi.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861" y="1424940"/>
            <a:ext cx="3057525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864" y="3126944"/>
            <a:ext cx="3946882" cy="232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93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 an LED in Python.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490" y="365125"/>
            <a:ext cx="4801974" cy="6416988"/>
          </a:xfrm>
          <a:prstGeom prst="rect">
            <a:avLst/>
          </a:prstGeom>
        </p:spPr>
      </p:pic>
      <p:pic>
        <p:nvPicPr>
          <p:cNvPr id="1026" name="Picture 2" descr="Simple Guide to the Raspberry Pi GPIO Header - Raspberry Pi Spy">
            <a:extLst>
              <a:ext uri="{FF2B5EF4-FFF2-40B4-BE49-F238E27FC236}">
                <a16:creationId xmlns:a16="http://schemas.microsoft.com/office/drawing/2014/main" id="{2E791452-1469-488D-968D-95292D7E8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553402"/>
            <a:ext cx="5158509" cy="515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016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BF8B-BDD9-4D6C-8D58-5EE2C55D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Geany</a:t>
            </a:r>
            <a:r>
              <a:rPr lang="en-US" dirty="0"/>
              <a:t> from the programming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CBD9E-2F47-4DC2-B2DD-8BDCC019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Download the Button Blink PWM code.py code from the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 page and paste it into </a:t>
            </a:r>
            <a:r>
              <a:rPr lang="en-US" dirty="0" err="1"/>
              <a:t>Geany</a:t>
            </a:r>
            <a:r>
              <a:rPr lang="en-US" dirty="0"/>
              <a:t>.</a:t>
            </a:r>
          </a:p>
          <a:p>
            <a:r>
              <a:rPr lang="en-US" dirty="0"/>
              <a:t>Save the file as Button Blink PWM code.py </a:t>
            </a:r>
          </a:p>
          <a:p>
            <a:r>
              <a:rPr lang="en-US" dirty="0" err="1"/>
              <a:t>Geany</a:t>
            </a:r>
            <a:r>
              <a:rPr lang="en-US" dirty="0"/>
              <a:t> can program in several languages, so the .</a:t>
            </a:r>
            <a:r>
              <a:rPr lang="en-US" dirty="0" err="1"/>
              <a:t>py</a:t>
            </a:r>
            <a:r>
              <a:rPr lang="en-US" dirty="0"/>
              <a:t> indicated a Python Program.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9ACC3-08EB-49FF-8043-3CAE7FA21101}"/>
              </a:ext>
            </a:extLst>
          </p:cNvPr>
          <p:cNvSpPr txBox="1"/>
          <p:nvPr/>
        </p:nvSpPr>
        <p:spPr>
          <a:xfrm>
            <a:off x="6096000" y="3334327"/>
            <a:ext cx="6096000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The interesting fact is that the programming language Python was implemented by Guido van Rossum.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ource-serif-pro"/>
              </a:rPr>
              <a:t>Whilst Guido van Rossum was implementing Python, he was also reading the published scripts from Monty Python’s Flying Circus.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170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0B22-797D-40AC-849E-4C698941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/ Except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1E52D-70AF-4771-99D3-D514FD1B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 simple Python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CFD9D-3FF4-4CD4-A48C-61F610F4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400" y="2994983"/>
            <a:ext cx="70485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55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0118" y="1531581"/>
            <a:ext cx="6488858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RPi.GPIO</a:t>
            </a:r>
            <a:r>
              <a:rPr lang="en-US" dirty="0"/>
              <a:t> as GPIO</a:t>
            </a:r>
          </a:p>
          <a:p>
            <a:r>
              <a:rPr lang="en-US" dirty="0"/>
              <a:t>import time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#pin definitions </a:t>
            </a:r>
          </a:p>
          <a:p>
            <a:endParaRPr lang="en-US" dirty="0"/>
          </a:p>
          <a:p>
            <a:r>
              <a:rPr lang="en-US" dirty="0" err="1"/>
              <a:t>pwmPin</a:t>
            </a:r>
            <a:r>
              <a:rPr lang="en-US" dirty="0"/>
              <a:t> = 18 </a:t>
            </a:r>
          </a:p>
          <a:p>
            <a:r>
              <a:rPr lang="en-US" dirty="0" err="1"/>
              <a:t>ledPin</a:t>
            </a:r>
            <a:r>
              <a:rPr lang="en-US" dirty="0"/>
              <a:t> = 23 </a:t>
            </a:r>
          </a:p>
          <a:p>
            <a:r>
              <a:rPr lang="en-US" dirty="0" err="1"/>
              <a:t>butPin</a:t>
            </a:r>
            <a:r>
              <a:rPr lang="en-US" dirty="0"/>
              <a:t> = 17 </a:t>
            </a:r>
          </a:p>
          <a:p>
            <a:r>
              <a:rPr lang="en-US" dirty="0"/>
              <a:t>duty = 50 </a:t>
            </a:r>
          </a:p>
          <a:p>
            <a:endParaRPr lang="en-US" dirty="0"/>
          </a:p>
          <a:p>
            <a:r>
              <a:rPr lang="en-US" dirty="0"/>
              <a:t>##GPIO setup ## </a:t>
            </a:r>
          </a:p>
          <a:p>
            <a:r>
              <a:rPr lang="en-US" dirty="0" err="1"/>
              <a:t>GPIO.setwarnings</a:t>
            </a:r>
            <a:r>
              <a:rPr lang="en-US" dirty="0"/>
              <a:t>(False)   </a:t>
            </a:r>
          </a:p>
          <a:p>
            <a:r>
              <a:rPr lang="en-US" dirty="0" err="1"/>
              <a:t>GPIO.setmode</a:t>
            </a:r>
            <a:r>
              <a:rPr lang="en-US" dirty="0"/>
              <a:t>(GPIO.BCM) # BCM way of referring to pins </a:t>
            </a:r>
          </a:p>
          <a:p>
            <a:r>
              <a:rPr lang="en-US" dirty="0" err="1"/>
              <a:t>GPIO.setup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GPIO.OUT) </a:t>
            </a:r>
          </a:p>
          <a:p>
            <a:r>
              <a:rPr lang="en-US" dirty="0" err="1"/>
              <a:t>GPIO.setup</a:t>
            </a:r>
            <a:r>
              <a:rPr lang="en-US" dirty="0"/>
              <a:t>(</a:t>
            </a:r>
            <a:r>
              <a:rPr lang="en-US" dirty="0" err="1"/>
              <a:t>pwmPin</a:t>
            </a:r>
            <a:r>
              <a:rPr lang="en-US" dirty="0"/>
              <a:t>, GPIO.OUT) </a:t>
            </a:r>
          </a:p>
          <a:p>
            <a:r>
              <a:rPr lang="en-US" dirty="0" err="1"/>
              <a:t>GPIO.setup</a:t>
            </a:r>
            <a:r>
              <a:rPr lang="en-US" dirty="0"/>
              <a:t>(</a:t>
            </a:r>
            <a:r>
              <a:rPr lang="en-US" dirty="0" err="1"/>
              <a:t>butPin</a:t>
            </a:r>
            <a:r>
              <a:rPr lang="en-US" dirty="0"/>
              <a:t>, </a:t>
            </a:r>
            <a:r>
              <a:rPr lang="en-US" dirty="0" err="1"/>
              <a:t>GPIO.IN,pull_up_down</a:t>
            </a:r>
            <a:r>
              <a:rPr lang="en-US" dirty="0"/>
              <a:t>=GPIO.PUD_UP) </a:t>
            </a:r>
          </a:p>
          <a:p>
            <a:endParaRPr lang="en-US" dirty="0"/>
          </a:p>
          <a:p>
            <a:r>
              <a:rPr lang="en-US" dirty="0" err="1"/>
              <a:t>pwm</a:t>
            </a:r>
            <a:r>
              <a:rPr lang="en-US" dirty="0"/>
              <a:t> = GPIO.PWM(</a:t>
            </a:r>
            <a:r>
              <a:rPr lang="en-US" dirty="0" err="1"/>
              <a:t>pwmPin</a:t>
            </a:r>
            <a:r>
              <a:rPr lang="en-US" dirty="0"/>
              <a:t>, 1000) # PWM frequency = 200Hz </a:t>
            </a:r>
          </a:p>
          <a:p>
            <a:endParaRPr lang="en-US" dirty="0"/>
          </a:p>
          <a:p>
            <a:r>
              <a:rPr lang="en-US" dirty="0" err="1"/>
              <a:t>GPIO.output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GPIO.LOW) # default off </a:t>
            </a:r>
          </a:p>
          <a:p>
            <a:r>
              <a:rPr lang="en-US" dirty="0" err="1"/>
              <a:t>pwm.start</a:t>
            </a:r>
            <a:r>
              <a:rPr lang="en-US" dirty="0"/>
              <a:t>(duty) # start at 75% 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695DDB-8AAA-4685-84F5-4F72B981CA3D}"/>
              </a:ext>
            </a:extLst>
          </p:cNvPr>
          <p:cNvSpPr/>
          <p:nvPr/>
        </p:nvSpPr>
        <p:spPr>
          <a:xfrm>
            <a:off x="7865595" y="1747025"/>
            <a:ext cx="3776287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/>
              <a:t>try: </a:t>
            </a:r>
          </a:p>
          <a:p>
            <a:endParaRPr lang="en-US" dirty="0"/>
          </a:p>
          <a:p>
            <a:r>
              <a:rPr lang="en-US" dirty="0"/>
              <a:t>    while 1: </a:t>
            </a:r>
          </a:p>
          <a:p>
            <a:endParaRPr lang="en-US" dirty="0"/>
          </a:p>
          <a:p>
            <a:r>
              <a:rPr lang="en-US" dirty="0"/>
              <a:t>        if </a:t>
            </a:r>
            <a:r>
              <a:rPr lang="en-US" dirty="0" err="1"/>
              <a:t>GPIO.input</a:t>
            </a:r>
            <a:r>
              <a:rPr lang="en-US" dirty="0"/>
              <a:t>(</a:t>
            </a:r>
            <a:r>
              <a:rPr lang="en-US" dirty="0" err="1"/>
              <a:t>butPin</a:t>
            </a:r>
            <a:r>
              <a:rPr lang="en-US" dirty="0"/>
              <a:t>): </a:t>
            </a:r>
          </a:p>
          <a:p>
            <a:r>
              <a:rPr lang="en-US" dirty="0"/>
              <a:t>            </a:t>
            </a:r>
            <a:r>
              <a:rPr lang="en-US" dirty="0" err="1"/>
              <a:t>pwm.ChangeDutyCycle</a:t>
            </a:r>
            <a:r>
              <a:rPr lang="en-US" dirty="0"/>
              <a:t>(duty) </a:t>
            </a:r>
          </a:p>
          <a:p>
            <a:r>
              <a:rPr lang="en-US" dirty="0"/>
              <a:t>            </a:t>
            </a:r>
            <a:r>
              <a:rPr lang="en-US" dirty="0" err="1"/>
              <a:t>GPIO.output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GPIO.LOW) 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    #Pressed </a:t>
            </a:r>
          </a:p>
          <a:p>
            <a:r>
              <a:rPr lang="en-US" dirty="0"/>
              <a:t>        else: </a:t>
            </a:r>
          </a:p>
          <a:p>
            <a:r>
              <a:rPr lang="en-US" dirty="0"/>
              <a:t>            </a:t>
            </a:r>
            <a:r>
              <a:rPr lang="en-US" dirty="0" err="1"/>
              <a:t>GPIO.output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GPIO.HIGH) </a:t>
            </a:r>
          </a:p>
          <a:p>
            <a:r>
              <a:rPr lang="en-US" dirty="0"/>
              <a:t>            </a:t>
            </a:r>
            <a:r>
              <a:rPr lang="en-US" dirty="0" err="1"/>
              <a:t>pwm.ChangeDutyCycle</a:t>
            </a:r>
            <a:r>
              <a:rPr lang="en-US" dirty="0"/>
              <a:t>(duty) </a:t>
            </a:r>
          </a:p>
          <a:p>
            <a:r>
              <a:rPr lang="en-US" dirty="0"/>
              <a:t>            </a:t>
            </a:r>
            <a:r>
              <a:rPr lang="en-US" dirty="0" err="1"/>
              <a:t>time.sleep</a:t>
            </a:r>
            <a:r>
              <a:rPr lang="en-US" dirty="0"/>
              <a:t>(1.5) </a:t>
            </a:r>
          </a:p>
          <a:p>
            <a:r>
              <a:rPr lang="en-US" dirty="0"/>
              <a:t>            </a:t>
            </a:r>
            <a:r>
              <a:rPr lang="en-US" dirty="0" err="1"/>
              <a:t>GPIO.output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GPIO.LOW) </a:t>
            </a:r>
          </a:p>
          <a:p>
            <a:r>
              <a:rPr lang="en-US" dirty="0"/>
              <a:t>            </a:t>
            </a:r>
            <a:r>
              <a:rPr lang="en-US" dirty="0" err="1"/>
              <a:t>pwm.ChangeDutyCycle</a:t>
            </a:r>
            <a:r>
              <a:rPr lang="en-US" dirty="0"/>
              <a:t>(100) </a:t>
            </a:r>
          </a:p>
          <a:p>
            <a:r>
              <a:rPr lang="en-US" dirty="0"/>
              <a:t>            </a:t>
            </a:r>
            <a:r>
              <a:rPr lang="en-US" dirty="0" err="1"/>
              <a:t>time.sleep</a:t>
            </a:r>
            <a:r>
              <a:rPr lang="en-US" dirty="0"/>
              <a:t>(1.5) </a:t>
            </a:r>
          </a:p>
          <a:p>
            <a:r>
              <a:rPr lang="en-US" dirty="0"/>
              <a:t>            </a:t>
            </a:r>
          </a:p>
          <a:p>
            <a:endParaRPr lang="en-US" dirty="0"/>
          </a:p>
          <a:p>
            <a:r>
              <a:rPr lang="en-US" dirty="0"/>
              <a:t>except </a:t>
            </a:r>
            <a:r>
              <a:rPr lang="en-US" dirty="0" err="1"/>
              <a:t>KeyboardInterrupt</a:t>
            </a:r>
            <a:r>
              <a:rPr lang="en-US" dirty="0"/>
              <a:t>: </a:t>
            </a:r>
          </a:p>
          <a:p>
            <a:r>
              <a:rPr lang="en-US" dirty="0"/>
              <a:t>    </a:t>
            </a:r>
            <a:r>
              <a:rPr lang="en-US" dirty="0" err="1"/>
              <a:t>pwm.stop</a:t>
            </a:r>
            <a:r>
              <a:rPr lang="en-US" dirty="0"/>
              <a:t>() </a:t>
            </a:r>
          </a:p>
          <a:p>
            <a:r>
              <a:rPr lang="en-US" dirty="0"/>
              <a:t>    </a:t>
            </a:r>
            <a:r>
              <a:rPr lang="en-US" dirty="0" err="1"/>
              <a:t>GPIO.cleanup</a:t>
            </a:r>
            <a:r>
              <a:rPr lang="en-US" dirty="0"/>
              <a:t>()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626910-5093-4204-8CA2-90BAD67C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</p:spPr>
        <p:txBody>
          <a:bodyPr/>
          <a:lstStyle/>
          <a:p>
            <a:r>
              <a:rPr lang="en-US" dirty="0"/>
              <a:t>Button Blink PWM code.py</a:t>
            </a:r>
          </a:p>
        </p:txBody>
      </p:sp>
    </p:spTree>
    <p:extLst>
      <p:ext uri="{BB962C8B-B14F-4D97-AF65-F5344CB8AC3E}">
        <p14:creationId xmlns:p14="http://schemas.microsoft.com/office/powerpoint/2010/main" val="2608985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>
            <a:spLocks noGrp="1"/>
          </p:cNvSpPr>
          <p:nvPr>
            <p:ph type="title"/>
          </p:nvPr>
        </p:nvSpPr>
        <p:spPr>
          <a:xfrm>
            <a:off x="3103300" y="2438833"/>
            <a:ext cx="4496800" cy="92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Stay tuned</a:t>
            </a:r>
            <a:endParaRPr dirty="0"/>
          </a:p>
        </p:txBody>
      </p:sp>
      <p:sp>
        <p:nvSpPr>
          <p:cNvPr id="1028" name="Google Shape;1028;p58"/>
          <p:cNvSpPr txBox="1">
            <a:spLocks noGrp="1"/>
          </p:cNvSpPr>
          <p:nvPr>
            <p:ph type="subTitle" idx="1"/>
          </p:nvPr>
        </p:nvSpPr>
        <p:spPr>
          <a:xfrm>
            <a:off x="3103284" y="3415484"/>
            <a:ext cx="5012016" cy="12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In the Second Raspberry Pi workshop we will build a Sound Board and do more Python programming…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format the SD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538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Search for Raspberry Pi 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9" y="1462088"/>
            <a:ext cx="6506530" cy="491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7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installer for your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80" y="1594716"/>
            <a:ext cx="2865583" cy="4351338"/>
          </a:xfrm>
        </p:spPr>
        <p:txBody>
          <a:bodyPr/>
          <a:lstStyle/>
          <a:p>
            <a:r>
              <a:rPr lang="en-US" dirty="0"/>
              <a:t>This will install the latest SW</a:t>
            </a:r>
          </a:p>
          <a:p>
            <a:r>
              <a:rPr lang="en-US" dirty="0"/>
              <a:t>You have to download a huge file for previous versions.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71" y="2393991"/>
            <a:ext cx="8602027" cy="408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1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Raspberry Pi Imager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163" y="1680369"/>
            <a:ext cx="65436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5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Raspberry Pi OS (32-bit)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2738" y="1685131"/>
            <a:ext cx="64865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1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 the SD card into your computer and select Choose Storage.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213" y="1694656"/>
            <a:ext cx="65055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9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SD card is P:\ on this system. Verify in Explorer. THIS WILL ERASE EVERYTHING ON THE CARD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122" y="2234551"/>
            <a:ext cx="6505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5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Write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213" y="1675606"/>
            <a:ext cx="65055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7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212" y="2205779"/>
            <a:ext cx="5257800" cy="3506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Micro SD into Raspberry Pi.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100" y="1536633"/>
            <a:ext cx="5144900" cy="4601600"/>
          </a:xfrm>
        </p:spPr>
        <p:txBody>
          <a:bodyPr/>
          <a:lstStyle/>
          <a:p>
            <a:r>
              <a:rPr lang="en-US" dirty="0"/>
              <a:t>Wrist-straps not required but touch metal on the </a:t>
            </a:r>
            <a:r>
              <a:rPr lang="en-US" dirty="0" err="1"/>
              <a:t>Rpi</a:t>
            </a:r>
            <a:r>
              <a:rPr lang="en-US" dirty="0"/>
              <a:t> USB to dissipate ESD. </a:t>
            </a:r>
          </a:p>
          <a:p>
            <a:r>
              <a:rPr lang="en-US" dirty="0"/>
              <a:t>Be careful not to touch the Micro SD card pins.</a:t>
            </a:r>
          </a:p>
          <a:p>
            <a:r>
              <a:rPr lang="en-US" dirty="0"/>
              <a:t>Never place bare board on metal surface. </a:t>
            </a:r>
          </a:p>
        </p:txBody>
      </p:sp>
    </p:spTree>
    <p:extLst>
      <p:ext uri="{BB962C8B-B14F-4D97-AF65-F5344CB8AC3E}">
        <p14:creationId xmlns:p14="http://schemas.microsoft.com/office/powerpoint/2010/main" val="338125221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Arduino Workshop 1 Blink- PWM</Template>
  <TotalTime>18653</TotalTime>
  <Words>731</Words>
  <Application>Microsoft Office PowerPoint</Application>
  <PresentationFormat>Widescreen</PresentationFormat>
  <Paragraphs>102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Josefin Slab Thin</vt:lpstr>
      <vt:lpstr>Lato</vt:lpstr>
      <vt:lpstr>Montserrat</vt:lpstr>
      <vt:lpstr>Raleway</vt:lpstr>
      <vt:lpstr>Source Sans Pro</vt:lpstr>
      <vt:lpstr>source-serif-pro</vt:lpstr>
      <vt:lpstr>Electronic Circuit Style CV by Slidesgo</vt:lpstr>
      <vt:lpstr>Intro To Raspberry Pi</vt:lpstr>
      <vt:lpstr>How to format the SD card</vt:lpstr>
      <vt:lpstr>Download the installer for your system</vt:lpstr>
      <vt:lpstr>Open Raspberry Pi Imager</vt:lpstr>
      <vt:lpstr>Choose the Raspberry Pi OS (32-bit)</vt:lpstr>
      <vt:lpstr>Plug the SD card into your computer and select Choose Storage.</vt:lpstr>
      <vt:lpstr>SD card is P:\ on this system. Verify in Explorer. THIS WILL ERASE EVERYTHING ON THE CARD</vt:lpstr>
      <vt:lpstr>Click Write</vt:lpstr>
      <vt:lpstr>Insert Micro SD into Raspberry Pi.</vt:lpstr>
      <vt:lpstr>Connect Mouse, Keyboard and HDMI</vt:lpstr>
      <vt:lpstr>Connect Power</vt:lpstr>
      <vt:lpstr>Terminal Commands</vt:lpstr>
      <vt:lpstr>Don’t want a display, keyboard or mouse duct taped to your project?</vt:lpstr>
      <vt:lpstr>Remote control Baby!</vt:lpstr>
      <vt:lpstr>Blink an LED in Python.</vt:lpstr>
      <vt:lpstr>Open Geany from the programming menu</vt:lpstr>
      <vt:lpstr>Try / Except</vt:lpstr>
      <vt:lpstr>Button Blink PWM code.py</vt:lpstr>
      <vt:lpstr>Stay tuned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Kelley, Todd W</dc:creator>
  <cp:lastModifiedBy>Kelley, Todd W</cp:lastModifiedBy>
  <cp:revision>26</cp:revision>
  <dcterms:created xsi:type="dcterms:W3CDTF">2021-09-16T18:05:45Z</dcterms:created>
  <dcterms:modified xsi:type="dcterms:W3CDTF">2022-09-14T13:45:42Z</dcterms:modified>
</cp:coreProperties>
</file>