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5" r:id="rId3"/>
    <p:sldId id="306" r:id="rId4"/>
    <p:sldId id="308" r:id="rId5"/>
    <p:sldId id="307" r:id="rId6"/>
    <p:sldId id="264" r:id="rId7"/>
    <p:sldId id="265" r:id="rId8"/>
    <p:sldId id="30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6" r:id="rId17"/>
    <p:sldId id="309" r:id="rId18"/>
    <p:sldId id="310" r:id="rId19"/>
    <p:sldId id="271" r:id="rId20"/>
    <p:sldId id="269" r:id="rId21"/>
    <p:sldId id="311" r:id="rId22"/>
    <p:sldId id="270" r:id="rId23"/>
    <p:sldId id="268" r:id="rId24"/>
    <p:sldId id="273" r:id="rId25"/>
    <p:sldId id="272" r:id="rId26"/>
    <p:sldId id="303" r:id="rId27"/>
  </p:sldIdLst>
  <p:sldSz cx="12192000" cy="6858000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D42A0-997B-4F73-9F93-59BF539EDB4D}" v="46" dt="2023-02-15T20:35:3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9C9C5C14-3054-4EDC-B148-AFDFF93F58B0}"/>
    <pc:docChg chg="modSld">
      <pc:chgData name="Kelley, Todd W" userId="d27d4cb4-89b9-4445-97de-d6d70d6b1c5d" providerId="ADAL" clId="{9C9C5C14-3054-4EDC-B148-AFDFF93F58B0}" dt="2022-09-22T14:43:13.998" v="33" actId="20577"/>
      <pc:docMkLst>
        <pc:docMk/>
      </pc:docMkLst>
      <pc:sldChg chg="modNotesTx">
        <pc:chgData name="Kelley, Todd W" userId="d27d4cb4-89b9-4445-97de-d6d70d6b1c5d" providerId="ADAL" clId="{9C9C5C14-3054-4EDC-B148-AFDFF93F58B0}" dt="2022-09-22T14:43:13.998" v="33" actId="20577"/>
        <pc:sldMkLst>
          <pc:docMk/>
          <pc:sldMk cId="2608985330" sldId="272"/>
        </pc:sldMkLst>
      </pc:sldChg>
    </pc:docChg>
  </pc:docChgLst>
  <pc:docChgLst>
    <pc:chgData name="Todd Kelley" userId="d27d4cb4-89b9-4445-97de-d6d70d6b1c5d" providerId="ADAL" clId="{45CD42A0-997B-4F73-9F93-59BF539EDB4D}"/>
    <pc:docChg chg="undo custSel addSld delSld modSld modNotesMaster">
      <pc:chgData name="Todd Kelley" userId="d27d4cb4-89b9-4445-97de-d6d70d6b1c5d" providerId="ADAL" clId="{45CD42A0-997B-4F73-9F93-59BF539EDB4D}" dt="2023-02-16T14:52:25.777" v="1402" actId="1076"/>
      <pc:docMkLst>
        <pc:docMk/>
      </pc:docMkLst>
      <pc:sldChg chg="del">
        <pc:chgData name="Todd Kelley" userId="d27d4cb4-89b9-4445-97de-d6d70d6b1c5d" providerId="ADAL" clId="{45CD42A0-997B-4F73-9F93-59BF539EDB4D}" dt="2023-02-15T19:13:47.193" v="441" actId="2696"/>
        <pc:sldMkLst>
          <pc:docMk/>
          <pc:sldMk cId="338125221" sldId="264"/>
        </pc:sldMkLst>
      </pc:sldChg>
      <pc:sldChg chg="addSp delSp modSp add mod">
        <pc:chgData name="Todd Kelley" userId="d27d4cb4-89b9-4445-97de-d6d70d6b1c5d" providerId="ADAL" clId="{45CD42A0-997B-4F73-9F93-59BF539EDB4D}" dt="2023-02-15T20:04:23.665" v="851" actId="14100"/>
        <pc:sldMkLst>
          <pc:docMk/>
          <pc:sldMk cId="2221088527" sldId="264"/>
        </pc:sldMkLst>
        <pc:spChg chg="mod">
          <ac:chgData name="Todd Kelley" userId="d27d4cb4-89b9-4445-97de-d6d70d6b1c5d" providerId="ADAL" clId="{45CD42A0-997B-4F73-9F93-59BF539EDB4D}" dt="2023-02-15T19:34:36.581" v="757" actId="20577"/>
          <ac:spMkLst>
            <pc:docMk/>
            <pc:sldMk cId="2221088527" sldId="264"/>
            <ac:spMk id="2" creationId="{00000000-0000-0000-0000-000000000000}"/>
          </ac:spMkLst>
        </pc:spChg>
        <pc:spChg chg="mod">
          <ac:chgData name="Todd Kelley" userId="d27d4cb4-89b9-4445-97de-d6d70d6b1c5d" providerId="ADAL" clId="{45CD42A0-997B-4F73-9F93-59BF539EDB4D}" dt="2023-02-15T19:35:24.299" v="795" actId="242"/>
          <ac:spMkLst>
            <pc:docMk/>
            <pc:sldMk cId="2221088527" sldId="264"/>
            <ac:spMk id="3" creationId="{00000000-0000-0000-0000-000000000000}"/>
          </ac:spMkLst>
        </pc:spChg>
        <pc:spChg chg="add del">
          <ac:chgData name="Todd Kelley" userId="d27d4cb4-89b9-4445-97de-d6d70d6b1c5d" providerId="ADAL" clId="{45CD42A0-997B-4F73-9F93-59BF539EDB4D}" dt="2023-02-15T19:36:24.124" v="798" actId="478"/>
          <ac:spMkLst>
            <pc:docMk/>
            <pc:sldMk cId="2221088527" sldId="264"/>
            <ac:spMk id="6" creationId="{37152DD6-3146-30BB-957F-8DA681FD5040}"/>
          </ac:spMkLst>
        </pc:spChg>
        <pc:picChg chg="mod modCrop">
          <ac:chgData name="Todd Kelley" userId="d27d4cb4-89b9-4445-97de-d6d70d6b1c5d" providerId="ADAL" clId="{45CD42A0-997B-4F73-9F93-59BF539EDB4D}" dt="2023-02-15T20:04:23.665" v="851" actId="14100"/>
          <ac:picMkLst>
            <pc:docMk/>
            <pc:sldMk cId="2221088527" sldId="264"/>
            <ac:picMk id="4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5T20:02:58.077" v="800" actId="1076"/>
          <ac:picMkLst>
            <pc:docMk/>
            <pc:sldMk cId="2221088527" sldId="264"/>
            <ac:picMk id="8" creationId="{464E4E28-A104-1B41-2AFC-EDF5320E98F3}"/>
          </ac:picMkLst>
        </pc:picChg>
      </pc:sldChg>
      <pc:sldChg chg="addSp delSp modSp add mod">
        <pc:chgData name="Todd Kelley" userId="d27d4cb4-89b9-4445-97de-d6d70d6b1c5d" providerId="ADAL" clId="{45CD42A0-997B-4F73-9F93-59BF539EDB4D}" dt="2023-02-16T14:45:42.877" v="1366" actId="113"/>
        <pc:sldMkLst>
          <pc:docMk/>
          <pc:sldMk cId="225407785" sldId="265"/>
        </pc:sldMkLst>
        <pc:spChg chg="mod">
          <ac:chgData name="Todd Kelley" userId="d27d4cb4-89b9-4445-97de-d6d70d6b1c5d" providerId="ADAL" clId="{45CD42A0-997B-4F73-9F93-59BF539EDB4D}" dt="2023-02-16T14:45:42.877" v="1366" actId="113"/>
          <ac:spMkLst>
            <pc:docMk/>
            <pc:sldMk cId="225407785" sldId="265"/>
            <ac:spMk id="3" creationId="{00000000-0000-0000-0000-000000000000}"/>
          </ac:spMkLst>
        </pc:spChg>
        <pc:picChg chg="del">
          <ac:chgData name="Todd Kelley" userId="d27d4cb4-89b9-4445-97de-d6d70d6b1c5d" providerId="ADAL" clId="{45CD42A0-997B-4F73-9F93-59BF539EDB4D}" dt="2023-02-15T22:15:12.120" v="1301" actId="478"/>
          <ac:picMkLst>
            <pc:docMk/>
            <pc:sldMk cId="225407785" sldId="265"/>
            <ac:picMk id="4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5T22:16:17.732" v="1305" actId="14100"/>
          <ac:picMkLst>
            <pc:docMk/>
            <pc:sldMk cId="225407785" sldId="265"/>
            <ac:picMk id="10242" creationId="{8A9706A6-ADC4-1C09-5B05-611591F8FF5B}"/>
          </ac:picMkLst>
        </pc:picChg>
      </pc:sldChg>
      <pc:sldChg chg="del">
        <pc:chgData name="Todd Kelley" userId="d27d4cb4-89b9-4445-97de-d6d70d6b1c5d" providerId="ADAL" clId="{45CD42A0-997B-4F73-9F93-59BF539EDB4D}" dt="2023-02-15T19:12:01.920" v="314" actId="2696"/>
        <pc:sldMkLst>
          <pc:docMk/>
          <pc:sldMk cId="2648829952" sldId="265"/>
        </pc:sldMkLst>
      </pc:sldChg>
      <pc:sldChg chg="addSp delSp modSp mod">
        <pc:chgData name="Todd Kelley" userId="d27d4cb4-89b9-4445-97de-d6d70d6b1c5d" providerId="ADAL" clId="{45CD42A0-997B-4F73-9F93-59BF539EDB4D}" dt="2023-02-15T20:13:21.996" v="929" actId="20577"/>
        <pc:sldMkLst>
          <pc:docMk/>
          <pc:sldMk cId="1982202001" sldId="266"/>
        </pc:sldMkLst>
        <pc:spChg chg="mod">
          <ac:chgData name="Todd Kelley" userId="d27d4cb4-89b9-4445-97de-d6d70d6b1c5d" providerId="ADAL" clId="{45CD42A0-997B-4F73-9F93-59BF539EDB4D}" dt="2023-02-15T20:07:33.830" v="903" actId="20577"/>
          <ac:spMkLst>
            <pc:docMk/>
            <pc:sldMk cId="1982202001" sldId="266"/>
            <ac:spMk id="2" creationId="{00000000-0000-0000-0000-000000000000}"/>
          </ac:spMkLst>
        </pc:spChg>
        <pc:spChg chg="mod">
          <ac:chgData name="Todd Kelley" userId="d27d4cb4-89b9-4445-97de-d6d70d6b1c5d" providerId="ADAL" clId="{45CD42A0-997B-4F73-9F93-59BF539EDB4D}" dt="2023-02-15T20:13:21.996" v="929" actId="20577"/>
          <ac:spMkLst>
            <pc:docMk/>
            <pc:sldMk cId="1982202001" sldId="266"/>
            <ac:spMk id="3" creationId="{00000000-0000-0000-0000-000000000000}"/>
          </ac:spMkLst>
        </pc:spChg>
        <pc:spChg chg="del">
          <ac:chgData name="Todd Kelley" userId="d27d4cb4-89b9-4445-97de-d6d70d6b1c5d" providerId="ADAL" clId="{45CD42A0-997B-4F73-9F93-59BF539EDB4D}" dt="2023-02-15T20:12:28.203" v="922" actId="478"/>
          <ac:spMkLst>
            <pc:docMk/>
            <pc:sldMk cId="1982202001" sldId="266"/>
            <ac:spMk id="6" creationId="{00000000-0000-0000-0000-000000000000}"/>
          </ac:spMkLst>
        </pc:spChg>
        <pc:spChg chg="del">
          <ac:chgData name="Todd Kelley" userId="d27d4cb4-89b9-4445-97de-d6d70d6b1c5d" providerId="ADAL" clId="{45CD42A0-997B-4F73-9F93-59BF539EDB4D}" dt="2023-02-15T20:12:26.027" v="921" actId="478"/>
          <ac:spMkLst>
            <pc:docMk/>
            <pc:sldMk cId="1982202001" sldId="266"/>
            <ac:spMk id="7" creationId="{00000000-0000-0000-0000-000000000000}"/>
          </ac:spMkLst>
        </pc:spChg>
        <pc:spChg chg="add del">
          <ac:chgData name="Todd Kelley" userId="d27d4cb4-89b9-4445-97de-d6d70d6b1c5d" providerId="ADAL" clId="{45CD42A0-997B-4F73-9F93-59BF539EDB4D}" dt="2023-02-15T20:10:54.186" v="912" actId="478"/>
          <ac:spMkLst>
            <pc:docMk/>
            <pc:sldMk cId="1982202001" sldId="266"/>
            <ac:spMk id="8" creationId="{DF7F22DB-E9A7-04C3-B8CF-3DF1474CD690}"/>
          </ac:spMkLst>
        </pc:spChg>
        <pc:picChg chg="del">
          <ac:chgData name="Todd Kelley" userId="d27d4cb4-89b9-4445-97de-d6d70d6b1c5d" providerId="ADAL" clId="{45CD42A0-997B-4F73-9F93-59BF539EDB4D}" dt="2023-02-15T20:10:32.368" v="910" actId="478"/>
          <ac:picMkLst>
            <pc:docMk/>
            <pc:sldMk cId="1982202001" sldId="266"/>
            <ac:picMk id="4" creationId="{00000000-0000-0000-0000-000000000000}"/>
          </ac:picMkLst>
        </pc:picChg>
        <pc:picChg chg="del">
          <ac:chgData name="Todd Kelley" userId="d27d4cb4-89b9-4445-97de-d6d70d6b1c5d" providerId="ADAL" clId="{45CD42A0-997B-4F73-9F93-59BF539EDB4D}" dt="2023-02-15T20:10:31.456" v="909" actId="478"/>
          <ac:picMkLst>
            <pc:docMk/>
            <pc:sldMk cId="1982202001" sldId="266"/>
            <ac:picMk id="5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5T20:11:59.459" v="914" actId="1076"/>
          <ac:picMkLst>
            <pc:docMk/>
            <pc:sldMk cId="1982202001" sldId="266"/>
            <ac:picMk id="10" creationId="{B0666903-8BEF-DAAE-FB07-6ED335EB89A5}"/>
          </ac:picMkLst>
        </pc:picChg>
      </pc:sldChg>
      <pc:sldChg chg="addSp delSp modSp mod">
        <pc:chgData name="Todd Kelley" userId="d27d4cb4-89b9-4445-97de-d6d70d6b1c5d" providerId="ADAL" clId="{45CD42A0-997B-4F73-9F93-59BF539EDB4D}" dt="2023-02-16T14:48:08.966" v="1375" actId="20577"/>
        <pc:sldMkLst>
          <pc:docMk/>
          <pc:sldMk cId="3961016685" sldId="268"/>
        </pc:sldMkLst>
        <pc:spChg chg="mod">
          <ac:chgData name="Todd Kelley" userId="d27d4cb4-89b9-4445-97de-d6d70d6b1c5d" providerId="ADAL" clId="{45CD42A0-997B-4F73-9F93-59BF539EDB4D}" dt="2023-02-16T14:48:08.966" v="1375" actId="20577"/>
          <ac:spMkLst>
            <pc:docMk/>
            <pc:sldMk cId="3961016685" sldId="268"/>
            <ac:spMk id="2" creationId="{00000000-0000-0000-0000-000000000000}"/>
          </ac:spMkLst>
        </pc:spChg>
        <pc:picChg chg="del">
          <ac:chgData name="Todd Kelley" userId="d27d4cb4-89b9-4445-97de-d6d70d6b1c5d" providerId="ADAL" clId="{45CD42A0-997B-4F73-9F93-59BF539EDB4D}" dt="2023-02-15T19:14:12.903" v="443" actId="478"/>
          <ac:picMkLst>
            <pc:docMk/>
            <pc:sldMk cId="3961016685" sldId="268"/>
            <ac:picMk id="1026" creationId="{2E791452-1469-488D-968D-95292D7E8A49}"/>
          </ac:picMkLst>
        </pc:picChg>
        <pc:picChg chg="add mod">
          <ac:chgData name="Todd Kelley" userId="d27d4cb4-89b9-4445-97de-d6d70d6b1c5d" providerId="ADAL" clId="{45CD42A0-997B-4F73-9F93-59BF539EDB4D}" dt="2023-02-15T19:14:49.104" v="447" actId="1076"/>
          <ac:picMkLst>
            <pc:docMk/>
            <pc:sldMk cId="3961016685" sldId="268"/>
            <ac:picMk id="3074" creationId="{81AEB4C7-EC69-B2F9-22FE-98D8584C74D0}"/>
          </ac:picMkLst>
        </pc:picChg>
      </pc:sldChg>
      <pc:sldChg chg="addSp delSp modSp mod">
        <pc:chgData name="Todd Kelley" userId="d27d4cb4-89b9-4445-97de-d6d70d6b1c5d" providerId="ADAL" clId="{45CD42A0-997B-4F73-9F93-59BF539EDB4D}" dt="2023-02-15T20:29:10.200" v="1103" actId="1076"/>
        <pc:sldMkLst>
          <pc:docMk/>
          <pc:sldMk cId="3444751973" sldId="269"/>
        </pc:sldMkLst>
        <pc:spChg chg="mod">
          <ac:chgData name="Todd Kelley" userId="d27d4cb4-89b9-4445-97de-d6d70d6b1c5d" providerId="ADAL" clId="{45CD42A0-997B-4F73-9F93-59BF539EDB4D}" dt="2023-02-15T20:29:02.814" v="1100" actId="6549"/>
          <ac:spMkLst>
            <pc:docMk/>
            <pc:sldMk cId="3444751973" sldId="269"/>
            <ac:spMk id="3" creationId="{00000000-0000-0000-0000-000000000000}"/>
          </ac:spMkLst>
        </pc:spChg>
        <pc:picChg chg="del mod">
          <ac:chgData name="Todd Kelley" userId="d27d4cb4-89b9-4445-97de-d6d70d6b1c5d" providerId="ADAL" clId="{45CD42A0-997B-4F73-9F93-59BF539EDB4D}" dt="2023-02-15T20:29:00.297" v="1099" actId="478"/>
          <ac:picMkLst>
            <pc:docMk/>
            <pc:sldMk cId="3444751973" sldId="269"/>
            <ac:picMk id="4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5T20:29:10.200" v="1103" actId="1076"/>
          <ac:picMkLst>
            <pc:docMk/>
            <pc:sldMk cId="3444751973" sldId="269"/>
            <ac:picMk id="6" creationId="{8201153A-79D6-1D2C-8B81-FF21D073D66A}"/>
          </ac:picMkLst>
        </pc:picChg>
        <pc:picChg chg="add del">
          <ac:chgData name="Todd Kelley" userId="d27d4cb4-89b9-4445-97de-d6d70d6b1c5d" providerId="ADAL" clId="{45CD42A0-997B-4F73-9F93-59BF539EDB4D}" dt="2023-02-15T20:26:57.736" v="1084"/>
          <ac:picMkLst>
            <pc:docMk/>
            <pc:sldMk cId="3444751973" sldId="269"/>
            <ac:picMk id="7170" creationId="{04570484-3256-73FF-A8E3-F7DCA74CF079}"/>
          </ac:picMkLst>
        </pc:picChg>
        <pc:picChg chg="add del mod">
          <ac:chgData name="Todd Kelley" userId="d27d4cb4-89b9-4445-97de-d6d70d6b1c5d" providerId="ADAL" clId="{45CD42A0-997B-4F73-9F93-59BF539EDB4D}" dt="2023-02-15T20:27:25.648" v="1088" actId="478"/>
          <ac:picMkLst>
            <pc:docMk/>
            <pc:sldMk cId="3444751973" sldId="269"/>
            <ac:picMk id="7172" creationId="{CFC22B57-1A15-77C2-C910-C4F4281DF94F}"/>
          </ac:picMkLst>
        </pc:picChg>
        <pc:picChg chg="add del">
          <ac:chgData name="Todd Kelley" userId="d27d4cb4-89b9-4445-97de-d6d70d6b1c5d" providerId="ADAL" clId="{45CD42A0-997B-4F73-9F93-59BF539EDB4D}" dt="2023-02-15T20:27:43.026" v="1090"/>
          <ac:picMkLst>
            <pc:docMk/>
            <pc:sldMk cId="3444751973" sldId="269"/>
            <ac:picMk id="7174" creationId="{5B239413-3A00-BE75-CD8C-D656B6007D71}"/>
          </ac:picMkLst>
        </pc:picChg>
      </pc:sldChg>
      <pc:sldChg chg="modSp mod">
        <pc:chgData name="Todd Kelley" userId="d27d4cb4-89b9-4445-97de-d6d70d6b1c5d" providerId="ADAL" clId="{45CD42A0-997B-4F73-9F93-59BF539EDB4D}" dt="2023-02-16T14:47:42.634" v="1369" actId="1076"/>
        <pc:sldMkLst>
          <pc:docMk/>
          <pc:sldMk cId="1582093810" sldId="270"/>
        </pc:sldMkLst>
        <pc:spChg chg="mod">
          <ac:chgData name="Todd Kelley" userId="d27d4cb4-89b9-4445-97de-d6d70d6b1c5d" providerId="ADAL" clId="{45CD42A0-997B-4F73-9F93-59BF539EDB4D}" dt="2023-02-15T20:30:32.419" v="1165" actId="20577"/>
          <ac:spMkLst>
            <pc:docMk/>
            <pc:sldMk cId="1582093810" sldId="270"/>
            <ac:spMk id="2" creationId="{00000000-0000-0000-0000-000000000000}"/>
          </ac:spMkLst>
        </pc:spChg>
        <pc:spChg chg="mod">
          <ac:chgData name="Todd Kelley" userId="d27d4cb4-89b9-4445-97de-d6d70d6b1c5d" providerId="ADAL" clId="{45CD42A0-997B-4F73-9F93-59BF539EDB4D}" dt="2023-02-16T14:47:37.124" v="1367" actId="242"/>
          <ac:spMkLst>
            <pc:docMk/>
            <pc:sldMk cId="1582093810" sldId="270"/>
            <ac:spMk id="3" creationId="{00000000-0000-0000-0000-000000000000}"/>
          </ac:spMkLst>
        </pc:spChg>
        <pc:picChg chg="mod">
          <ac:chgData name="Todd Kelley" userId="d27d4cb4-89b9-4445-97de-d6d70d6b1c5d" providerId="ADAL" clId="{45CD42A0-997B-4F73-9F93-59BF539EDB4D}" dt="2023-02-16T14:47:42.634" v="1369" actId="1076"/>
          <ac:picMkLst>
            <pc:docMk/>
            <pc:sldMk cId="1582093810" sldId="270"/>
            <ac:picMk id="5" creationId="{00000000-0000-0000-0000-000000000000}"/>
          </ac:picMkLst>
        </pc:picChg>
      </pc:sldChg>
      <pc:sldChg chg="addSp delSp modSp mod">
        <pc:chgData name="Todd Kelley" userId="d27d4cb4-89b9-4445-97de-d6d70d6b1c5d" providerId="ADAL" clId="{45CD42A0-997B-4F73-9F93-59BF539EDB4D}" dt="2023-02-16T14:52:25.777" v="1402" actId="1076"/>
        <pc:sldMkLst>
          <pc:docMk/>
          <pc:sldMk cId="2608985330" sldId="272"/>
        </pc:sldMkLst>
        <pc:spChg chg="add del">
          <ac:chgData name="Todd Kelley" userId="d27d4cb4-89b9-4445-97de-d6d70d6b1c5d" providerId="ADAL" clId="{45CD42A0-997B-4F73-9F93-59BF539EDB4D}" dt="2023-02-15T20:50:42.737" v="1188"/>
          <ac:spMkLst>
            <pc:docMk/>
            <pc:sldMk cId="2608985330" sldId="272"/>
            <ac:spMk id="2" creationId="{5966D4B4-3EF7-BEE0-87BF-15DCDBEB21A5}"/>
          </ac:spMkLst>
        </pc:spChg>
        <pc:spChg chg="del">
          <ac:chgData name="Todd Kelley" userId="d27d4cb4-89b9-4445-97de-d6d70d6b1c5d" providerId="ADAL" clId="{45CD42A0-997B-4F73-9F93-59BF539EDB4D}" dt="2023-02-15T20:40:21.043" v="1186" actId="478"/>
          <ac:spMkLst>
            <pc:docMk/>
            <pc:sldMk cId="2608985330" sldId="272"/>
            <ac:spMk id="3" creationId="{EE695DDB-8AAA-4685-84F5-4F72B981CA3D}"/>
          </ac:spMkLst>
        </pc:spChg>
        <pc:spChg chg="del mod">
          <ac:chgData name="Todd Kelley" userId="d27d4cb4-89b9-4445-97de-d6d70d6b1c5d" providerId="ADAL" clId="{45CD42A0-997B-4F73-9F93-59BF539EDB4D}" dt="2023-02-15T20:40:19.402" v="1185" actId="478"/>
          <ac:spMkLst>
            <pc:docMk/>
            <pc:sldMk cId="2608985330" sldId="272"/>
            <ac:spMk id="5" creationId="{00000000-0000-0000-0000-000000000000}"/>
          </ac:spMkLst>
        </pc:spChg>
        <pc:spChg chg="add del mod">
          <ac:chgData name="Todd Kelley" userId="d27d4cb4-89b9-4445-97de-d6d70d6b1c5d" providerId="ADAL" clId="{45CD42A0-997B-4F73-9F93-59BF539EDB4D}" dt="2023-02-15T20:52:16.018" v="1205" actId="478"/>
          <ac:spMkLst>
            <pc:docMk/>
            <pc:sldMk cId="2608985330" sldId="272"/>
            <ac:spMk id="6" creationId="{9F1416FE-CDE6-B3FF-2333-16FDD056A89F}"/>
          </ac:spMkLst>
        </pc:spChg>
        <pc:spChg chg="add del">
          <ac:chgData name="Todd Kelley" userId="d27d4cb4-89b9-4445-97de-d6d70d6b1c5d" providerId="ADAL" clId="{45CD42A0-997B-4F73-9F93-59BF539EDB4D}" dt="2023-02-15T20:50:51.275" v="1191"/>
          <ac:spMkLst>
            <pc:docMk/>
            <pc:sldMk cId="2608985330" sldId="272"/>
            <ac:spMk id="7" creationId="{F6724D0F-0ECF-3D62-4DB4-36058D4EF12D}"/>
          </ac:spMkLst>
        </pc:spChg>
        <pc:spChg chg="add del">
          <ac:chgData name="Todd Kelley" userId="d27d4cb4-89b9-4445-97de-d6d70d6b1c5d" providerId="ADAL" clId="{45CD42A0-997B-4F73-9F93-59BF539EDB4D}" dt="2023-02-15T20:51:02.762" v="1194"/>
          <ac:spMkLst>
            <pc:docMk/>
            <pc:sldMk cId="2608985330" sldId="272"/>
            <ac:spMk id="8" creationId="{FD013D57-7D86-D3C9-7246-FADFAC5CA598}"/>
          </ac:spMkLst>
        </pc:spChg>
        <pc:spChg chg="add del">
          <ac:chgData name="Todd Kelley" userId="d27d4cb4-89b9-4445-97de-d6d70d6b1c5d" providerId="ADAL" clId="{45CD42A0-997B-4F73-9F93-59BF539EDB4D}" dt="2023-02-15T20:51:11.186" v="1196"/>
          <ac:spMkLst>
            <pc:docMk/>
            <pc:sldMk cId="2608985330" sldId="272"/>
            <ac:spMk id="9" creationId="{22981384-7FAD-FCA9-C4A4-A5DB9040EAF2}"/>
          </ac:spMkLst>
        </pc:spChg>
        <pc:spChg chg="add del mod">
          <ac:chgData name="Todd Kelley" userId="d27d4cb4-89b9-4445-97de-d6d70d6b1c5d" providerId="ADAL" clId="{45CD42A0-997B-4F73-9F93-59BF539EDB4D}" dt="2023-02-15T20:52:12.651" v="1204"/>
          <ac:spMkLst>
            <pc:docMk/>
            <pc:sldMk cId="2608985330" sldId="272"/>
            <ac:spMk id="10" creationId="{4E953B88-DDC4-0EC4-FD9B-916879B5F9B0}"/>
          </ac:spMkLst>
        </pc:spChg>
        <pc:spChg chg="add del mod">
          <ac:chgData name="Todd Kelley" userId="d27d4cb4-89b9-4445-97de-d6d70d6b1c5d" providerId="ADAL" clId="{45CD42A0-997B-4F73-9F93-59BF539EDB4D}" dt="2023-02-16T14:34:55.228" v="1318" actId="478"/>
          <ac:spMkLst>
            <pc:docMk/>
            <pc:sldMk cId="2608985330" sldId="272"/>
            <ac:spMk id="11" creationId="{B34FA2B8-3A7B-F4C6-3A4D-79A8512889E2}"/>
          </ac:spMkLst>
        </pc:spChg>
        <pc:spChg chg="add del mod">
          <ac:chgData name="Todd Kelley" userId="d27d4cb4-89b9-4445-97de-d6d70d6b1c5d" providerId="ADAL" clId="{45CD42A0-997B-4F73-9F93-59BF539EDB4D}" dt="2023-02-16T14:34:33.252" v="1314" actId="478"/>
          <ac:spMkLst>
            <pc:docMk/>
            <pc:sldMk cId="2608985330" sldId="272"/>
            <ac:spMk id="12" creationId="{52B5E77D-6A28-486F-2D1F-CF7A392404A7}"/>
          </ac:spMkLst>
        </pc:spChg>
        <pc:spChg chg="add mod">
          <ac:chgData name="Todd Kelley" userId="d27d4cb4-89b9-4445-97de-d6d70d6b1c5d" providerId="ADAL" clId="{45CD42A0-997B-4F73-9F93-59BF539EDB4D}" dt="2023-02-16T14:52:25.777" v="1402" actId="1076"/>
          <ac:spMkLst>
            <pc:docMk/>
            <pc:sldMk cId="2608985330" sldId="272"/>
            <ac:spMk id="14" creationId="{70F696C4-6E74-C8A8-16D4-9867A327643C}"/>
          </ac:spMkLst>
        </pc:spChg>
        <pc:spChg chg="add del">
          <ac:chgData name="Todd Kelley" userId="d27d4cb4-89b9-4445-97de-d6d70d6b1c5d" providerId="ADAL" clId="{45CD42A0-997B-4F73-9F93-59BF539EDB4D}" dt="2023-02-16T14:51:09.395" v="1385"/>
          <ac:spMkLst>
            <pc:docMk/>
            <pc:sldMk cId="2608985330" sldId="272"/>
            <ac:spMk id="15" creationId="{8E674317-646D-0DC9-8627-E33CB503CD02}"/>
          </ac:spMkLst>
        </pc:spChg>
        <pc:spChg chg="add mod">
          <ac:chgData name="Todd Kelley" userId="d27d4cb4-89b9-4445-97de-d6d70d6b1c5d" providerId="ADAL" clId="{45CD42A0-997B-4F73-9F93-59BF539EDB4D}" dt="2023-02-16T14:52:16.561" v="1398" actId="207"/>
          <ac:spMkLst>
            <pc:docMk/>
            <pc:sldMk cId="2608985330" sldId="272"/>
            <ac:spMk id="17" creationId="{4B146D26-08C2-6B48-8B56-8FDF2635ED03}"/>
          </ac:spMkLst>
        </pc:spChg>
        <pc:graphicFrameChg chg="add del mod">
          <ac:chgData name="Todd Kelley" userId="d27d4cb4-89b9-4445-97de-d6d70d6b1c5d" providerId="ADAL" clId="{45CD42A0-997B-4F73-9F93-59BF539EDB4D}" dt="2023-02-15T20:57:54.879" v="1296" actId="478"/>
          <ac:graphicFrameMkLst>
            <pc:docMk/>
            <pc:sldMk cId="2608985330" sldId="272"/>
            <ac:graphicFrameMk id="13" creationId="{C60D1E42-2417-D293-31EC-BBDE50E84303}"/>
          </ac:graphicFrameMkLst>
        </pc:graphicFrameChg>
        <pc:picChg chg="add del mod">
          <ac:chgData name="Todd Kelley" userId="d27d4cb4-89b9-4445-97de-d6d70d6b1c5d" providerId="ADAL" clId="{45CD42A0-997B-4F73-9F93-59BF539EDB4D}" dt="2023-02-16T14:50:09.513" v="1383" actId="478"/>
          <ac:picMkLst>
            <pc:docMk/>
            <pc:sldMk cId="2608985330" sldId="272"/>
            <ac:picMk id="9226" creationId="{D6F9A1DC-DD7A-1458-746F-9FD9946679A3}"/>
          </ac:picMkLst>
        </pc:picChg>
      </pc:sldChg>
      <pc:sldChg chg="addSp modSp mod">
        <pc:chgData name="Todd Kelley" userId="d27d4cb4-89b9-4445-97de-d6d70d6b1c5d" providerId="ADAL" clId="{45CD42A0-997B-4F73-9F93-59BF539EDB4D}" dt="2023-02-16T14:48:30.376" v="1379" actId="20577"/>
        <pc:sldMkLst>
          <pc:docMk/>
          <pc:sldMk cId="4155170653" sldId="273"/>
        </pc:sldMkLst>
        <pc:spChg chg="mod">
          <ac:chgData name="Todd Kelley" userId="d27d4cb4-89b9-4445-97de-d6d70d6b1c5d" providerId="ADAL" clId="{45CD42A0-997B-4F73-9F93-59BF539EDB4D}" dt="2023-02-15T20:34:46.338" v="1171" actId="20577"/>
          <ac:spMkLst>
            <pc:docMk/>
            <pc:sldMk cId="4155170653" sldId="273"/>
            <ac:spMk id="2" creationId="{86B5BF8B-BDD9-4D6C-8D58-5EE2C55D913B}"/>
          </ac:spMkLst>
        </pc:spChg>
        <pc:spChg chg="mod">
          <ac:chgData name="Todd Kelley" userId="d27d4cb4-89b9-4445-97de-d6d70d6b1c5d" providerId="ADAL" clId="{45CD42A0-997B-4F73-9F93-59BF539EDB4D}" dt="2023-02-16T14:48:30.376" v="1379" actId="20577"/>
          <ac:spMkLst>
            <pc:docMk/>
            <pc:sldMk cId="4155170653" sldId="273"/>
            <ac:spMk id="3" creationId="{3BCCBD9E-2F47-4DC2-B2DD-8BDCC019B071}"/>
          </ac:spMkLst>
        </pc:spChg>
        <pc:picChg chg="add mod">
          <ac:chgData name="Todd Kelley" userId="d27d4cb4-89b9-4445-97de-d6d70d6b1c5d" providerId="ADAL" clId="{45CD42A0-997B-4F73-9F93-59BF539EDB4D}" dt="2023-02-15T20:35:33.308" v="1180" actId="1076"/>
          <ac:picMkLst>
            <pc:docMk/>
            <pc:sldMk cId="4155170653" sldId="273"/>
            <ac:picMk id="8194" creationId="{37CD6E53-0A91-9D55-0E7A-EEDC3DEDF4C1}"/>
          </ac:picMkLst>
        </pc:picChg>
      </pc:sldChg>
      <pc:sldChg chg="del">
        <pc:chgData name="Todd Kelley" userId="d27d4cb4-89b9-4445-97de-d6d70d6b1c5d" providerId="ADAL" clId="{45CD42A0-997B-4F73-9F93-59BF539EDB4D}" dt="2023-02-15T20:40:11.498" v="1182" actId="47"/>
        <pc:sldMkLst>
          <pc:docMk/>
          <pc:sldMk cId="1461055297" sldId="274"/>
        </pc:sldMkLst>
      </pc:sldChg>
      <pc:sldChg chg="modNotes">
        <pc:chgData name="Todd Kelley" userId="d27d4cb4-89b9-4445-97de-d6d70d6b1c5d" providerId="ADAL" clId="{45CD42A0-997B-4F73-9F93-59BF539EDB4D}" dt="2023-02-15T22:00:32.546" v="1300"/>
        <pc:sldMkLst>
          <pc:docMk/>
          <pc:sldMk cId="0" sldId="303"/>
        </pc:sldMkLst>
      </pc:sldChg>
      <pc:sldChg chg="addSp delSp modSp add mod">
        <pc:chgData name="Todd Kelley" userId="d27d4cb4-89b9-4445-97de-d6d70d6b1c5d" providerId="ADAL" clId="{45CD42A0-997B-4F73-9F93-59BF539EDB4D}" dt="2023-02-16T14:45:07.265" v="1365" actId="1035"/>
        <pc:sldMkLst>
          <pc:docMk/>
          <pc:sldMk cId="555164774" sldId="304"/>
        </pc:sldMkLst>
        <pc:spChg chg="mod">
          <ac:chgData name="Todd Kelley" userId="d27d4cb4-89b9-4445-97de-d6d70d6b1c5d" providerId="ADAL" clId="{45CD42A0-997B-4F73-9F93-59BF539EDB4D}" dt="2023-02-16T14:45:07.265" v="1365" actId="1035"/>
          <ac:spMkLst>
            <pc:docMk/>
            <pc:sldMk cId="555164774" sldId="304"/>
            <ac:spMk id="5" creationId="{8747CDED-80E6-4A5E-BDB7-AAED6CD52FDE}"/>
          </ac:spMkLst>
        </pc:spChg>
        <pc:picChg chg="del">
          <ac:chgData name="Todd Kelley" userId="d27d4cb4-89b9-4445-97de-d6d70d6b1c5d" providerId="ADAL" clId="{45CD42A0-997B-4F73-9F93-59BF539EDB4D}" dt="2023-02-15T22:16:37.777" v="1308" actId="478"/>
          <ac:picMkLst>
            <pc:docMk/>
            <pc:sldMk cId="555164774" sldId="304"/>
            <ac:picMk id="4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6T14:44:56.728" v="1362" actId="1076"/>
          <ac:picMkLst>
            <pc:docMk/>
            <pc:sldMk cId="555164774" sldId="304"/>
            <ac:picMk id="6" creationId="{23E25D55-070D-73A7-0094-C83B9A3C7F0F}"/>
          </ac:picMkLst>
        </pc:picChg>
        <pc:picChg chg="add del">
          <ac:chgData name="Todd Kelley" userId="d27d4cb4-89b9-4445-97de-d6d70d6b1c5d" providerId="ADAL" clId="{45CD42A0-997B-4F73-9F93-59BF539EDB4D}" dt="2023-02-15T22:16:40.889" v="1310" actId="478"/>
          <ac:picMkLst>
            <pc:docMk/>
            <pc:sldMk cId="555164774" sldId="304"/>
            <ac:picMk id="11266" creationId="{B468BADB-AD75-8F8A-B3B0-423B1B85E8F7}"/>
          </ac:picMkLst>
        </pc:picChg>
        <pc:picChg chg="add del">
          <ac:chgData name="Todd Kelley" userId="d27d4cb4-89b9-4445-97de-d6d70d6b1c5d" providerId="ADAL" clId="{45CD42A0-997B-4F73-9F93-59BF539EDB4D}" dt="2023-02-15T22:16:59.875" v="1312"/>
          <ac:picMkLst>
            <pc:docMk/>
            <pc:sldMk cId="555164774" sldId="304"/>
            <ac:picMk id="11268" creationId="{58983239-09DE-8345-D3C1-ED278D805E94}"/>
          </ac:picMkLst>
        </pc:picChg>
      </pc:sldChg>
      <pc:sldChg chg="del">
        <pc:chgData name="Todd Kelley" userId="d27d4cb4-89b9-4445-97de-d6d70d6b1c5d" providerId="ADAL" clId="{45CD42A0-997B-4F73-9F93-59BF539EDB4D}" dt="2023-02-15T19:12:32.739" v="316" actId="2696"/>
        <pc:sldMkLst>
          <pc:docMk/>
          <pc:sldMk cId="1539767755" sldId="304"/>
        </pc:sldMkLst>
      </pc:sldChg>
      <pc:sldChg chg="modSp new mod">
        <pc:chgData name="Todd Kelley" userId="d27d4cb4-89b9-4445-97de-d6d70d6b1c5d" providerId="ADAL" clId="{45CD42A0-997B-4F73-9F93-59BF539EDB4D}" dt="2023-02-15T19:01:49.506" v="122" actId="14100"/>
        <pc:sldMkLst>
          <pc:docMk/>
          <pc:sldMk cId="84194663" sldId="305"/>
        </pc:sldMkLst>
        <pc:spChg chg="mod">
          <ac:chgData name="Todd Kelley" userId="d27d4cb4-89b9-4445-97de-d6d70d6b1c5d" providerId="ADAL" clId="{45CD42A0-997B-4F73-9F93-59BF539EDB4D}" dt="2023-02-15T19:01:49.506" v="122" actId="14100"/>
          <ac:spMkLst>
            <pc:docMk/>
            <pc:sldMk cId="84194663" sldId="305"/>
            <ac:spMk id="2" creationId="{F8314A5E-E5F9-6BAD-48F3-C60E02FC2289}"/>
          </ac:spMkLst>
        </pc:spChg>
        <pc:spChg chg="mod">
          <ac:chgData name="Todd Kelley" userId="d27d4cb4-89b9-4445-97de-d6d70d6b1c5d" providerId="ADAL" clId="{45CD42A0-997B-4F73-9F93-59BF539EDB4D}" dt="2023-02-15T19:01:12.475" v="53" actId="20577"/>
          <ac:spMkLst>
            <pc:docMk/>
            <pc:sldMk cId="84194663" sldId="305"/>
            <ac:spMk id="3" creationId="{E9632322-30CB-2D42-29E5-7A60E6DEAD92}"/>
          </ac:spMkLst>
        </pc:spChg>
        <pc:spChg chg="mod">
          <ac:chgData name="Todd Kelley" userId="d27d4cb4-89b9-4445-97de-d6d70d6b1c5d" providerId="ADAL" clId="{45CD42A0-997B-4F73-9F93-59BF539EDB4D}" dt="2023-02-15T19:01:43.770" v="120" actId="20577"/>
          <ac:spMkLst>
            <pc:docMk/>
            <pc:sldMk cId="84194663" sldId="305"/>
            <ac:spMk id="4" creationId="{A7AC5D90-C7D3-5E9F-8B3B-182690B9DD71}"/>
          </ac:spMkLst>
        </pc:spChg>
      </pc:sldChg>
      <pc:sldChg chg="addSp delSp modSp new mod">
        <pc:chgData name="Todd Kelley" userId="d27d4cb4-89b9-4445-97de-d6d70d6b1c5d" providerId="ADAL" clId="{45CD42A0-997B-4F73-9F93-59BF539EDB4D}" dt="2023-02-15T19:23:36.965" v="695" actId="14100"/>
        <pc:sldMkLst>
          <pc:docMk/>
          <pc:sldMk cId="2355176053" sldId="306"/>
        </pc:sldMkLst>
        <pc:spChg chg="mod">
          <ac:chgData name="Todd Kelley" userId="d27d4cb4-89b9-4445-97de-d6d70d6b1c5d" providerId="ADAL" clId="{45CD42A0-997B-4F73-9F93-59BF539EDB4D}" dt="2023-02-15T19:02:21.019" v="146" actId="20577"/>
          <ac:spMkLst>
            <pc:docMk/>
            <pc:sldMk cId="2355176053" sldId="306"/>
            <ac:spMk id="2" creationId="{78C77A5F-4779-D769-F687-CBE0903988DB}"/>
          </ac:spMkLst>
        </pc:spChg>
        <pc:spChg chg="mod">
          <ac:chgData name="Todd Kelley" userId="d27d4cb4-89b9-4445-97de-d6d70d6b1c5d" providerId="ADAL" clId="{45CD42A0-997B-4F73-9F93-59BF539EDB4D}" dt="2023-02-15T19:23:36.965" v="695" actId="14100"/>
          <ac:spMkLst>
            <pc:docMk/>
            <pc:sldMk cId="2355176053" sldId="306"/>
            <ac:spMk id="3" creationId="{B96CDBFF-EC1C-FF56-D521-A7DC65DF443A}"/>
          </ac:spMkLst>
        </pc:spChg>
        <pc:spChg chg="add del mod ord">
          <ac:chgData name="Todd Kelley" userId="d27d4cb4-89b9-4445-97de-d6d70d6b1c5d" providerId="ADAL" clId="{45CD42A0-997B-4F73-9F93-59BF539EDB4D}" dt="2023-02-15T19:23:28.179" v="691" actId="478"/>
          <ac:spMkLst>
            <pc:docMk/>
            <pc:sldMk cId="2355176053" sldId="306"/>
            <ac:spMk id="4" creationId="{2003DC51-F26C-D656-F133-424C656BD4AB}"/>
          </ac:spMkLst>
        </pc:spChg>
        <pc:spChg chg="add del">
          <ac:chgData name="Todd Kelley" userId="d27d4cb4-89b9-4445-97de-d6d70d6b1c5d" providerId="ADAL" clId="{45CD42A0-997B-4F73-9F93-59BF539EDB4D}" dt="2023-02-15T19:08:14.388" v="308"/>
          <ac:spMkLst>
            <pc:docMk/>
            <pc:sldMk cId="2355176053" sldId="306"/>
            <ac:spMk id="5" creationId="{0E1CAF7C-BD57-FEE2-56B6-D42D81DC4BAD}"/>
          </ac:spMkLst>
        </pc:spChg>
        <pc:spChg chg="add">
          <ac:chgData name="Todd Kelley" userId="d27d4cb4-89b9-4445-97de-d6d70d6b1c5d" providerId="ADAL" clId="{45CD42A0-997B-4F73-9F93-59BF539EDB4D}" dt="2023-02-15T19:08:21.467" v="309"/>
          <ac:spMkLst>
            <pc:docMk/>
            <pc:sldMk cId="2355176053" sldId="306"/>
            <ac:spMk id="6" creationId="{14CF55F9-0ECB-A9B6-D9FF-BE17EB395038}"/>
          </ac:spMkLst>
        </pc:spChg>
        <pc:picChg chg="add del mod">
          <ac:chgData name="Todd Kelley" userId="d27d4cb4-89b9-4445-97de-d6d70d6b1c5d" providerId="ADAL" clId="{45CD42A0-997B-4F73-9F93-59BF539EDB4D}" dt="2023-02-15T19:23:26.544" v="690" actId="478"/>
          <ac:picMkLst>
            <pc:docMk/>
            <pc:sldMk cId="2355176053" sldId="306"/>
            <ac:picMk id="1026" creationId="{9147E562-CE04-4A94-F7FC-AD58A6D2EB28}"/>
          </ac:picMkLst>
        </pc:picChg>
        <pc:picChg chg="add mod">
          <ac:chgData name="Todd Kelley" userId="d27d4cb4-89b9-4445-97de-d6d70d6b1c5d" providerId="ADAL" clId="{45CD42A0-997B-4F73-9F93-59BF539EDB4D}" dt="2023-02-15T19:23:34.422" v="694" actId="1076"/>
          <ac:picMkLst>
            <pc:docMk/>
            <pc:sldMk cId="2355176053" sldId="306"/>
            <ac:picMk id="1032" creationId="{CCCE5D32-2B0A-A2D2-A03A-9149411D6689}"/>
          </ac:picMkLst>
        </pc:picChg>
      </pc:sldChg>
      <pc:sldChg chg="addSp delSp modSp new mod">
        <pc:chgData name="Todd Kelley" userId="d27d4cb4-89b9-4445-97de-d6d70d6b1c5d" providerId="ADAL" clId="{45CD42A0-997B-4F73-9F93-59BF539EDB4D}" dt="2023-02-16T14:42:28.061" v="1360" actId="20577"/>
        <pc:sldMkLst>
          <pc:docMk/>
          <pc:sldMk cId="15368112" sldId="307"/>
        </pc:sldMkLst>
        <pc:spChg chg="mod">
          <ac:chgData name="Todd Kelley" userId="d27d4cb4-89b9-4445-97de-d6d70d6b1c5d" providerId="ADAL" clId="{45CD42A0-997B-4F73-9F93-59BF539EDB4D}" dt="2023-02-16T14:42:28.061" v="1360" actId="20577"/>
          <ac:spMkLst>
            <pc:docMk/>
            <pc:sldMk cId="15368112" sldId="307"/>
            <ac:spMk id="2" creationId="{31F07F08-A9BF-D69C-F34C-60E33D2D0D39}"/>
          </ac:spMkLst>
        </pc:spChg>
        <pc:spChg chg="mod">
          <ac:chgData name="Todd Kelley" userId="d27d4cb4-89b9-4445-97de-d6d70d6b1c5d" providerId="ADAL" clId="{45CD42A0-997B-4F73-9F93-59BF539EDB4D}" dt="2023-02-15T19:22:34.264" v="689" actId="20577"/>
          <ac:spMkLst>
            <pc:docMk/>
            <pc:sldMk cId="15368112" sldId="307"/>
            <ac:spMk id="3" creationId="{F8F04196-C3C3-E68B-B395-560482BC2ECB}"/>
          </ac:spMkLst>
        </pc:spChg>
        <pc:spChg chg="add del mod">
          <ac:chgData name="Todd Kelley" userId="d27d4cb4-89b9-4445-97de-d6d70d6b1c5d" providerId="ADAL" clId="{45CD42A0-997B-4F73-9F93-59BF539EDB4D}" dt="2023-02-15T19:09:43.935" v="313" actId="478"/>
          <ac:spMkLst>
            <pc:docMk/>
            <pc:sldMk cId="15368112" sldId="307"/>
            <ac:spMk id="4" creationId="{221DEFF7-3AE7-19D8-2A22-8AFA4D0FFC72}"/>
          </ac:spMkLst>
        </pc:spChg>
        <pc:picChg chg="add mod">
          <ac:chgData name="Todd Kelley" userId="d27d4cb4-89b9-4445-97de-d6d70d6b1c5d" providerId="ADAL" clId="{45CD42A0-997B-4F73-9F93-59BF539EDB4D}" dt="2023-02-15T19:16:17.543" v="449" actId="1076"/>
          <ac:picMkLst>
            <pc:docMk/>
            <pc:sldMk cId="15368112" sldId="307"/>
            <ac:picMk id="5" creationId="{6960141B-0B4B-799B-5FA3-87B8556D09FB}"/>
          </ac:picMkLst>
        </pc:picChg>
      </pc:sldChg>
      <pc:sldChg chg="new del">
        <pc:chgData name="Todd Kelley" userId="d27d4cb4-89b9-4445-97de-d6d70d6b1c5d" providerId="ADAL" clId="{45CD42A0-997B-4F73-9F93-59BF539EDB4D}" dt="2023-02-15T19:24:41.828" v="697" actId="680"/>
        <pc:sldMkLst>
          <pc:docMk/>
          <pc:sldMk cId="297532943" sldId="308"/>
        </pc:sldMkLst>
      </pc:sldChg>
      <pc:sldChg chg="addSp delSp modSp add mod">
        <pc:chgData name="Todd Kelley" userId="d27d4cb4-89b9-4445-97de-d6d70d6b1c5d" providerId="ADAL" clId="{45CD42A0-997B-4F73-9F93-59BF539EDB4D}" dt="2023-02-15T19:28:13.613" v="713" actId="20577"/>
        <pc:sldMkLst>
          <pc:docMk/>
          <pc:sldMk cId="864066869" sldId="308"/>
        </pc:sldMkLst>
        <pc:spChg chg="mod">
          <ac:chgData name="Todd Kelley" userId="d27d4cb4-89b9-4445-97de-d6d70d6b1c5d" providerId="ADAL" clId="{45CD42A0-997B-4F73-9F93-59BF539EDB4D}" dt="2023-02-15T19:28:13.613" v="713" actId="20577"/>
          <ac:spMkLst>
            <pc:docMk/>
            <pc:sldMk cId="864066869" sldId="308"/>
            <ac:spMk id="2" creationId="{78C77A5F-4779-D769-F687-CBE0903988DB}"/>
          </ac:spMkLst>
        </pc:spChg>
        <pc:spChg chg="mod">
          <ac:chgData name="Todd Kelley" userId="d27d4cb4-89b9-4445-97de-d6d70d6b1c5d" providerId="ADAL" clId="{45CD42A0-997B-4F73-9F93-59BF539EDB4D}" dt="2023-02-15T19:27:22.155" v="702" actId="1076"/>
          <ac:spMkLst>
            <pc:docMk/>
            <pc:sldMk cId="864066869" sldId="308"/>
            <ac:spMk id="3" creationId="{B96CDBFF-EC1C-FF56-D521-A7DC65DF443A}"/>
          </ac:spMkLst>
        </pc:spChg>
        <pc:picChg chg="del">
          <ac:chgData name="Todd Kelley" userId="d27d4cb4-89b9-4445-97de-d6d70d6b1c5d" providerId="ADAL" clId="{45CD42A0-997B-4F73-9F93-59BF539EDB4D}" dt="2023-02-15T19:24:54.507" v="699" actId="478"/>
          <ac:picMkLst>
            <pc:docMk/>
            <pc:sldMk cId="864066869" sldId="308"/>
            <ac:picMk id="1032" creationId="{CCCE5D32-2B0A-A2D2-A03A-9149411D6689}"/>
          </ac:picMkLst>
        </pc:picChg>
        <pc:picChg chg="add mod">
          <ac:chgData name="Todd Kelley" userId="d27d4cb4-89b9-4445-97de-d6d70d6b1c5d" providerId="ADAL" clId="{45CD42A0-997B-4F73-9F93-59BF539EDB4D}" dt="2023-02-15T19:27:22.155" v="702" actId="1076"/>
          <ac:picMkLst>
            <pc:docMk/>
            <pc:sldMk cId="864066869" sldId="308"/>
            <ac:picMk id="4098" creationId="{CEEEA50F-89D9-D8E4-2E14-F4CB4319F458}"/>
          </ac:picMkLst>
        </pc:picChg>
      </pc:sldChg>
      <pc:sldChg chg="addSp delSp modSp add mod">
        <pc:chgData name="Todd Kelley" userId="d27d4cb4-89b9-4445-97de-d6d70d6b1c5d" providerId="ADAL" clId="{45CD42A0-997B-4F73-9F93-59BF539EDB4D}" dt="2023-02-15T20:25:09.629" v="1074" actId="20577"/>
        <pc:sldMkLst>
          <pc:docMk/>
          <pc:sldMk cId="2603866594" sldId="309"/>
        </pc:sldMkLst>
        <pc:spChg chg="mod">
          <ac:chgData name="Todd Kelley" userId="d27d4cb4-89b9-4445-97de-d6d70d6b1c5d" providerId="ADAL" clId="{45CD42A0-997B-4F73-9F93-59BF539EDB4D}" dt="2023-02-15T20:25:09.629" v="1074" actId="20577"/>
          <ac:spMkLst>
            <pc:docMk/>
            <pc:sldMk cId="2603866594" sldId="309"/>
            <ac:spMk id="3" creationId="{00000000-0000-0000-0000-000000000000}"/>
          </ac:spMkLst>
        </pc:spChg>
        <pc:picChg chg="add del mod">
          <ac:chgData name="Todd Kelley" userId="d27d4cb4-89b9-4445-97de-d6d70d6b1c5d" providerId="ADAL" clId="{45CD42A0-997B-4F73-9F93-59BF539EDB4D}" dt="2023-02-15T20:13:59.750" v="932" actId="478"/>
          <ac:picMkLst>
            <pc:docMk/>
            <pc:sldMk cId="2603866594" sldId="309"/>
            <ac:picMk id="6146" creationId="{555C29B1-836C-B754-08C9-EA4F818E2364}"/>
          </ac:picMkLst>
        </pc:picChg>
      </pc:sldChg>
      <pc:sldChg chg="addSp delSp modSp add mod">
        <pc:chgData name="Todd Kelley" userId="d27d4cb4-89b9-4445-97de-d6d70d6b1c5d" providerId="ADAL" clId="{45CD42A0-997B-4F73-9F93-59BF539EDB4D}" dt="2023-02-15T20:25:39.902" v="1078" actId="20577"/>
        <pc:sldMkLst>
          <pc:docMk/>
          <pc:sldMk cId="4291562240" sldId="310"/>
        </pc:sldMkLst>
        <pc:spChg chg="mod">
          <ac:chgData name="Todd Kelley" userId="d27d4cb4-89b9-4445-97de-d6d70d6b1c5d" providerId="ADAL" clId="{45CD42A0-997B-4F73-9F93-59BF539EDB4D}" dt="2023-02-15T20:25:39.902" v="1078" actId="20577"/>
          <ac:spMkLst>
            <pc:docMk/>
            <pc:sldMk cId="4291562240" sldId="310"/>
            <ac:spMk id="3" creationId="{00000000-0000-0000-0000-000000000000}"/>
          </ac:spMkLst>
        </pc:spChg>
        <pc:spChg chg="del">
          <ac:chgData name="Todd Kelley" userId="d27d4cb4-89b9-4445-97de-d6d70d6b1c5d" providerId="ADAL" clId="{45CD42A0-997B-4F73-9F93-59BF539EDB4D}" dt="2023-02-15T20:14:27.758" v="936" actId="478"/>
          <ac:spMkLst>
            <pc:docMk/>
            <pc:sldMk cId="4291562240" sldId="310"/>
            <ac:spMk id="6" creationId="{00000000-0000-0000-0000-000000000000}"/>
          </ac:spMkLst>
        </pc:spChg>
        <pc:spChg chg="mod">
          <ac:chgData name="Todd Kelley" userId="d27d4cb4-89b9-4445-97de-d6d70d6b1c5d" providerId="ADAL" clId="{45CD42A0-997B-4F73-9F93-59BF539EDB4D}" dt="2023-02-15T20:14:33.942" v="937" actId="1076"/>
          <ac:spMkLst>
            <pc:docMk/>
            <pc:sldMk cId="4291562240" sldId="310"/>
            <ac:spMk id="7" creationId="{00000000-0000-0000-0000-000000000000}"/>
          </ac:spMkLst>
        </pc:spChg>
        <pc:spChg chg="add mod">
          <ac:chgData name="Todd Kelley" userId="d27d4cb4-89b9-4445-97de-d6d70d6b1c5d" providerId="ADAL" clId="{45CD42A0-997B-4F73-9F93-59BF539EDB4D}" dt="2023-02-15T20:23:26.311" v="982" actId="13926"/>
          <ac:spMkLst>
            <pc:docMk/>
            <pc:sldMk cId="4291562240" sldId="310"/>
            <ac:spMk id="9" creationId="{F2ABADD1-CAF2-5C09-2E3D-3ED9CABAF100}"/>
          </ac:spMkLst>
        </pc:spChg>
        <pc:picChg chg="del">
          <ac:chgData name="Todd Kelley" userId="d27d4cb4-89b9-4445-97de-d6d70d6b1c5d" providerId="ADAL" clId="{45CD42A0-997B-4F73-9F93-59BF539EDB4D}" dt="2023-02-15T20:14:25.942" v="935" actId="478"/>
          <ac:picMkLst>
            <pc:docMk/>
            <pc:sldMk cId="4291562240" sldId="310"/>
            <ac:picMk id="4" creationId="{00000000-0000-0000-0000-000000000000}"/>
          </ac:picMkLst>
        </pc:picChg>
        <pc:picChg chg="add mod">
          <ac:chgData name="Todd Kelley" userId="d27d4cb4-89b9-4445-97de-d6d70d6b1c5d" providerId="ADAL" clId="{45CD42A0-997B-4F73-9F93-59BF539EDB4D}" dt="2023-02-15T20:14:23.134" v="934" actId="1076"/>
          <ac:picMkLst>
            <pc:docMk/>
            <pc:sldMk cId="4291562240" sldId="310"/>
            <ac:picMk id="8" creationId="{DEF2C2E2-4DEA-FA73-2B97-1BDC845F12E7}"/>
          </ac:picMkLst>
        </pc:picChg>
      </pc:sldChg>
      <pc:sldChg chg="delSp modSp add mod">
        <pc:chgData name="Todd Kelley" userId="d27d4cb4-89b9-4445-97de-d6d70d6b1c5d" providerId="ADAL" clId="{45CD42A0-997B-4F73-9F93-59BF539EDB4D}" dt="2023-02-15T20:30:04.339" v="1163" actId="20577"/>
        <pc:sldMkLst>
          <pc:docMk/>
          <pc:sldMk cId="4144995027" sldId="311"/>
        </pc:sldMkLst>
        <pc:spChg chg="mod">
          <ac:chgData name="Todd Kelley" userId="d27d4cb4-89b9-4445-97de-d6d70d6b1c5d" providerId="ADAL" clId="{45CD42A0-997B-4F73-9F93-59BF539EDB4D}" dt="2023-02-15T20:30:04.339" v="1163" actId="20577"/>
          <ac:spMkLst>
            <pc:docMk/>
            <pc:sldMk cId="4144995027" sldId="311"/>
            <ac:spMk id="3" creationId="{00000000-0000-0000-0000-000000000000}"/>
          </ac:spMkLst>
        </pc:spChg>
        <pc:picChg chg="mod">
          <ac:chgData name="Todd Kelley" userId="d27d4cb4-89b9-4445-97de-d6d70d6b1c5d" providerId="ADAL" clId="{45CD42A0-997B-4F73-9F93-59BF539EDB4D}" dt="2023-02-15T20:29:58.620" v="1161" actId="1038"/>
          <ac:picMkLst>
            <pc:docMk/>
            <pc:sldMk cId="4144995027" sldId="311"/>
            <ac:picMk id="4" creationId="{00000000-0000-0000-0000-000000000000}"/>
          </ac:picMkLst>
        </pc:picChg>
        <pc:picChg chg="del">
          <ac:chgData name="Todd Kelley" userId="d27d4cb4-89b9-4445-97de-d6d70d6b1c5d" providerId="ADAL" clId="{45CD42A0-997B-4F73-9F93-59BF539EDB4D}" dt="2023-02-15T20:29:15.473" v="1104" actId="478"/>
          <ac:picMkLst>
            <pc:docMk/>
            <pc:sldMk cId="4144995027" sldId="311"/>
            <ac:picMk id="6" creationId="{8201153A-79D6-1D2C-8B81-FF21D073D6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  <a:p>
            <a:r>
              <a:rPr lang="en-US" dirty="0" err="1"/>
              <a:t>GPIO.Board</a:t>
            </a:r>
            <a:r>
              <a:rPr lang="en-US" dirty="0"/>
              <a:t> will refer to the pins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spcFirstLastPara="1" wrap="square" lIns="93482" tIns="93482" rIns="93482" bIns="9348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the Imaged SD card into the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2694151"/>
          </a:xfrm>
        </p:spPr>
        <p:txBody>
          <a:bodyPr anchor="t"/>
          <a:lstStyle/>
          <a:p>
            <a:r>
              <a:rPr lang="en-US" dirty="0"/>
              <a:t>Be gentle.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66903-8BEF-DAAE-FB07-6ED335EB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909762"/>
            <a:ext cx="6391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2564925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</a:t>
            </a:r>
          </a:p>
          <a:p>
            <a:endParaRPr lang="en-US" dirty="0"/>
          </a:p>
          <a:p>
            <a:r>
              <a:rPr lang="en-US" b="1" u="sng" dirty="0"/>
              <a:t>Once the pi completely boots up:  wait before proceeding.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260386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2564925"/>
          </a:xfrm>
        </p:spPr>
        <p:txBody>
          <a:bodyPr anchor="t"/>
          <a:lstStyle/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/>
              <a:t>Username is:  pi</a:t>
            </a:r>
          </a:p>
          <a:p>
            <a:r>
              <a:rPr lang="en-US" dirty="0"/>
              <a:t>Password is: 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2824" y="574246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2C2E2-4DEA-FA73-2B97-1BDC845F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89" y="1115538"/>
            <a:ext cx="449580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ABADD1-CAF2-5C09-2E3D-3ED9CABAF100}"/>
              </a:ext>
            </a:extLst>
          </p:cNvPr>
          <p:cNvSpPr txBox="1"/>
          <p:nvPr/>
        </p:nvSpPr>
        <p:spPr>
          <a:xfrm>
            <a:off x="1028700" y="3362324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DO NOT INSTALL UPDATES!</a:t>
            </a:r>
          </a:p>
        </p:txBody>
      </p:sp>
    </p:spTree>
    <p:extLst>
      <p:ext uri="{BB962C8B-B14F-4D97-AF65-F5344CB8AC3E}">
        <p14:creationId xmlns:p14="http://schemas.microsoft.com/office/powerpoint/2010/main" val="429156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4A5E-E5F9-6BAD-48F3-C60E02FC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9" y="4097139"/>
            <a:ext cx="9563099" cy="822400"/>
          </a:xfrm>
        </p:spPr>
        <p:txBody>
          <a:bodyPr/>
          <a:lstStyle/>
          <a:p>
            <a:r>
              <a:rPr lang="en-US" dirty="0"/>
              <a:t>www.github.com/EELabMan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32322-30CB-2D42-29E5-7A60E6DEAD9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28750" y="1636768"/>
            <a:ext cx="9563100" cy="1543200"/>
          </a:xfrm>
        </p:spPr>
        <p:txBody>
          <a:bodyPr/>
          <a:lstStyle/>
          <a:p>
            <a:r>
              <a:rPr lang="en-US" sz="5400" dirty="0"/>
              <a:t>The slides and code are here: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AC5D90-C7D3-5E9F-8B3B-182690B9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600" y="5221232"/>
            <a:ext cx="5500800" cy="559600"/>
          </a:xfrm>
        </p:spPr>
        <p:txBody>
          <a:bodyPr/>
          <a:lstStyle/>
          <a:p>
            <a:r>
              <a:rPr lang="en-US" dirty="0"/>
              <a:t>Please download the slide to follow along</a:t>
            </a:r>
          </a:p>
        </p:txBody>
      </p:sp>
    </p:spTree>
    <p:extLst>
      <p:ext uri="{BB962C8B-B14F-4D97-AF65-F5344CB8AC3E}">
        <p14:creationId xmlns:p14="http://schemas.microsoft.com/office/powerpoint/2010/main" val="8419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 anchor="t"/>
          <a:lstStyle/>
          <a:p>
            <a:r>
              <a:rPr lang="en-US" dirty="0"/>
              <a:t>Real VNC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01153A-79D6-1D2C-8B81-FF21D073D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3271839"/>
            <a:ext cx="5003269" cy="29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19576" cy="4351338"/>
          </a:xfrm>
        </p:spPr>
        <p:txBody>
          <a:bodyPr anchor="t"/>
          <a:lstStyle/>
          <a:p>
            <a:r>
              <a:rPr lang="en-US" dirty="0"/>
              <a:t>On the Pi: Preferences -&gt; 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220337"/>
            <a:ext cx="4970717" cy="55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 anchor="t"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19" y="3429000"/>
            <a:ext cx="5699443" cy="33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LED’s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3074" name="Picture 2" descr="Raspberry Pi GPIO Header with Photo">
            <a:extLst>
              <a:ext uri="{FF2B5EF4-FFF2-40B4-BE49-F238E27FC236}">
                <a16:creationId xmlns:a16="http://schemas.microsoft.com/office/drawing/2014/main" id="{81AEB4C7-EC69-B2F9-22FE-98D8584C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" y="2505075"/>
            <a:ext cx="62007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Thonny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Thonny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code.py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Get Started with Thonny IDE on Raspberry Pi OS - The Robotics Back-End">
            <a:extLst>
              <a:ext uri="{FF2B5EF4-FFF2-40B4-BE49-F238E27FC236}">
                <a16:creationId xmlns:a16="http://schemas.microsoft.com/office/drawing/2014/main" id="{37CD6E53-0A91-9D55-0E7A-EEDC3DED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2579593"/>
            <a:ext cx="5478873" cy="427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0F696C4-6E74-C8A8-16D4-9867A327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63" y="460891"/>
            <a:ext cx="4852937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butPin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GPIO.HIGH)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sleep(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GPIO.HIGH)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sleep(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#Pressed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GPIO.HIGH)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sleep(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GPIO.HIGH)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sleep(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KeyboardInterrupt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GPIO.cleanup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46D26-08C2-6B48-8B56-8FDF2635ED03}"/>
              </a:ext>
            </a:extLst>
          </p:cNvPr>
          <p:cNvSpPr txBox="1"/>
          <p:nvPr/>
        </p:nvSpPr>
        <p:spPr>
          <a:xfrm>
            <a:off x="638174" y="1483199"/>
            <a:ext cx="5391151" cy="3785652"/>
          </a:xfrm>
          <a:prstGeom prst="rect">
            <a:avLst/>
          </a:prstGeom>
          <a:solidFill>
            <a:srgbClr val="2B2B2B"/>
          </a:solidFill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RPi.GPIO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butPin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17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GPIO.setwarnings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GPIO.setmode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(GPIO.BCM)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GPIO.BOARD to reference pin numbers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butPin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pull_up_down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=GPIO.PUD_UP)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A5F-4779-D769-F687-CBE0903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Raspberry 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DBFF-EC1C-FF56-D521-A7DC65DF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789667"/>
            <a:ext cx="3773400" cy="4348800"/>
          </a:xfrm>
        </p:spPr>
        <p:txBody>
          <a:bodyPr anchor="t"/>
          <a:lstStyle/>
          <a:p>
            <a:pPr algn="l"/>
            <a:r>
              <a:rPr lang="en-US" dirty="0"/>
              <a:t>The Raspberry Pi is a very, very small computer.</a:t>
            </a:r>
          </a:p>
          <a:p>
            <a:pPr algn="l"/>
            <a:r>
              <a:rPr lang="en-US" dirty="0"/>
              <a:t>You can connect camera, speakers, displays, etc.</a:t>
            </a:r>
          </a:p>
          <a:p>
            <a:pPr algn="l"/>
            <a:r>
              <a:rPr lang="en-US" dirty="0"/>
              <a:t>It comes with </a:t>
            </a:r>
            <a:r>
              <a:rPr lang="en-US" dirty="0" err="1"/>
              <a:t>Wifi</a:t>
            </a:r>
            <a:r>
              <a:rPr lang="en-US" dirty="0"/>
              <a:t> and Bluetooth built-in.</a:t>
            </a:r>
          </a:p>
          <a:p>
            <a:pPr algn="l"/>
            <a:endParaRPr lang="en-US" dirty="0"/>
          </a:p>
        </p:txBody>
      </p:sp>
      <p:sp>
        <p:nvSpPr>
          <p:cNvPr id="6" name="AutoShape 6" descr="Parts of Raspberry Pi 4">
            <a:extLst>
              <a:ext uri="{FF2B5EF4-FFF2-40B4-BE49-F238E27FC236}">
                <a16:creationId xmlns:a16="http://schemas.microsoft.com/office/drawing/2014/main" id="{14CF55F9-0ECB-A9B6-D9FF-BE17EB395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Raspberry Pi 4 Pinout Description, Features, Peripherals , Applications">
            <a:extLst>
              <a:ext uri="{FF2B5EF4-FFF2-40B4-BE49-F238E27FC236}">
                <a16:creationId xmlns:a16="http://schemas.microsoft.com/office/drawing/2014/main" id="{CCCE5D32-2B0A-A2D2-A03A-9149411D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40" y="2238375"/>
            <a:ext cx="6944759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7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A5F-4779-D769-F687-CBE0903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DBFF-EC1C-FF56-D521-A7DC65DF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99" y="2122579"/>
            <a:ext cx="3773400" cy="4348800"/>
          </a:xfrm>
        </p:spPr>
        <p:txBody>
          <a:bodyPr anchor="t"/>
          <a:lstStyle/>
          <a:p>
            <a:pPr algn="l"/>
            <a:endParaRPr lang="en-US" dirty="0"/>
          </a:p>
        </p:txBody>
      </p:sp>
      <p:sp>
        <p:nvSpPr>
          <p:cNvPr id="6" name="AutoShape 6" descr="Parts of Raspberry Pi 4">
            <a:extLst>
              <a:ext uri="{FF2B5EF4-FFF2-40B4-BE49-F238E27FC236}">
                <a16:creationId xmlns:a16="http://schemas.microsoft.com/office/drawing/2014/main" id="{14CF55F9-0ECB-A9B6-D9FF-BE17EB395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10 Years of Raspberry Pi - History of Raspberry Pi and element14 Community  - Documents - Raspberry Pi - element14 Community">
            <a:extLst>
              <a:ext uri="{FF2B5EF4-FFF2-40B4-BE49-F238E27FC236}">
                <a16:creationId xmlns:a16="http://schemas.microsoft.com/office/drawing/2014/main" id="{CEEEA50F-89D9-D8E4-2E14-F4CB4319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385425"/>
            <a:ext cx="10277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6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7F08-A9BF-D69C-F34C-60E33D2D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4196-C3C3-E68B-B395-560482BC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789667"/>
            <a:ext cx="3878175" cy="4348800"/>
          </a:xfrm>
        </p:spPr>
        <p:txBody>
          <a:bodyPr anchor="t"/>
          <a:lstStyle/>
          <a:p>
            <a:pPr algn="l"/>
            <a:r>
              <a:rPr lang="en-US" dirty="0"/>
              <a:t>The Raspberry’s 40 pin header make it unique.</a:t>
            </a:r>
          </a:p>
          <a:p>
            <a:pPr algn="l"/>
            <a:r>
              <a:rPr lang="en-US" dirty="0"/>
              <a:t>You can add sensors, motors, servo’s, LED’s and much more to it and control the inputs and out outputs with code.</a:t>
            </a:r>
          </a:p>
          <a:p>
            <a:pPr algn="l"/>
            <a:r>
              <a:rPr lang="en-US" dirty="0"/>
              <a:t>Pin Numbers and GPIO numbers are different. </a:t>
            </a:r>
          </a:p>
        </p:txBody>
      </p:sp>
      <p:pic>
        <p:nvPicPr>
          <p:cNvPr id="5" name="Picture 2" descr="Raspberry Pi GPIO Header with Photo">
            <a:extLst>
              <a:ext uri="{FF2B5EF4-FFF2-40B4-BE49-F238E27FC236}">
                <a16:creationId xmlns:a16="http://schemas.microsoft.com/office/drawing/2014/main" id="{6960141B-0B4B-799B-5FA3-87B8556D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40" y="1897142"/>
            <a:ext cx="62007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5862" r="6107" b="12742"/>
          <a:stretch/>
        </p:blipFill>
        <p:spPr>
          <a:xfrm>
            <a:off x="5739078" y="3235334"/>
            <a:ext cx="5151120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Easy to short circuit the bottom pins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 anchor="t"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Never place bare board on metal surface. </a:t>
            </a:r>
          </a:p>
          <a:p>
            <a:r>
              <a:rPr lang="en-US" dirty="0"/>
              <a:t>Be careful not to touch the 40 pin header with any metal also.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E4E28-A104-1B41-2AFC-EDF5320E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89" y="3235334"/>
            <a:ext cx="4495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8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 anchor="t"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</a:t>
            </a:r>
            <a:r>
              <a:rPr lang="en-US" b="1" dirty="0"/>
              <a:t>Plug into HDMI 0</a:t>
            </a:r>
            <a:r>
              <a:rPr lang="en-US" dirty="0"/>
              <a:t>.</a:t>
            </a:r>
          </a:p>
          <a:p>
            <a:r>
              <a:rPr lang="en-US" dirty="0"/>
              <a:t>You will need to plug the HDMI into one of the lab monitors and change the input to HDMI. Let us know if you need help.</a:t>
            </a:r>
          </a:p>
          <a:p>
            <a:endParaRPr lang="en-US" dirty="0"/>
          </a:p>
        </p:txBody>
      </p:sp>
      <p:pic>
        <p:nvPicPr>
          <p:cNvPr id="10242" name="Picture 2" descr="Everything Else | Using Weird Displays with Raspberry Pi | Adafruit  Learning System">
            <a:extLst>
              <a:ext uri="{FF2B5EF4-FFF2-40B4-BE49-F238E27FC236}">
                <a16:creationId xmlns:a16="http://schemas.microsoft.com/office/drawing/2014/main" id="{8A9706A6-ADC4-1C09-5B05-611591F8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4" y="2097741"/>
            <a:ext cx="5153025" cy="38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Network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Disconnect the network cable from the back of the bench to the computer and plug in the 7 foot network cable into that network port and the RPi.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747CDED-80E6-4A5E-BDB7-AAED6CD52FDE}"/>
              </a:ext>
            </a:extLst>
          </p:cNvPr>
          <p:cNvSpPr/>
          <p:nvPr/>
        </p:nvSpPr>
        <p:spPr>
          <a:xfrm>
            <a:off x="10122536" y="2686050"/>
            <a:ext cx="1144600" cy="609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5D55-070D-73A7-0094-C83B9A3C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64" y="2292359"/>
            <a:ext cx="4495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6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19857</TotalTime>
  <Words>933</Words>
  <Application>Microsoft Office PowerPoint</Application>
  <PresentationFormat>Widescreen</PresentationFormat>
  <Paragraphs>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JetBrains Mono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www.github.com/EELabMan</vt:lpstr>
      <vt:lpstr>What is a Raspberry Pi?</vt:lpstr>
      <vt:lpstr>Raspberry Pi Versions</vt:lpstr>
      <vt:lpstr>Raspberry Pi Pinout</vt:lpstr>
      <vt:lpstr>Raspberry Pi – Easy to short circuit the bottom pins </vt:lpstr>
      <vt:lpstr>Connect Mouse, Keyboard and HDMI</vt:lpstr>
      <vt:lpstr>Connect Network Cable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the Imaged SD card into the Raspberry pi</vt:lpstr>
      <vt:lpstr>Connect Power</vt:lpstr>
      <vt:lpstr>Connect Power</vt:lpstr>
      <vt:lpstr>Terminal Commands</vt:lpstr>
      <vt:lpstr>Don’t want a display, keyboard or mouse duct taped to your project?</vt:lpstr>
      <vt:lpstr>Don’t want a display, keyboard or mouse duct taped to your project?</vt:lpstr>
      <vt:lpstr>Remote control !</vt:lpstr>
      <vt:lpstr>Blink LED’s in Python.</vt:lpstr>
      <vt:lpstr>Open Thonny from the programming menu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Todd Kelley</cp:lastModifiedBy>
  <cp:revision>28</cp:revision>
  <cp:lastPrinted>2023-02-15T22:00:33Z</cp:lastPrinted>
  <dcterms:created xsi:type="dcterms:W3CDTF">2021-09-16T18:05:45Z</dcterms:created>
  <dcterms:modified xsi:type="dcterms:W3CDTF">2023-02-16T14:52:28Z</dcterms:modified>
</cp:coreProperties>
</file>