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05" r:id="rId3"/>
    <p:sldId id="304" r:id="rId4"/>
    <p:sldId id="259" r:id="rId5"/>
    <p:sldId id="260" r:id="rId6"/>
    <p:sldId id="261" r:id="rId7"/>
    <p:sldId id="257" r:id="rId8"/>
    <p:sldId id="263" r:id="rId9"/>
    <p:sldId id="264" r:id="rId10"/>
    <p:sldId id="265" r:id="rId11"/>
    <p:sldId id="303" r:id="rId12"/>
  </p:sldIdLst>
  <p:sldSz cx="12192000" cy="6858000"/>
  <p:notesSz cx="7053263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A450B-3834-4FB0-BE56-1693B512B51E}" v="22" dt="2022-09-14T19:44:02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184" autoAdjust="0"/>
  </p:normalViewPr>
  <p:slideViewPr>
    <p:cSldViewPr snapToGrid="0">
      <p:cViewPr>
        <p:scale>
          <a:sx n="110" d="100"/>
          <a:sy n="110" d="100"/>
        </p:scale>
        <p:origin x="492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41BA450B-3834-4FB0-BE56-1693B512B51E}"/>
    <pc:docChg chg="custSel addSld delSld modSld modNotesMaster">
      <pc:chgData name="Kelley, Todd W" userId="d27d4cb4-89b9-4445-97de-d6d70d6b1c5d" providerId="ADAL" clId="{41BA450B-3834-4FB0-BE56-1693B512B51E}" dt="2022-09-14T20:55:16.522" v="2425" actId="313"/>
      <pc:docMkLst>
        <pc:docMk/>
      </pc:docMkLst>
      <pc:sldChg chg="modSp mod">
        <pc:chgData name="Kelley, Todd W" userId="d27d4cb4-89b9-4445-97de-d6d70d6b1c5d" providerId="ADAL" clId="{41BA450B-3834-4FB0-BE56-1693B512B51E}" dt="2022-09-14T13:50:12.159" v="1" actId="1076"/>
        <pc:sldMkLst>
          <pc:docMk/>
          <pc:sldMk cId="1762490728" sldId="256"/>
        </pc:sldMkLst>
        <pc:spChg chg="mod">
          <ac:chgData name="Kelley, Todd W" userId="d27d4cb4-89b9-4445-97de-d6d70d6b1c5d" providerId="ADAL" clId="{41BA450B-3834-4FB0-BE56-1693B512B51E}" dt="2022-09-14T13:50:06.021" v="0"/>
          <ac:spMkLst>
            <pc:docMk/>
            <pc:sldMk cId="1762490728" sldId="256"/>
            <ac:spMk id="2" creationId="{00000000-0000-0000-0000-000000000000}"/>
          </ac:spMkLst>
        </pc:spChg>
        <pc:spChg chg="mod">
          <ac:chgData name="Kelley, Todd W" userId="d27d4cb4-89b9-4445-97de-d6d70d6b1c5d" providerId="ADAL" clId="{41BA450B-3834-4FB0-BE56-1693B512B51E}" dt="2022-09-14T13:50:06.021" v="0"/>
          <ac:spMkLst>
            <pc:docMk/>
            <pc:sldMk cId="1762490728" sldId="256"/>
            <ac:spMk id="3" creationId="{00000000-0000-0000-0000-000000000000}"/>
          </ac:spMkLst>
        </pc:spChg>
        <pc:picChg chg="mod">
          <ac:chgData name="Kelley, Todd W" userId="d27d4cb4-89b9-4445-97de-d6d70d6b1c5d" providerId="ADAL" clId="{41BA450B-3834-4FB0-BE56-1693B512B51E}" dt="2022-09-14T13:50:12.159" v="1" actId="1076"/>
          <ac:picMkLst>
            <pc:docMk/>
            <pc:sldMk cId="1762490728" sldId="256"/>
            <ac:picMk id="4" creationId="{00000000-0000-0000-0000-000000000000}"/>
          </ac:picMkLst>
        </pc:picChg>
      </pc:sldChg>
      <pc:sldChg chg="addSp delSp modSp mod">
        <pc:chgData name="Kelley, Todd W" userId="d27d4cb4-89b9-4445-97de-d6d70d6b1c5d" providerId="ADAL" clId="{41BA450B-3834-4FB0-BE56-1693B512B51E}" dt="2022-09-14T19:45:16.636" v="2419" actId="20577"/>
        <pc:sldMkLst>
          <pc:docMk/>
          <pc:sldMk cId="1706552154" sldId="257"/>
        </pc:sldMkLst>
        <pc:spChg chg="mod">
          <ac:chgData name="Kelley, Todd W" userId="d27d4cb4-89b9-4445-97de-d6d70d6b1c5d" providerId="ADAL" clId="{41BA450B-3834-4FB0-BE56-1693B512B51E}" dt="2022-09-14T19:45:16.636" v="2419" actId="20577"/>
          <ac:spMkLst>
            <pc:docMk/>
            <pc:sldMk cId="1706552154" sldId="257"/>
            <ac:spMk id="2" creationId="{00000000-0000-0000-0000-000000000000}"/>
          </ac:spMkLst>
        </pc:spChg>
        <pc:picChg chg="del">
          <ac:chgData name="Kelley, Todd W" userId="d27d4cb4-89b9-4445-97de-d6d70d6b1c5d" providerId="ADAL" clId="{41BA450B-3834-4FB0-BE56-1693B512B51E}" dt="2022-09-14T19:26:11.133" v="993" actId="478"/>
          <ac:picMkLst>
            <pc:docMk/>
            <pc:sldMk cId="1706552154" sldId="257"/>
            <ac:picMk id="5" creationId="{00000000-0000-0000-0000-000000000000}"/>
          </ac:picMkLst>
        </pc:picChg>
        <pc:picChg chg="add del mod modCrop">
          <ac:chgData name="Kelley, Todd W" userId="d27d4cb4-89b9-4445-97de-d6d70d6b1c5d" providerId="ADAL" clId="{41BA450B-3834-4FB0-BE56-1693B512B51E}" dt="2022-09-14T19:37:50.819" v="2321" actId="478"/>
          <ac:picMkLst>
            <pc:docMk/>
            <pc:sldMk cId="1706552154" sldId="257"/>
            <ac:picMk id="6" creationId="{C89863DC-E214-4D99-9B24-B9BF193ED9CE}"/>
          </ac:picMkLst>
        </pc:picChg>
        <pc:picChg chg="add del mod modCrop">
          <ac:chgData name="Kelley, Todd W" userId="d27d4cb4-89b9-4445-97de-d6d70d6b1c5d" providerId="ADAL" clId="{41BA450B-3834-4FB0-BE56-1693B512B51E}" dt="2022-09-14T19:38:48.004" v="2363" actId="478"/>
          <ac:picMkLst>
            <pc:docMk/>
            <pc:sldMk cId="1706552154" sldId="257"/>
            <ac:picMk id="9" creationId="{600F57AA-B431-4559-868D-846E79B9899E}"/>
          </ac:picMkLst>
        </pc:picChg>
        <pc:picChg chg="add mod ord">
          <ac:chgData name="Kelley, Todd W" userId="d27d4cb4-89b9-4445-97de-d6d70d6b1c5d" providerId="ADAL" clId="{41BA450B-3834-4FB0-BE56-1693B512B51E}" dt="2022-09-14T19:40:39.164" v="2372" actId="167"/>
          <ac:picMkLst>
            <pc:docMk/>
            <pc:sldMk cId="1706552154" sldId="257"/>
            <ac:picMk id="12" creationId="{8976B0C1-83D7-4484-B060-97D9C1F31F9C}"/>
          </ac:picMkLst>
        </pc:picChg>
        <pc:cxnChg chg="del">
          <ac:chgData name="Kelley, Todd W" userId="d27d4cb4-89b9-4445-97de-d6d70d6b1c5d" providerId="ADAL" clId="{41BA450B-3834-4FB0-BE56-1693B512B51E}" dt="2022-09-14T19:26:15.388" v="997" actId="478"/>
          <ac:cxnSpMkLst>
            <pc:docMk/>
            <pc:sldMk cId="1706552154" sldId="257"/>
            <ac:cxnSpMk id="7" creationId="{00000000-0000-0000-0000-000000000000}"/>
          </ac:cxnSpMkLst>
        </pc:cxnChg>
        <pc:cxnChg chg="mod">
          <ac:chgData name="Kelley, Todd W" userId="d27d4cb4-89b9-4445-97de-d6d70d6b1c5d" providerId="ADAL" clId="{41BA450B-3834-4FB0-BE56-1693B512B51E}" dt="2022-09-14T19:40:22.630" v="2371" actId="14100"/>
          <ac:cxnSpMkLst>
            <pc:docMk/>
            <pc:sldMk cId="1706552154" sldId="257"/>
            <ac:cxnSpMk id="10" creationId="{00000000-0000-0000-0000-000000000000}"/>
          </ac:cxnSpMkLst>
        </pc:cxnChg>
        <pc:cxnChg chg="mod">
          <ac:chgData name="Kelley, Todd W" userId="d27d4cb4-89b9-4445-97de-d6d70d6b1c5d" providerId="ADAL" clId="{41BA450B-3834-4FB0-BE56-1693B512B51E}" dt="2022-09-14T19:40:17.627" v="2370" actId="14100"/>
          <ac:cxnSpMkLst>
            <pc:docMk/>
            <pc:sldMk cId="1706552154" sldId="257"/>
            <ac:cxnSpMk id="13" creationId="{00000000-0000-0000-0000-000000000000}"/>
          </ac:cxnSpMkLst>
        </pc:cxnChg>
        <pc:cxnChg chg="del">
          <ac:chgData name="Kelley, Todd W" userId="d27d4cb4-89b9-4445-97de-d6d70d6b1c5d" providerId="ADAL" clId="{41BA450B-3834-4FB0-BE56-1693B512B51E}" dt="2022-09-14T19:26:16.438" v="998" actId="478"/>
          <ac:cxnSpMkLst>
            <pc:docMk/>
            <pc:sldMk cId="1706552154" sldId="257"/>
            <ac:cxnSpMk id="17" creationId="{00000000-0000-0000-0000-000000000000}"/>
          </ac:cxnSpMkLst>
        </pc:cxnChg>
        <pc:cxnChg chg="del">
          <ac:chgData name="Kelley, Todd W" userId="d27d4cb4-89b9-4445-97de-d6d70d6b1c5d" providerId="ADAL" clId="{41BA450B-3834-4FB0-BE56-1693B512B51E}" dt="2022-09-14T19:26:13.357" v="995" actId="478"/>
          <ac:cxnSpMkLst>
            <pc:docMk/>
            <pc:sldMk cId="1706552154" sldId="257"/>
            <ac:cxnSpMk id="19" creationId="{00000000-0000-0000-0000-000000000000}"/>
          </ac:cxnSpMkLst>
        </pc:cxnChg>
        <pc:cxnChg chg="mod">
          <ac:chgData name="Kelley, Todd W" userId="d27d4cb4-89b9-4445-97de-d6d70d6b1c5d" providerId="ADAL" clId="{41BA450B-3834-4FB0-BE56-1693B512B51E}" dt="2022-09-14T19:42:56.619" v="2388" actId="14100"/>
          <ac:cxnSpMkLst>
            <pc:docMk/>
            <pc:sldMk cId="1706552154" sldId="257"/>
            <ac:cxnSpMk id="21" creationId="{00000000-0000-0000-0000-000000000000}"/>
          </ac:cxnSpMkLst>
        </pc:cxnChg>
        <pc:cxnChg chg="del">
          <ac:chgData name="Kelley, Todd W" userId="d27d4cb4-89b9-4445-97de-d6d70d6b1c5d" providerId="ADAL" clId="{41BA450B-3834-4FB0-BE56-1693B512B51E}" dt="2022-09-14T19:26:12.701" v="994" actId="478"/>
          <ac:cxnSpMkLst>
            <pc:docMk/>
            <pc:sldMk cId="1706552154" sldId="257"/>
            <ac:cxnSpMk id="24" creationId="{00000000-0000-0000-0000-000000000000}"/>
          </ac:cxnSpMkLst>
        </pc:cxnChg>
        <pc:cxnChg chg="del">
          <ac:chgData name="Kelley, Todd W" userId="d27d4cb4-89b9-4445-97de-d6d70d6b1c5d" providerId="ADAL" clId="{41BA450B-3834-4FB0-BE56-1693B512B51E}" dt="2022-09-14T19:26:14.389" v="996" actId="478"/>
          <ac:cxnSpMkLst>
            <pc:docMk/>
            <pc:sldMk cId="1706552154" sldId="257"/>
            <ac:cxnSpMk id="26" creationId="{00000000-0000-0000-0000-000000000000}"/>
          </ac:cxnSpMkLst>
        </pc:cxnChg>
        <pc:cxnChg chg="add mod">
          <ac:chgData name="Kelley, Todd W" userId="d27d4cb4-89b9-4445-97de-d6d70d6b1c5d" providerId="ADAL" clId="{41BA450B-3834-4FB0-BE56-1693B512B51E}" dt="2022-09-14T19:41:24.325" v="2377" actId="1076"/>
          <ac:cxnSpMkLst>
            <pc:docMk/>
            <pc:sldMk cId="1706552154" sldId="257"/>
            <ac:cxnSpMk id="30" creationId="{1AD2AB8F-FB39-4A89-AE0F-965CB8920312}"/>
          </ac:cxnSpMkLst>
        </pc:cxnChg>
        <pc:cxnChg chg="add mod">
          <ac:chgData name="Kelley, Todd W" userId="d27d4cb4-89b9-4445-97de-d6d70d6b1c5d" providerId="ADAL" clId="{41BA450B-3834-4FB0-BE56-1693B512B51E}" dt="2022-09-14T19:42:09.560" v="2385" actId="14100"/>
          <ac:cxnSpMkLst>
            <pc:docMk/>
            <pc:sldMk cId="1706552154" sldId="257"/>
            <ac:cxnSpMk id="33" creationId="{875AF53A-2163-4CB5-AE64-52FA5211209A}"/>
          </ac:cxnSpMkLst>
        </pc:cxnChg>
        <pc:cxnChg chg="del">
          <ac:chgData name="Kelley, Todd W" userId="d27d4cb4-89b9-4445-97de-d6d70d6b1c5d" providerId="ADAL" clId="{41BA450B-3834-4FB0-BE56-1693B512B51E}" dt="2022-09-14T19:26:20.140" v="999" actId="478"/>
          <ac:cxnSpMkLst>
            <pc:docMk/>
            <pc:sldMk cId="1706552154" sldId="257"/>
            <ac:cxnSpMk id="34" creationId="{00000000-0000-0000-0000-000000000000}"/>
          </ac:cxnSpMkLst>
        </pc:cxnChg>
        <pc:cxnChg chg="add mod">
          <ac:chgData name="Kelley, Todd W" userId="d27d4cb4-89b9-4445-97de-d6d70d6b1c5d" providerId="ADAL" clId="{41BA450B-3834-4FB0-BE56-1693B512B51E}" dt="2022-09-14T19:41:57.792" v="2384" actId="14100"/>
          <ac:cxnSpMkLst>
            <pc:docMk/>
            <pc:sldMk cId="1706552154" sldId="257"/>
            <ac:cxnSpMk id="35" creationId="{0E1F932D-981B-4725-AEE7-214564AE24DB}"/>
          </ac:cxnSpMkLst>
        </pc:cxnChg>
        <pc:cxnChg chg="del">
          <ac:chgData name="Kelley, Todd W" userId="d27d4cb4-89b9-4445-97de-d6d70d6b1c5d" providerId="ADAL" clId="{41BA450B-3834-4FB0-BE56-1693B512B51E}" dt="2022-09-14T19:26:21.317" v="1000" actId="478"/>
          <ac:cxnSpMkLst>
            <pc:docMk/>
            <pc:sldMk cId="1706552154" sldId="257"/>
            <ac:cxnSpMk id="37" creationId="{00000000-0000-0000-0000-000000000000}"/>
          </ac:cxnSpMkLst>
        </pc:cxnChg>
        <pc:cxnChg chg="del">
          <ac:chgData name="Kelley, Todd W" userId="d27d4cb4-89b9-4445-97de-d6d70d6b1c5d" providerId="ADAL" clId="{41BA450B-3834-4FB0-BE56-1693B512B51E}" dt="2022-09-14T19:26:22.468" v="1001" actId="478"/>
          <ac:cxnSpMkLst>
            <pc:docMk/>
            <pc:sldMk cId="1706552154" sldId="257"/>
            <ac:cxnSpMk id="41" creationId="{00000000-0000-0000-0000-000000000000}"/>
          </ac:cxnSpMkLst>
        </pc:cxnChg>
        <pc:cxnChg chg="add mod">
          <ac:chgData name="Kelley, Todd W" userId="d27d4cb4-89b9-4445-97de-d6d70d6b1c5d" providerId="ADAL" clId="{41BA450B-3834-4FB0-BE56-1693B512B51E}" dt="2022-09-14T19:43:07.737" v="2391" actId="14100"/>
          <ac:cxnSpMkLst>
            <pc:docMk/>
            <pc:sldMk cId="1706552154" sldId="257"/>
            <ac:cxnSpMk id="42" creationId="{387391EC-EFE5-4488-A9DC-01ED3BE2E373}"/>
          </ac:cxnSpMkLst>
        </pc:cxnChg>
        <pc:cxnChg chg="add mod">
          <ac:chgData name="Kelley, Todd W" userId="d27d4cb4-89b9-4445-97de-d6d70d6b1c5d" providerId="ADAL" clId="{41BA450B-3834-4FB0-BE56-1693B512B51E}" dt="2022-09-14T19:43:26.023" v="2394" actId="14100"/>
          <ac:cxnSpMkLst>
            <pc:docMk/>
            <pc:sldMk cId="1706552154" sldId="257"/>
            <ac:cxnSpMk id="43" creationId="{F26D864E-46C7-447B-8FDB-465924034102}"/>
          </ac:cxnSpMkLst>
        </pc:cxnChg>
        <pc:cxnChg chg="mod">
          <ac:chgData name="Kelley, Todd W" userId="d27d4cb4-89b9-4445-97de-d6d70d6b1c5d" providerId="ADAL" clId="{41BA450B-3834-4FB0-BE56-1693B512B51E}" dt="2022-09-14T19:43:46.642" v="2398" actId="14100"/>
          <ac:cxnSpMkLst>
            <pc:docMk/>
            <pc:sldMk cId="1706552154" sldId="257"/>
            <ac:cxnSpMk id="44" creationId="{00000000-0000-0000-0000-000000000000}"/>
          </ac:cxnSpMkLst>
        </pc:cxnChg>
        <pc:cxnChg chg="del">
          <ac:chgData name="Kelley, Todd W" userId="d27d4cb4-89b9-4445-97de-d6d70d6b1c5d" providerId="ADAL" clId="{41BA450B-3834-4FB0-BE56-1693B512B51E}" dt="2022-09-14T19:26:26.950" v="1004" actId="478"/>
          <ac:cxnSpMkLst>
            <pc:docMk/>
            <pc:sldMk cId="1706552154" sldId="257"/>
            <ac:cxnSpMk id="46" creationId="{00000000-0000-0000-0000-000000000000}"/>
          </ac:cxnSpMkLst>
        </pc:cxnChg>
        <pc:cxnChg chg="add mod">
          <ac:chgData name="Kelley, Todd W" userId="d27d4cb4-89b9-4445-97de-d6d70d6b1c5d" providerId="ADAL" clId="{41BA450B-3834-4FB0-BE56-1693B512B51E}" dt="2022-09-14T19:44:15.150" v="2406" actId="14100"/>
          <ac:cxnSpMkLst>
            <pc:docMk/>
            <pc:sldMk cId="1706552154" sldId="257"/>
            <ac:cxnSpMk id="47" creationId="{BF9E1B09-E618-4181-A262-8F5FE5C95586}"/>
          </ac:cxnSpMkLst>
        </pc:cxnChg>
        <pc:cxnChg chg="del">
          <ac:chgData name="Kelley, Todd W" userId="d27d4cb4-89b9-4445-97de-d6d70d6b1c5d" providerId="ADAL" clId="{41BA450B-3834-4FB0-BE56-1693B512B51E}" dt="2022-09-14T19:26:24.221" v="1003" actId="478"/>
          <ac:cxnSpMkLst>
            <pc:docMk/>
            <pc:sldMk cId="1706552154" sldId="257"/>
            <ac:cxnSpMk id="50" creationId="{00000000-0000-0000-0000-000000000000}"/>
          </ac:cxnSpMkLst>
        </pc:cxnChg>
        <pc:cxnChg chg="add mod">
          <ac:chgData name="Kelley, Todd W" userId="d27d4cb4-89b9-4445-97de-d6d70d6b1c5d" providerId="ADAL" clId="{41BA450B-3834-4FB0-BE56-1693B512B51E}" dt="2022-09-14T19:43:59.692" v="2401" actId="14100"/>
          <ac:cxnSpMkLst>
            <pc:docMk/>
            <pc:sldMk cId="1706552154" sldId="257"/>
            <ac:cxnSpMk id="51" creationId="{06C390C8-FA09-4DD7-B067-12755EED5AB4}"/>
          </ac:cxnSpMkLst>
        </pc:cxnChg>
        <pc:cxnChg chg="del">
          <ac:chgData name="Kelley, Todd W" userId="d27d4cb4-89b9-4445-97de-d6d70d6b1c5d" providerId="ADAL" clId="{41BA450B-3834-4FB0-BE56-1693B512B51E}" dt="2022-09-14T19:26:23.429" v="1002" actId="478"/>
          <ac:cxnSpMkLst>
            <pc:docMk/>
            <pc:sldMk cId="1706552154" sldId="257"/>
            <ac:cxnSpMk id="53" creationId="{00000000-0000-0000-0000-000000000000}"/>
          </ac:cxnSpMkLst>
        </pc:cxnChg>
        <pc:cxnChg chg="add mod">
          <ac:chgData name="Kelley, Todd W" userId="d27d4cb4-89b9-4445-97de-d6d70d6b1c5d" providerId="ADAL" clId="{41BA450B-3834-4FB0-BE56-1693B512B51E}" dt="2022-09-14T19:44:10.780" v="2405" actId="14100"/>
          <ac:cxnSpMkLst>
            <pc:docMk/>
            <pc:sldMk cId="1706552154" sldId="257"/>
            <ac:cxnSpMk id="54" creationId="{5648017E-8D42-4AF2-ADC0-E8AFC38E7937}"/>
          </ac:cxnSpMkLst>
        </pc:cxnChg>
      </pc:sldChg>
      <pc:sldChg chg="modSp mod">
        <pc:chgData name="Kelley, Todd W" userId="d27d4cb4-89b9-4445-97de-d6d70d6b1c5d" providerId="ADAL" clId="{41BA450B-3834-4FB0-BE56-1693B512B51E}" dt="2022-09-14T14:07:10.705" v="808" actId="1076"/>
        <pc:sldMkLst>
          <pc:docMk/>
          <pc:sldMk cId="828959927" sldId="259"/>
        </pc:sldMkLst>
        <pc:spChg chg="mod">
          <ac:chgData name="Kelley, Todd W" userId="d27d4cb4-89b9-4445-97de-d6d70d6b1c5d" providerId="ADAL" clId="{41BA450B-3834-4FB0-BE56-1693B512B51E}" dt="2022-09-14T13:50:06.021" v="0"/>
          <ac:spMkLst>
            <pc:docMk/>
            <pc:sldMk cId="828959927" sldId="259"/>
            <ac:spMk id="2" creationId="{00000000-0000-0000-0000-000000000000}"/>
          </ac:spMkLst>
        </pc:spChg>
        <pc:spChg chg="mod">
          <ac:chgData name="Kelley, Todd W" userId="d27d4cb4-89b9-4445-97de-d6d70d6b1c5d" providerId="ADAL" clId="{41BA450B-3834-4FB0-BE56-1693B512B51E}" dt="2022-09-14T14:07:02.966" v="806" actId="5793"/>
          <ac:spMkLst>
            <pc:docMk/>
            <pc:sldMk cId="828959927" sldId="259"/>
            <ac:spMk id="3" creationId="{00000000-0000-0000-0000-000000000000}"/>
          </ac:spMkLst>
        </pc:spChg>
        <pc:picChg chg="mod">
          <ac:chgData name="Kelley, Todd W" userId="d27d4cb4-89b9-4445-97de-d6d70d6b1c5d" providerId="ADAL" clId="{41BA450B-3834-4FB0-BE56-1693B512B51E}" dt="2022-09-14T14:07:10.705" v="808" actId="1076"/>
          <ac:picMkLst>
            <pc:docMk/>
            <pc:sldMk cId="828959927" sldId="259"/>
            <ac:picMk id="5" creationId="{00000000-0000-0000-0000-000000000000}"/>
          </ac:picMkLst>
        </pc:picChg>
        <pc:picChg chg="mod">
          <ac:chgData name="Kelley, Todd W" userId="d27d4cb4-89b9-4445-97de-d6d70d6b1c5d" providerId="ADAL" clId="{41BA450B-3834-4FB0-BE56-1693B512B51E}" dt="2022-09-14T14:07:06.485" v="807" actId="1076"/>
          <ac:picMkLst>
            <pc:docMk/>
            <pc:sldMk cId="828959927" sldId="259"/>
            <ac:picMk id="6" creationId="{00000000-0000-0000-0000-000000000000}"/>
          </ac:picMkLst>
        </pc:picChg>
      </pc:sldChg>
      <pc:sldChg chg="addSp modSp mod modNotesTx">
        <pc:chgData name="Kelley, Todd W" userId="d27d4cb4-89b9-4445-97de-d6d70d6b1c5d" providerId="ADAL" clId="{41BA450B-3834-4FB0-BE56-1693B512B51E}" dt="2022-09-14T20:55:16.522" v="2425" actId="313"/>
        <pc:sldMkLst>
          <pc:docMk/>
          <pc:sldMk cId="3779427473" sldId="260"/>
        </pc:sldMkLst>
        <pc:spChg chg="mod">
          <ac:chgData name="Kelley, Todd W" userId="d27d4cb4-89b9-4445-97de-d6d70d6b1c5d" providerId="ADAL" clId="{41BA450B-3834-4FB0-BE56-1693B512B51E}" dt="2022-09-14T20:55:16.522" v="2425" actId="313"/>
          <ac:spMkLst>
            <pc:docMk/>
            <pc:sldMk cId="3779427473" sldId="260"/>
            <ac:spMk id="4" creationId="{00000000-0000-0000-0000-000000000000}"/>
          </ac:spMkLst>
        </pc:spChg>
        <pc:spChg chg="add mod">
          <ac:chgData name="Kelley, Todd W" userId="d27d4cb4-89b9-4445-97de-d6d70d6b1c5d" providerId="ADAL" clId="{41BA450B-3834-4FB0-BE56-1693B512B51E}" dt="2022-09-14T14:09:16.678" v="866" actId="20577"/>
          <ac:spMkLst>
            <pc:docMk/>
            <pc:sldMk cId="3779427473" sldId="260"/>
            <ac:spMk id="5" creationId="{3CA3625C-AC96-48EC-8025-7090F16B7F53}"/>
          </ac:spMkLst>
        </pc:spChg>
        <pc:spChg chg="mod">
          <ac:chgData name="Kelley, Todd W" userId="d27d4cb4-89b9-4445-97de-d6d70d6b1c5d" providerId="ADAL" clId="{41BA450B-3834-4FB0-BE56-1693B512B51E}" dt="2022-09-14T14:03:36.822" v="647" actId="1076"/>
          <ac:spMkLst>
            <pc:docMk/>
            <pc:sldMk cId="3779427473" sldId="260"/>
            <ac:spMk id="8" creationId="{00000000-0000-0000-0000-000000000000}"/>
          </ac:spMkLst>
        </pc:spChg>
      </pc:sldChg>
      <pc:sldChg chg="delSp modSp mod">
        <pc:chgData name="Kelley, Todd W" userId="d27d4cb4-89b9-4445-97de-d6d70d6b1c5d" providerId="ADAL" clId="{41BA450B-3834-4FB0-BE56-1693B512B51E}" dt="2022-09-14T15:27:10.979" v="960" actId="1076"/>
        <pc:sldMkLst>
          <pc:docMk/>
          <pc:sldMk cId="1192369689" sldId="261"/>
        </pc:sldMkLst>
        <pc:spChg chg="mod">
          <ac:chgData name="Kelley, Todd W" userId="d27d4cb4-89b9-4445-97de-d6d70d6b1c5d" providerId="ADAL" clId="{41BA450B-3834-4FB0-BE56-1693B512B51E}" dt="2022-09-14T13:50:06.021" v="0"/>
          <ac:spMkLst>
            <pc:docMk/>
            <pc:sldMk cId="1192369689" sldId="261"/>
            <ac:spMk id="2" creationId="{00000000-0000-0000-0000-000000000000}"/>
          </ac:spMkLst>
        </pc:spChg>
        <pc:spChg chg="mod">
          <ac:chgData name="Kelley, Todd W" userId="d27d4cb4-89b9-4445-97de-d6d70d6b1c5d" providerId="ADAL" clId="{41BA450B-3834-4FB0-BE56-1693B512B51E}" dt="2022-09-14T14:24:43.353" v="958" actId="6549"/>
          <ac:spMkLst>
            <pc:docMk/>
            <pc:sldMk cId="1192369689" sldId="261"/>
            <ac:spMk id="3" creationId="{00000000-0000-0000-0000-000000000000}"/>
          </ac:spMkLst>
        </pc:spChg>
        <pc:picChg chg="del">
          <ac:chgData name="Kelley, Todd W" userId="d27d4cb4-89b9-4445-97de-d6d70d6b1c5d" providerId="ADAL" clId="{41BA450B-3834-4FB0-BE56-1693B512B51E}" dt="2022-09-14T15:27:08.634" v="959" actId="478"/>
          <ac:picMkLst>
            <pc:docMk/>
            <pc:sldMk cId="1192369689" sldId="261"/>
            <ac:picMk id="4" creationId="{00000000-0000-0000-0000-000000000000}"/>
          </ac:picMkLst>
        </pc:picChg>
        <pc:picChg chg="mod">
          <ac:chgData name="Kelley, Todd W" userId="d27d4cb4-89b9-4445-97de-d6d70d6b1c5d" providerId="ADAL" clId="{41BA450B-3834-4FB0-BE56-1693B512B51E}" dt="2022-09-14T15:27:10.979" v="960" actId="1076"/>
          <ac:picMkLst>
            <pc:docMk/>
            <pc:sldMk cId="1192369689" sldId="261"/>
            <ac:picMk id="5" creationId="{00000000-0000-0000-0000-000000000000}"/>
          </ac:picMkLst>
        </pc:picChg>
      </pc:sldChg>
      <pc:sldChg chg="modSp del mod">
        <pc:chgData name="Kelley, Todd W" userId="d27d4cb4-89b9-4445-97de-d6d70d6b1c5d" providerId="ADAL" clId="{41BA450B-3834-4FB0-BE56-1693B512B51E}" dt="2022-09-14T14:22:12.038" v="870" actId="2696"/>
        <pc:sldMkLst>
          <pc:docMk/>
          <pc:sldMk cId="2109311482" sldId="262"/>
        </pc:sldMkLst>
        <pc:spChg chg="mod">
          <ac:chgData name="Kelley, Todd W" userId="d27d4cb4-89b9-4445-97de-d6d70d6b1c5d" providerId="ADAL" clId="{41BA450B-3834-4FB0-BE56-1693B512B51E}" dt="2022-09-14T13:50:06.021" v="0"/>
          <ac:spMkLst>
            <pc:docMk/>
            <pc:sldMk cId="2109311482" sldId="262"/>
            <ac:spMk id="2" creationId="{00000000-0000-0000-0000-000000000000}"/>
          </ac:spMkLst>
        </pc:spChg>
        <pc:picChg chg="mod">
          <ac:chgData name="Kelley, Todd W" userId="d27d4cb4-89b9-4445-97de-d6d70d6b1c5d" providerId="ADAL" clId="{41BA450B-3834-4FB0-BE56-1693B512B51E}" dt="2022-09-14T14:22:02.035" v="869" actId="14100"/>
          <ac:picMkLst>
            <pc:docMk/>
            <pc:sldMk cId="2109311482" sldId="262"/>
            <ac:picMk id="4" creationId="{00000000-0000-0000-0000-000000000000}"/>
          </ac:picMkLst>
        </pc:picChg>
      </pc:sldChg>
      <pc:sldChg chg="modSp mod">
        <pc:chgData name="Kelley, Todd W" userId="d27d4cb4-89b9-4445-97de-d6d70d6b1c5d" providerId="ADAL" clId="{41BA450B-3834-4FB0-BE56-1693B512B51E}" dt="2022-09-14T15:28:11.603" v="963" actId="1076"/>
        <pc:sldMkLst>
          <pc:docMk/>
          <pc:sldMk cId="910430558" sldId="263"/>
        </pc:sldMkLst>
        <pc:spChg chg="mod">
          <ac:chgData name="Kelley, Todd W" userId="d27d4cb4-89b9-4445-97de-d6d70d6b1c5d" providerId="ADAL" clId="{41BA450B-3834-4FB0-BE56-1693B512B51E}" dt="2022-09-14T13:50:06.021" v="0"/>
          <ac:spMkLst>
            <pc:docMk/>
            <pc:sldMk cId="910430558" sldId="263"/>
            <ac:spMk id="2" creationId="{00000000-0000-0000-0000-000000000000}"/>
          </ac:spMkLst>
        </pc:spChg>
        <pc:spChg chg="mod">
          <ac:chgData name="Kelley, Todd W" userId="d27d4cb4-89b9-4445-97de-d6d70d6b1c5d" providerId="ADAL" clId="{41BA450B-3834-4FB0-BE56-1693B512B51E}" dt="2022-09-14T15:28:11.603" v="963" actId="1076"/>
          <ac:spMkLst>
            <pc:docMk/>
            <pc:sldMk cId="910430558" sldId="263"/>
            <ac:spMk id="5" creationId="{00000000-0000-0000-0000-000000000000}"/>
          </ac:spMkLst>
        </pc:spChg>
        <pc:spChg chg="mod">
          <ac:chgData name="Kelley, Todd W" userId="d27d4cb4-89b9-4445-97de-d6d70d6b1c5d" providerId="ADAL" clId="{41BA450B-3834-4FB0-BE56-1693B512B51E}" dt="2022-09-14T15:28:02.742" v="961" actId="207"/>
          <ac:spMkLst>
            <pc:docMk/>
            <pc:sldMk cId="910430558" sldId="263"/>
            <ac:spMk id="7" creationId="{00000000-0000-0000-0000-000000000000}"/>
          </ac:spMkLst>
        </pc:spChg>
      </pc:sldChg>
      <pc:sldChg chg="modSp">
        <pc:chgData name="Kelley, Todd W" userId="d27d4cb4-89b9-4445-97de-d6d70d6b1c5d" providerId="ADAL" clId="{41BA450B-3834-4FB0-BE56-1693B512B51E}" dt="2022-09-14T13:50:06.021" v="0"/>
        <pc:sldMkLst>
          <pc:docMk/>
          <pc:sldMk cId="3801902339" sldId="264"/>
        </pc:sldMkLst>
        <pc:spChg chg="mod">
          <ac:chgData name="Kelley, Todd W" userId="d27d4cb4-89b9-4445-97de-d6d70d6b1c5d" providerId="ADAL" clId="{41BA450B-3834-4FB0-BE56-1693B512B51E}" dt="2022-09-14T13:50:06.021" v="0"/>
          <ac:spMkLst>
            <pc:docMk/>
            <pc:sldMk cId="3801902339" sldId="264"/>
            <ac:spMk id="2" creationId="{00000000-0000-0000-0000-000000000000}"/>
          </ac:spMkLst>
        </pc:spChg>
        <pc:spChg chg="mod">
          <ac:chgData name="Kelley, Todd W" userId="d27d4cb4-89b9-4445-97de-d6d70d6b1c5d" providerId="ADAL" clId="{41BA450B-3834-4FB0-BE56-1693B512B51E}" dt="2022-09-14T13:50:06.021" v="0"/>
          <ac:spMkLst>
            <pc:docMk/>
            <pc:sldMk cId="3801902339" sldId="264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41BA450B-3834-4FB0-BE56-1693B512B51E}" dt="2022-09-14T15:32:46.151" v="979" actId="20577"/>
        <pc:sldMkLst>
          <pc:docMk/>
          <pc:sldMk cId="666508705" sldId="265"/>
        </pc:sldMkLst>
        <pc:spChg chg="mod">
          <ac:chgData name="Kelley, Todd W" userId="d27d4cb4-89b9-4445-97de-d6d70d6b1c5d" providerId="ADAL" clId="{41BA450B-3834-4FB0-BE56-1693B512B51E}" dt="2022-09-14T13:50:06.021" v="0"/>
          <ac:spMkLst>
            <pc:docMk/>
            <pc:sldMk cId="666508705" sldId="265"/>
            <ac:spMk id="2" creationId="{00000000-0000-0000-0000-000000000000}"/>
          </ac:spMkLst>
        </pc:spChg>
        <pc:spChg chg="mod">
          <ac:chgData name="Kelley, Todd W" userId="d27d4cb4-89b9-4445-97de-d6d70d6b1c5d" providerId="ADAL" clId="{41BA450B-3834-4FB0-BE56-1693B512B51E}" dt="2022-09-14T15:32:46.151" v="979" actId="20577"/>
          <ac:spMkLst>
            <pc:docMk/>
            <pc:sldMk cId="666508705" sldId="265"/>
            <ac:spMk id="3" creationId="{00000000-0000-0000-0000-000000000000}"/>
          </ac:spMkLst>
        </pc:spChg>
      </pc:sldChg>
      <pc:sldChg chg="modSp add mod modNotes">
        <pc:chgData name="Kelley, Todd W" userId="d27d4cb4-89b9-4445-97de-d6d70d6b1c5d" providerId="ADAL" clId="{41BA450B-3834-4FB0-BE56-1693B512B51E}" dt="2022-09-14T18:06:21.456" v="992"/>
        <pc:sldMkLst>
          <pc:docMk/>
          <pc:sldMk cId="0" sldId="303"/>
        </pc:sldMkLst>
        <pc:spChg chg="mod">
          <ac:chgData name="Kelley, Todd W" userId="d27d4cb4-89b9-4445-97de-d6d70d6b1c5d" providerId="ADAL" clId="{41BA450B-3834-4FB0-BE56-1693B512B51E}" dt="2022-09-14T13:52:27.981" v="121" actId="20577"/>
          <ac:spMkLst>
            <pc:docMk/>
            <pc:sldMk cId="0" sldId="303"/>
            <ac:spMk id="1028" creationId="{00000000-0000-0000-0000-000000000000}"/>
          </ac:spMkLst>
        </pc:spChg>
      </pc:sldChg>
      <pc:sldChg chg="addSp delSp modSp new mod modClrScheme chgLayout">
        <pc:chgData name="Kelley, Todd W" userId="d27d4cb4-89b9-4445-97de-d6d70d6b1c5d" providerId="ADAL" clId="{41BA450B-3834-4FB0-BE56-1693B512B51E}" dt="2022-09-14T17:54:28.970" v="991" actId="6549"/>
        <pc:sldMkLst>
          <pc:docMk/>
          <pc:sldMk cId="4216051848" sldId="304"/>
        </pc:sldMkLst>
        <pc:spChg chg="del mod ord">
          <ac:chgData name="Kelley, Todd W" userId="d27d4cb4-89b9-4445-97de-d6d70d6b1c5d" providerId="ADAL" clId="{41BA450B-3834-4FB0-BE56-1693B512B51E}" dt="2022-09-14T13:53:17.101" v="123" actId="700"/>
          <ac:spMkLst>
            <pc:docMk/>
            <pc:sldMk cId="4216051848" sldId="304"/>
            <ac:spMk id="2" creationId="{EA0DFCC6-B668-46F3-A325-775A0D46529E}"/>
          </ac:spMkLst>
        </pc:spChg>
        <pc:spChg chg="del">
          <ac:chgData name="Kelley, Todd W" userId="d27d4cb4-89b9-4445-97de-d6d70d6b1c5d" providerId="ADAL" clId="{41BA450B-3834-4FB0-BE56-1693B512B51E}" dt="2022-09-14T13:53:17.101" v="123" actId="700"/>
          <ac:spMkLst>
            <pc:docMk/>
            <pc:sldMk cId="4216051848" sldId="304"/>
            <ac:spMk id="3" creationId="{04980E2F-57DA-40B7-8804-4F898313CF2D}"/>
          </ac:spMkLst>
        </pc:spChg>
        <pc:spChg chg="del mod ord">
          <ac:chgData name="Kelley, Todd W" userId="d27d4cb4-89b9-4445-97de-d6d70d6b1c5d" providerId="ADAL" clId="{41BA450B-3834-4FB0-BE56-1693B512B51E}" dt="2022-09-14T13:53:17.101" v="123" actId="700"/>
          <ac:spMkLst>
            <pc:docMk/>
            <pc:sldMk cId="4216051848" sldId="304"/>
            <ac:spMk id="4" creationId="{7F66F9E0-56DA-4436-9042-3AB755B64A68}"/>
          </ac:spMkLst>
        </pc:spChg>
        <pc:spChg chg="add mod ord">
          <ac:chgData name="Kelley, Todd W" userId="d27d4cb4-89b9-4445-97de-d6d70d6b1c5d" providerId="ADAL" clId="{41BA450B-3834-4FB0-BE56-1693B512B51E}" dt="2022-09-14T13:55:16.117" v="211" actId="20577"/>
          <ac:spMkLst>
            <pc:docMk/>
            <pc:sldMk cId="4216051848" sldId="304"/>
            <ac:spMk id="5" creationId="{4D350A7F-930E-4F87-A573-75D33C571771}"/>
          </ac:spMkLst>
        </pc:spChg>
        <pc:spChg chg="add mod ord">
          <ac:chgData name="Kelley, Todd W" userId="d27d4cb4-89b9-4445-97de-d6d70d6b1c5d" providerId="ADAL" clId="{41BA450B-3834-4FB0-BE56-1693B512B51E}" dt="2022-09-14T17:54:28.970" v="991" actId="6549"/>
          <ac:spMkLst>
            <pc:docMk/>
            <pc:sldMk cId="4216051848" sldId="304"/>
            <ac:spMk id="6" creationId="{6DE00763-A889-42BF-BFED-351C1BA06468}"/>
          </ac:spMkLst>
        </pc:spChg>
      </pc:sldChg>
      <pc:sldChg chg="modSp new mod">
        <pc:chgData name="Kelley, Todd W" userId="d27d4cb4-89b9-4445-97de-d6d70d6b1c5d" providerId="ADAL" clId="{41BA450B-3834-4FB0-BE56-1693B512B51E}" dt="2022-09-14T14:05:49.059" v="759" actId="20577"/>
        <pc:sldMkLst>
          <pc:docMk/>
          <pc:sldMk cId="4013467527" sldId="305"/>
        </pc:sldMkLst>
        <pc:spChg chg="mod">
          <ac:chgData name="Kelley, Todd W" userId="d27d4cb4-89b9-4445-97de-d6d70d6b1c5d" providerId="ADAL" clId="{41BA450B-3834-4FB0-BE56-1693B512B51E}" dt="2022-09-14T14:04:47.638" v="669" actId="20577"/>
          <ac:spMkLst>
            <pc:docMk/>
            <pc:sldMk cId="4013467527" sldId="305"/>
            <ac:spMk id="2" creationId="{1A722BE4-77A5-44F4-9D58-81CC6836BD07}"/>
          </ac:spMkLst>
        </pc:spChg>
        <pc:spChg chg="mod">
          <ac:chgData name="Kelley, Todd W" userId="d27d4cb4-89b9-4445-97de-d6d70d6b1c5d" providerId="ADAL" clId="{41BA450B-3834-4FB0-BE56-1693B512B51E}" dt="2022-09-14T14:05:49.059" v="759" actId="20577"/>
          <ac:spMkLst>
            <pc:docMk/>
            <pc:sldMk cId="4013467527" sldId="305"/>
            <ac:spMk id="3" creationId="{33063269-12B5-4179-BF78-2D93263AC4E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D932B9E3-52D1-4EBC-B2BB-F2C157568B9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63638"/>
            <a:ext cx="5586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2BADB03-6797-4584-A8D7-FC3305ABA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4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4974"/>
            <a:r>
              <a:rPr lang="en-US" dirty="0"/>
              <a:t># https://sourceforge.net/p/raspberry-gpio-python/wiki/Examples/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ADB03-6797-4584-A8D7-FC3305ABA0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97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5537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spcFirstLastPara="1" wrap="square" lIns="93482" tIns="93482" rIns="93482" bIns="9348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933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40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6088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94125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4580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31255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040512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2436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52498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41946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556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83634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4544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550824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32677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47648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72403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0613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06520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850474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130787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6A43-FF05-4EB1-9DE5-25024F7D894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8566-1181-4377-B14B-28585D3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2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73688566-1181-4377-B14B-28585D3594CF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510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281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714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9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6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819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496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36028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LabMan/Raspberry-Pi-Sound-Board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LabMan/Raspberry-Pi-Intro/blob/main/Raspberry%20Pi%20Intro.pptx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LabMan/Raspberry-Pi-Sound-Board/blob/main/soundboard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EELabMan/Raspberry-Pi-Sound-Board" TargetMode="Externa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Raspberry Pi Sound 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UTA EE Lab Workshops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89" y="2362284"/>
            <a:ext cx="1905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90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your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Audio Output back to HDMI</a:t>
            </a:r>
          </a:p>
          <a:p>
            <a:r>
              <a:rPr lang="en-US" dirty="0"/>
              <a:t>Delete the wav files and program</a:t>
            </a:r>
          </a:p>
          <a:p>
            <a:r>
              <a:rPr lang="en-US" dirty="0"/>
              <a:t>Delete the soundboard folder.</a:t>
            </a:r>
          </a:p>
          <a:p>
            <a:r>
              <a:rPr lang="en-US" dirty="0"/>
              <a:t>Return breadboards, parts, Pi’s,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650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3103300" y="2438833"/>
            <a:ext cx="4496800" cy="92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3103284" y="3415484"/>
            <a:ext cx="5012016" cy="12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In the Third Raspberry Pi workshop we will attach a touch screen display and program a custom GUI ( Graphical User Interface 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2BE4-77A5-44F4-9D58-81CC6836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3269-12B5-4179-BF78-2D93263AC4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PowerPoint, code and associated files can be found on our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Page.</a:t>
            </a:r>
          </a:p>
        </p:txBody>
      </p:sp>
    </p:spTree>
    <p:extLst>
      <p:ext uri="{BB962C8B-B14F-4D97-AF65-F5344CB8AC3E}">
        <p14:creationId xmlns:p14="http://schemas.microsoft.com/office/powerpoint/2010/main" val="401346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350A7F-930E-4F87-A573-75D33C57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E00763-A889-42BF-BFED-351C1BA06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Plug in the HDMI, Network, Keyboard and Mouse.</a:t>
            </a:r>
          </a:p>
          <a:p>
            <a:r>
              <a:rPr lang="en-US" dirty="0"/>
              <a:t>Apply power.</a:t>
            </a:r>
          </a:p>
          <a:p>
            <a:r>
              <a:rPr lang="en-US" dirty="0"/>
              <a:t>Check VNC viewer to get the </a:t>
            </a:r>
            <a:r>
              <a:rPr lang="en-US" dirty="0" err="1"/>
              <a:t>Rpi</a:t>
            </a:r>
            <a:r>
              <a:rPr lang="en-US" dirty="0"/>
              <a:t> IP address.</a:t>
            </a:r>
          </a:p>
          <a:p>
            <a:r>
              <a:rPr lang="en-US" dirty="0"/>
              <a:t>Turn off the </a:t>
            </a:r>
            <a:r>
              <a:rPr lang="en-US" dirty="0" err="1"/>
              <a:t>Rpi</a:t>
            </a:r>
            <a:endParaRPr lang="en-US" dirty="0"/>
          </a:p>
          <a:p>
            <a:r>
              <a:rPr lang="en-US" dirty="0"/>
              <a:t>Plug all cables back into the computer.</a:t>
            </a:r>
          </a:p>
          <a:p>
            <a:r>
              <a:rPr lang="en-US" dirty="0"/>
              <a:t>Power on the </a:t>
            </a:r>
            <a:r>
              <a:rPr lang="en-US" dirty="0" err="1"/>
              <a:t>Rpi</a:t>
            </a:r>
            <a:r>
              <a:rPr lang="en-US" dirty="0"/>
              <a:t> without cables.</a:t>
            </a:r>
          </a:p>
          <a:p>
            <a:r>
              <a:rPr lang="en-US" dirty="0"/>
              <a:t>Use your laptop to open VNC viewer to remote control the Raspberry pi.</a:t>
            </a:r>
          </a:p>
          <a:p>
            <a:endParaRPr lang="en-US" dirty="0"/>
          </a:p>
          <a:p>
            <a:r>
              <a:rPr lang="en-US" dirty="0"/>
              <a:t>If you have any issues, Download the Raspberry Pi Intro.ppt  form the </a:t>
            </a:r>
            <a:r>
              <a:rPr lang="en-US" dirty="0">
                <a:hlinkClick r:id="rId2"/>
              </a:rPr>
              <a:t>GitHub page</a:t>
            </a:r>
            <a:r>
              <a:rPr lang="en-US" dirty="0"/>
              <a:t> to troubleshoot.</a:t>
            </a:r>
          </a:p>
        </p:txBody>
      </p:sp>
    </p:spTree>
    <p:extLst>
      <p:ext uri="{BB962C8B-B14F-4D97-AF65-F5344CB8AC3E}">
        <p14:creationId xmlns:p14="http://schemas.microsoft.com/office/powerpoint/2010/main" val="421605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Audio is selected to AV Jack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50857" cy="4351338"/>
          </a:xfrm>
        </p:spPr>
        <p:txBody>
          <a:bodyPr/>
          <a:lstStyle/>
          <a:p>
            <a:r>
              <a:rPr lang="en-US" dirty="0"/>
              <a:t>Once your VNC View is up and running…</a:t>
            </a:r>
          </a:p>
          <a:p>
            <a:r>
              <a:rPr lang="en-US" dirty="0"/>
              <a:t>Right Click the speaker icon in the upper right corner and select AV Jack.</a:t>
            </a:r>
          </a:p>
          <a:p>
            <a:r>
              <a:rPr lang="en-US" dirty="0"/>
              <a:t>Open the File Explorer        and go to the pi directory. Create a folder named soundboard.</a:t>
            </a:r>
          </a:p>
          <a:p>
            <a:r>
              <a:rPr lang="en-US" dirty="0" err="1"/>
              <a:t>Goto</a:t>
            </a:r>
            <a:r>
              <a:rPr lang="en-US" dirty="0"/>
              <a:t>         -&gt;Programming -&gt; </a:t>
            </a:r>
            <a:r>
              <a:rPr lang="en-US" dirty="0" err="1"/>
              <a:t>Geany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Geany</a:t>
            </a:r>
            <a:r>
              <a:rPr lang="en-US" dirty="0"/>
              <a:t>, select file-&gt; new. Save the new file as soundboard.py and save it to Home/Pi/Soundboard directory.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661" y="1092200"/>
            <a:ext cx="1962150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24" y="4001294"/>
            <a:ext cx="352425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667" y="3429000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5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077358" y="2949077"/>
            <a:ext cx="4557294" cy="37856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Ready.“)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GPIO.input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soundChannelA.play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GPIO.input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soundChannelB.play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sndB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GPIO.input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soundChannelC.play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sndC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sleep(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exit()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569" y="-539"/>
            <a:ext cx="264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in the following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5624" y="1964192"/>
            <a:ext cx="4982728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pygame.mixer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 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GPIO.setmode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(GPIO.BCM)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GPIO.IN)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GPIO.IN)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GPIO.IN)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pygame.mixer.init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48000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sndA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pygame.mixer.Sound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“Horse.wav"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sndB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pygame.mixer.Sound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“Dog.wav"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sndC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pygame.mixer.Sound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“Drum.wav"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soundChannelA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pygame.mixer.Channel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soundChannelB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pygame.mixer.Channel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soundChannelC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pygame.mixer.Channel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A3625C-AC96-48EC-8025-7090F16B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</p:spPr>
        <p:txBody>
          <a:bodyPr/>
          <a:lstStyle/>
          <a:p>
            <a:r>
              <a:rPr lang="en-US" dirty="0"/>
              <a:t>Copy and Paste </a:t>
            </a:r>
            <a:r>
              <a:rPr lang="en-US" dirty="0">
                <a:hlinkClick r:id="rId3"/>
              </a:rPr>
              <a:t>soundboard.py </a:t>
            </a:r>
            <a:r>
              <a:rPr lang="en-US" dirty="0"/>
              <a:t>into the blank file </a:t>
            </a:r>
          </a:p>
        </p:txBody>
      </p:sp>
    </p:spTree>
    <p:extLst>
      <p:ext uri="{BB962C8B-B14F-4D97-AF65-F5344CB8AC3E}">
        <p14:creationId xmlns:p14="http://schemas.microsoft.com/office/powerpoint/2010/main" val="377942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.wav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Download the WAV files from the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page.</a:t>
            </a:r>
          </a:p>
          <a:p>
            <a:r>
              <a:rPr lang="en-US" dirty="0"/>
              <a:t>Save to the soundboard directory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874" y="2547742"/>
            <a:ext cx="5417905" cy="392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6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8976B0C1-83D7-4484-B060-97D9C1F31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756" y="1265314"/>
            <a:ext cx="3448172" cy="5345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OFF! GPIO 23,24,25 3.3V and Ground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64" y="1920516"/>
            <a:ext cx="5856665" cy="4351338"/>
          </a:xfr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4705350" y="1614377"/>
            <a:ext cx="0" cy="5287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H="1" flipV="1">
            <a:off x="4705350" y="1600564"/>
            <a:ext cx="3314700" cy="138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4943476" y="3295650"/>
            <a:ext cx="269927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929091" y="3447454"/>
            <a:ext cx="2309908" cy="81020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 flipH="1" flipV="1">
            <a:off x="4929091" y="3790015"/>
            <a:ext cx="2522587" cy="16190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D2AB8F-FB39-4A89-AE0F-965CB8920312}"/>
              </a:ext>
            </a:extLst>
          </p:cNvPr>
          <p:cNvCxnSpPr>
            <a:cxnSpLocks/>
          </p:cNvCxnSpPr>
          <p:nvPr/>
        </p:nvCxnSpPr>
        <p:spPr>
          <a:xfrm flipH="1">
            <a:off x="5066667" y="2414567"/>
            <a:ext cx="204914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5AF53A-2163-4CB5-AE64-52FA5211209A}"/>
              </a:ext>
            </a:extLst>
          </p:cNvPr>
          <p:cNvCxnSpPr>
            <a:cxnSpLocks/>
          </p:cNvCxnSpPr>
          <p:nvPr/>
        </p:nvCxnSpPr>
        <p:spPr>
          <a:xfrm flipH="1">
            <a:off x="7115809" y="1750325"/>
            <a:ext cx="1079672" cy="66424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1F932D-981B-4725-AEE7-214564AE24DB}"/>
              </a:ext>
            </a:extLst>
          </p:cNvPr>
          <p:cNvCxnSpPr>
            <a:cxnSpLocks/>
          </p:cNvCxnSpPr>
          <p:nvPr/>
        </p:nvCxnSpPr>
        <p:spPr>
          <a:xfrm flipH="1">
            <a:off x="4929091" y="2414567"/>
            <a:ext cx="137576" cy="7112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7391EC-EFE5-4488-A9DC-01ED3BE2E373}"/>
              </a:ext>
            </a:extLst>
          </p:cNvPr>
          <p:cNvCxnSpPr>
            <a:cxnSpLocks/>
          </p:cNvCxnSpPr>
          <p:nvPr/>
        </p:nvCxnSpPr>
        <p:spPr>
          <a:xfrm flipH="1">
            <a:off x="7642746" y="2742916"/>
            <a:ext cx="1537645" cy="55273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6D864E-46C7-447B-8FDB-465924034102}"/>
              </a:ext>
            </a:extLst>
          </p:cNvPr>
          <p:cNvCxnSpPr>
            <a:cxnSpLocks/>
          </p:cNvCxnSpPr>
          <p:nvPr/>
        </p:nvCxnSpPr>
        <p:spPr>
          <a:xfrm flipH="1">
            <a:off x="8393373" y="3866866"/>
            <a:ext cx="787018" cy="4276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9E1B09-E618-4181-A262-8F5FE5C95586}"/>
              </a:ext>
            </a:extLst>
          </p:cNvPr>
          <p:cNvCxnSpPr>
            <a:cxnSpLocks/>
          </p:cNvCxnSpPr>
          <p:nvPr/>
        </p:nvCxnSpPr>
        <p:spPr>
          <a:xfrm flipH="1" flipV="1">
            <a:off x="7238999" y="4257655"/>
            <a:ext cx="1204416" cy="3684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C390C8-FA09-4DD7-B067-12755EED5AB4}"/>
              </a:ext>
            </a:extLst>
          </p:cNvPr>
          <p:cNvCxnSpPr>
            <a:cxnSpLocks/>
          </p:cNvCxnSpPr>
          <p:nvPr/>
        </p:nvCxnSpPr>
        <p:spPr>
          <a:xfrm flipH="1">
            <a:off x="8443415" y="4981433"/>
            <a:ext cx="682388" cy="42763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48017E-8D42-4AF2-ADC0-E8AFC38E7937}"/>
              </a:ext>
            </a:extLst>
          </p:cNvPr>
          <p:cNvCxnSpPr>
            <a:cxnSpLocks/>
          </p:cNvCxnSpPr>
          <p:nvPr/>
        </p:nvCxnSpPr>
        <p:spPr>
          <a:xfrm flipH="1">
            <a:off x="7451678" y="5409063"/>
            <a:ext cx="99173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55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04" y="1771650"/>
            <a:ext cx="6492421" cy="453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62096" y="2790261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command window should open if the</a:t>
            </a:r>
          </a:p>
          <a:p>
            <a:r>
              <a:rPr lang="en-US" dirty="0">
                <a:solidFill>
                  <a:schemeClr val="tx1"/>
                </a:solidFill>
              </a:rPr>
              <a:t>Program is working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25" y="3517212"/>
            <a:ext cx="5010150" cy="1283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81850" y="5004331"/>
            <a:ext cx="2989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Push the buttons to play the sound.</a:t>
            </a:r>
          </a:p>
          <a:p>
            <a:r>
              <a:rPr lang="en-US" dirty="0">
                <a:solidFill>
                  <a:schemeClr val="tx1"/>
                </a:solidFill>
              </a:rPr>
              <a:t>Press CTRL + C to exit</a:t>
            </a:r>
          </a:p>
        </p:txBody>
      </p:sp>
    </p:spTree>
    <p:extLst>
      <p:ext uri="{BB962C8B-B14F-4D97-AF65-F5344CB8AC3E}">
        <p14:creationId xmlns:p14="http://schemas.microsoft.com/office/powerpoint/2010/main" val="91043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some other sound files and edit your code to play them.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using </a:t>
            </a:r>
            <a:r>
              <a:rPr lang="en-US" dirty="0" err="1"/>
              <a:t>ffmpeg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input.mp3 output.wav in the terminal to convert mp3’s to wav files.</a:t>
            </a:r>
          </a:p>
          <a:p>
            <a:endParaRPr lang="en-US" dirty="0"/>
          </a:p>
          <a:p>
            <a:r>
              <a:rPr lang="en-US" dirty="0"/>
              <a:t>Try using lame --decode yourfile.mp3 yourfile.wav in the terminal to convert mp3’s to wav files.</a:t>
            </a:r>
          </a:p>
        </p:txBody>
      </p:sp>
    </p:spTree>
    <p:extLst>
      <p:ext uri="{BB962C8B-B14F-4D97-AF65-F5344CB8AC3E}">
        <p14:creationId xmlns:p14="http://schemas.microsoft.com/office/powerpoint/2010/main" val="3801902339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Arduino Workshop 1 Blink- PWM</Template>
  <TotalTime>1910</TotalTime>
  <Words>630</Words>
  <Application>Microsoft Office PowerPoint</Application>
  <PresentationFormat>Widescreen</PresentationFormat>
  <Paragraphs>48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Josefin Slab Thin</vt:lpstr>
      <vt:lpstr>Lato</vt:lpstr>
      <vt:lpstr>Montserrat</vt:lpstr>
      <vt:lpstr>Raleway</vt:lpstr>
      <vt:lpstr>Source Sans Pro</vt:lpstr>
      <vt:lpstr>Electronic Circuit Style CV by Slidesgo</vt:lpstr>
      <vt:lpstr>Raspberry Pi Sound Board</vt:lpstr>
      <vt:lpstr>PowerPoint and code</vt:lpstr>
      <vt:lpstr>Setup </vt:lpstr>
      <vt:lpstr>Ensure Audio is selected to AV Jack</vt:lpstr>
      <vt:lpstr>Copy and Paste soundboard.py into the blank file </vt:lpstr>
      <vt:lpstr>Add the .wav files</vt:lpstr>
      <vt:lpstr>POWER OFF! GPIO 23,24,25 3.3V and Ground</vt:lpstr>
      <vt:lpstr>Run your program</vt:lpstr>
      <vt:lpstr>Find some other sound files and edit your code to play them.</vt:lpstr>
      <vt:lpstr>Clean up your Pi</vt:lpstr>
      <vt:lpstr>Stay tuned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Sound Board</dc:title>
  <dc:creator>Kelley, Todd W</dc:creator>
  <cp:lastModifiedBy>Kelley, Todd W</cp:lastModifiedBy>
  <cp:revision>18</cp:revision>
  <cp:lastPrinted>2022-09-14T18:06:22Z</cp:lastPrinted>
  <dcterms:created xsi:type="dcterms:W3CDTF">2021-09-27T15:16:05Z</dcterms:created>
  <dcterms:modified xsi:type="dcterms:W3CDTF">2022-09-14T20:55:18Z</dcterms:modified>
</cp:coreProperties>
</file>