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8B3A82-E43C-4942-98A5-346782991D09}" v="111" dt="2022-10-10T16:02:29.8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968" autoAdjust="0"/>
  </p:normalViewPr>
  <p:slideViewPr>
    <p:cSldViewPr snapToGrid="0">
      <p:cViewPr varScale="1">
        <p:scale>
          <a:sx n="84" d="100"/>
          <a:sy n="84" d="100"/>
        </p:scale>
        <p:origin x="79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lley, Todd W" userId="d27d4cb4-89b9-4445-97de-d6d70d6b1c5d" providerId="ADAL" clId="{778B3A82-E43C-4942-98A5-346782991D09}"/>
    <pc:docChg chg="custSel addSld modSld">
      <pc:chgData name="Kelley, Todd W" userId="d27d4cb4-89b9-4445-97de-d6d70d6b1c5d" providerId="ADAL" clId="{778B3A82-E43C-4942-98A5-346782991D09}" dt="2022-10-10T19:38:31.425" v="1405" actId="20577"/>
      <pc:docMkLst>
        <pc:docMk/>
      </pc:docMkLst>
      <pc:sldChg chg="modSp mod">
        <pc:chgData name="Kelley, Todd W" userId="d27d4cb4-89b9-4445-97de-d6d70d6b1c5d" providerId="ADAL" clId="{778B3A82-E43C-4942-98A5-346782991D09}" dt="2022-10-07T18:08:19.365" v="4" actId="1076"/>
        <pc:sldMkLst>
          <pc:docMk/>
          <pc:sldMk cId="127770061" sldId="256"/>
        </pc:sldMkLst>
        <pc:spChg chg="mod">
          <ac:chgData name="Kelley, Todd W" userId="d27d4cb4-89b9-4445-97de-d6d70d6b1c5d" providerId="ADAL" clId="{778B3A82-E43C-4942-98A5-346782991D09}" dt="2022-10-07T18:08:14.479" v="0"/>
          <ac:spMkLst>
            <pc:docMk/>
            <pc:sldMk cId="127770061" sldId="256"/>
            <ac:spMk id="2" creationId="{00000000-0000-0000-0000-000000000000}"/>
          </ac:spMkLst>
        </pc:spChg>
        <pc:spChg chg="mod">
          <ac:chgData name="Kelley, Todd W" userId="d27d4cb4-89b9-4445-97de-d6d70d6b1c5d" providerId="ADAL" clId="{778B3A82-E43C-4942-98A5-346782991D09}" dt="2022-10-07T18:08:14.479" v="0"/>
          <ac:spMkLst>
            <pc:docMk/>
            <pc:sldMk cId="127770061" sldId="256"/>
            <ac:spMk id="3" creationId="{00000000-0000-0000-0000-000000000000}"/>
          </ac:spMkLst>
        </pc:spChg>
        <pc:picChg chg="mod">
          <ac:chgData name="Kelley, Todd W" userId="d27d4cb4-89b9-4445-97de-d6d70d6b1c5d" providerId="ADAL" clId="{778B3A82-E43C-4942-98A5-346782991D09}" dt="2022-10-07T18:08:19.365" v="4" actId="1076"/>
          <ac:picMkLst>
            <pc:docMk/>
            <pc:sldMk cId="127770061" sldId="256"/>
            <ac:picMk id="4" creationId="{00000000-0000-0000-0000-000000000000}"/>
          </ac:picMkLst>
        </pc:picChg>
      </pc:sldChg>
      <pc:sldChg chg="modSp mod">
        <pc:chgData name="Kelley, Todd W" userId="d27d4cb4-89b9-4445-97de-d6d70d6b1c5d" providerId="ADAL" clId="{778B3A82-E43C-4942-98A5-346782991D09}" dt="2022-10-07T18:08:33.437" v="5" actId="207"/>
        <pc:sldMkLst>
          <pc:docMk/>
          <pc:sldMk cId="1951050990" sldId="257"/>
        </pc:sldMkLst>
        <pc:spChg chg="mod">
          <ac:chgData name="Kelley, Todd W" userId="d27d4cb4-89b9-4445-97de-d6d70d6b1c5d" providerId="ADAL" clId="{778B3A82-E43C-4942-98A5-346782991D09}" dt="2022-10-07T18:08:14.479" v="0"/>
          <ac:spMkLst>
            <pc:docMk/>
            <pc:sldMk cId="1951050990" sldId="257"/>
            <ac:spMk id="2" creationId="{00000000-0000-0000-0000-000000000000}"/>
          </ac:spMkLst>
        </pc:spChg>
        <pc:spChg chg="mod">
          <ac:chgData name="Kelley, Todd W" userId="d27d4cb4-89b9-4445-97de-d6d70d6b1c5d" providerId="ADAL" clId="{778B3A82-E43C-4942-98A5-346782991D09}" dt="2022-10-07T18:08:33.437" v="5" actId="207"/>
          <ac:spMkLst>
            <pc:docMk/>
            <pc:sldMk cId="1951050990" sldId="257"/>
            <ac:spMk id="6" creationId="{00000000-0000-0000-0000-000000000000}"/>
          </ac:spMkLst>
        </pc:spChg>
        <pc:spChg chg="mod">
          <ac:chgData name="Kelley, Todd W" userId="d27d4cb4-89b9-4445-97de-d6d70d6b1c5d" providerId="ADAL" clId="{778B3A82-E43C-4942-98A5-346782991D09}" dt="2022-10-07T18:08:33.437" v="5" actId="207"/>
          <ac:spMkLst>
            <pc:docMk/>
            <pc:sldMk cId="1951050990" sldId="257"/>
            <ac:spMk id="7" creationId="{00000000-0000-0000-0000-000000000000}"/>
          </ac:spMkLst>
        </pc:spChg>
        <pc:spChg chg="mod">
          <ac:chgData name="Kelley, Todd W" userId="d27d4cb4-89b9-4445-97de-d6d70d6b1c5d" providerId="ADAL" clId="{778B3A82-E43C-4942-98A5-346782991D09}" dt="2022-10-07T18:08:33.437" v="5" actId="207"/>
          <ac:spMkLst>
            <pc:docMk/>
            <pc:sldMk cId="1951050990" sldId="257"/>
            <ac:spMk id="8" creationId="{00000000-0000-0000-0000-000000000000}"/>
          </ac:spMkLst>
        </pc:spChg>
        <pc:spChg chg="mod">
          <ac:chgData name="Kelley, Todd W" userId="d27d4cb4-89b9-4445-97de-d6d70d6b1c5d" providerId="ADAL" clId="{778B3A82-E43C-4942-98A5-346782991D09}" dt="2022-10-07T18:08:33.437" v="5" actId="207"/>
          <ac:spMkLst>
            <pc:docMk/>
            <pc:sldMk cId="1951050990" sldId="257"/>
            <ac:spMk id="9" creationId="{00000000-0000-0000-0000-000000000000}"/>
          </ac:spMkLst>
        </pc:spChg>
      </pc:sldChg>
      <pc:sldChg chg="modSp">
        <pc:chgData name="Kelley, Todd W" userId="d27d4cb4-89b9-4445-97de-d6d70d6b1c5d" providerId="ADAL" clId="{778B3A82-E43C-4942-98A5-346782991D09}" dt="2022-10-07T18:08:14.479" v="0"/>
        <pc:sldMkLst>
          <pc:docMk/>
          <pc:sldMk cId="266237616" sldId="258"/>
        </pc:sldMkLst>
        <pc:spChg chg="mod">
          <ac:chgData name="Kelley, Todd W" userId="d27d4cb4-89b9-4445-97de-d6d70d6b1c5d" providerId="ADAL" clId="{778B3A82-E43C-4942-98A5-346782991D09}" dt="2022-10-07T18:08:14.479" v="0"/>
          <ac:spMkLst>
            <pc:docMk/>
            <pc:sldMk cId="266237616" sldId="258"/>
            <ac:spMk id="2" creationId="{00000000-0000-0000-0000-000000000000}"/>
          </ac:spMkLst>
        </pc:spChg>
        <pc:picChg chg="mod">
          <ac:chgData name="Kelley, Todd W" userId="d27d4cb4-89b9-4445-97de-d6d70d6b1c5d" providerId="ADAL" clId="{778B3A82-E43C-4942-98A5-346782991D09}" dt="2022-10-07T18:08:14.479" v="0"/>
          <ac:picMkLst>
            <pc:docMk/>
            <pc:sldMk cId="266237616" sldId="258"/>
            <ac:picMk id="4" creationId="{00000000-0000-0000-0000-000000000000}"/>
          </ac:picMkLst>
        </pc:picChg>
      </pc:sldChg>
      <pc:sldChg chg="addSp modSp mod">
        <pc:chgData name="Kelley, Todd W" userId="d27d4cb4-89b9-4445-97de-d6d70d6b1c5d" providerId="ADAL" clId="{778B3A82-E43C-4942-98A5-346782991D09}" dt="2022-10-07T18:10:10.328" v="10" actId="1076"/>
        <pc:sldMkLst>
          <pc:docMk/>
          <pc:sldMk cId="3872743862" sldId="259"/>
        </pc:sldMkLst>
        <pc:spChg chg="mod">
          <ac:chgData name="Kelley, Todd W" userId="d27d4cb4-89b9-4445-97de-d6d70d6b1c5d" providerId="ADAL" clId="{778B3A82-E43C-4942-98A5-346782991D09}" dt="2022-10-07T18:08:14.479" v="0"/>
          <ac:spMkLst>
            <pc:docMk/>
            <pc:sldMk cId="3872743862" sldId="259"/>
            <ac:spMk id="2" creationId="{00000000-0000-0000-0000-000000000000}"/>
          </ac:spMkLst>
        </pc:spChg>
        <pc:spChg chg="mod">
          <ac:chgData name="Kelley, Todd W" userId="d27d4cb4-89b9-4445-97de-d6d70d6b1c5d" providerId="ADAL" clId="{778B3A82-E43C-4942-98A5-346782991D09}" dt="2022-10-07T18:08:52.957" v="6" actId="207"/>
          <ac:spMkLst>
            <pc:docMk/>
            <pc:sldMk cId="3872743862" sldId="259"/>
            <ac:spMk id="6" creationId="{00000000-0000-0000-0000-000000000000}"/>
          </ac:spMkLst>
        </pc:spChg>
        <pc:graphicFrameChg chg="mod">
          <ac:chgData name="Kelley, Todd W" userId="d27d4cb4-89b9-4445-97de-d6d70d6b1c5d" providerId="ADAL" clId="{778B3A82-E43C-4942-98A5-346782991D09}" dt="2022-10-07T18:10:10.328" v="10" actId="1076"/>
          <ac:graphicFrameMkLst>
            <pc:docMk/>
            <pc:sldMk cId="3872743862" sldId="259"/>
            <ac:graphicFrameMk id="5" creationId="{00000000-0000-0000-0000-000000000000}"/>
          </ac:graphicFrameMkLst>
        </pc:graphicFrameChg>
        <pc:picChg chg="add mod">
          <ac:chgData name="Kelley, Todd W" userId="d27d4cb4-89b9-4445-97de-d6d70d6b1c5d" providerId="ADAL" clId="{778B3A82-E43C-4942-98A5-346782991D09}" dt="2022-10-07T18:10:08.131" v="9" actId="1076"/>
          <ac:picMkLst>
            <pc:docMk/>
            <pc:sldMk cId="3872743862" sldId="259"/>
            <ac:picMk id="4" creationId="{493BEFA5-8431-47D1-9B16-C021CCB18129}"/>
          </ac:picMkLst>
        </pc:picChg>
      </pc:sldChg>
      <pc:sldChg chg="modSp">
        <pc:chgData name="Kelley, Todd W" userId="d27d4cb4-89b9-4445-97de-d6d70d6b1c5d" providerId="ADAL" clId="{778B3A82-E43C-4942-98A5-346782991D09}" dt="2022-10-07T18:08:14.479" v="0"/>
        <pc:sldMkLst>
          <pc:docMk/>
          <pc:sldMk cId="1797429168" sldId="260"/>
        </pc:sldMkLst>
        <pc:spChg chg="mod">
          <ac:chgData name="Kelley, Todd W" userId="d27d4cb4-89b9-4445-97de-d6d70d6b1c5d" providerId="ADAL" clId="{778B3A82-E43C-4942-98A5-346782991D09}" dt="2022-10-07T18:08:14.479" v="0"/>
          <ac:spMkLst>
            <pc:docMk/>
            <pc:sldMk cId="1797429168" sldId="260"/>
            <ac:spMk id="2" creationId="{00000000-0000-0000-0000-000000000000}"/>
          </ac:spMkLst>
        </pc:spChg>
      </pc:sldChg>
      <pc:sldChg chg="modSp mod">
        <pc:chgData name="Kelley, Todd W" userId="d27d4cb4-89b9-4445-97de-d6d70d6b1c5d" providerId="ADAL" clId="{778B3A82-E43C-4942-98A5-346782991D09}" dt="2022-10-07T20:56:27.426" v="15" actId="115"/>
        <pc:sldMkLst>
          <pc:docMk/>
          <pc:sldMk cId="1151619652" sldId="261"/>
        </pc:sldMkLst>
        <pc:spChg chg="mod">
          <ac:chgData name="Kelley, Todd W" userId="d27d4cb4-89b9-4445-97de-d6d70d6b1c5d" providerId="ADAL" clId="{778B3A82-E43C-4942-98A5-346782991D09}" dt="2022-10-07T18:08:14.479" v="0"/>
          <ac:spMkLst>
            <pc:docMk/>
            <pc:sldMk cId="1151619652" sldId="261"/>
            <ac:spMk id="2" creationId="{00000000-0000-0000-0000-000000000000}"/>
          </ac:spMkLst>
        </pc:spChg>
        <pc:spChg chg="mod">
          <ac:chgData name="Kelley, Todd W" userId="d27d4cb4-89b9-4445-97de-d6d70d6b1c5d" providerId="ADAL" clId="{778B3A82-E43C-4942-98A5-346782991D09}" dt="2022-10-07T20:56:27.426" v="15" actId="115"/>
          <ac:spMkLst>
            <pc:docMk/>
            <pc:sldMk cId="1151619652" sldId="261"/>
            <ac:spMk id="3" creationId="{00000000-0000-0000-0000-000000000000}"/>
          </ac:spMkLst>
        </pc:spChg>
      </pc:sldChg>
      <pc:sldChg chg="modSp mod">
        <pc:chgData name="Kelley, Todd W" userId="d27d4cb4-89b9-4445-97de-d6d70d6b1c5d" providerId="ADAL" clId="{778B3A82-E43C-4942-98A5-346782991D09}" dt="2022-10-07T20:56:48.468" v="16" actId="207"/>
        <pc:sldMkLst>
          <pc:docMk/>
          <pc:sldMk cId="3073276998" sldId="262"/>
        </pc:sldMkLst>
        <pc:spChg chg="mod">
          <ac:chgData name="Kelley, Todd W" userId="d27d4cb4-89b9-4445-97de-d6d70d6b1c5d" providerId="ADAL" clId="{778B3A82-E43C-4942-98A5-346782991D09}" dt="2022-10-07T18:08:14.479" v="0"/>
          <ac:spMkLst>
            <pc:docMk/>
            <pc:sldMk cId="3073276998" sldId="262"/>
            <ac:spMk id="2" creationId="{00000000-0000-0000-0000-000000000000}"/>
          </ac:spMkLst>
        </pc:spChg>
        <pc:spChg chg="mod">
          <ac:chgData name="Kelley, Todd W" userId="d27d4cb4-89b9-4445-97de-d6d70d6b1c5d" providerId="ADAL" clId="{778B3A82-E43C-4942-98A5-346782991D09}" dt="2022-10-07T20:56:48.468" v="16" actId="207"/>
          <ac:spMkLst>
            <pc:docMk/>
            <pc:sldMk cId="3073276998" sldId="262"/>
            <ac:spMk id="3" creationId="{00000000-0000-0000-0000-000000000000}"/>
          </ac:spMkLst>
        </pc:spChg>
      </pc:sldChg>
      <pc:sldChg chg="modSp mod">
        <pc:chgData name="Kelley, Todd W" userId="d27d4cb4-89b9-4445-97de-d6d70d6b1c5d" providerId="ADAL" clId="{778B3A82-E43C-4942-98A5-346782991D09}" dt="2022-10-07T21:28:02.789" v="395" actId="313"/>
        <pc:sldMkLst>
          <pc:docMk/>
          <pc:sldMk cId="3662736421" sldId="263"/>
        </pc:sldMkLst>
        <pc:spChg chg="mod">
          <ac:chgData name="Kelley, Todd W" userId="d27d4cb4-89b9-4445-97de-d6d70d6b1c5d" providerId="ADAL" clId="{778B3A82-E43C-4942-98A5-346782991D09}" dt="2022-10-07T21:28:02.789" v="395" actId="313"/>
          <ac:spMkLst>
            <pc:docMk/>
            <pc:sldMk cId="3662736421" sldId="263"/>
            <ac:spMk id="2" creationId="{00000000-0000-0000-0000-000000000000}"/>
          </ac:spMkLst>
        </pc:spChg>
        <pc:spChg chg="mod">
          <ac:chgData name="Kelley, Todd W" userId="d27d4cb4-89b9-4445-97de-d6d70d6b1c5d" providerId="ADAL" clId="{778B3A82-E43C-4942-98A5-346782991D09}" dt="2022-10-07T20:58:39.579" v="20" actId="108"/>
          <ac:spMkLst>
            <pc:docMk/>
            <pc:sldMk cId="3662736421" sldId="263"/>
            <ac:spMk id="3" creationId="{00000000-0000-0000-0000-000000000000}"/>
          </ac:spMkLst>
        </pc:spChg>
      </pc:sldChg>
      <pc:sldChg chg="addSp modSp mod">
        <pc:chgData name="Kelley, Todd W" userId="d27d4cb4-89b9-4445-97de-d6d70d6b1c5d" providerId="ADAL" clId="{778B3A82-E43C-4942-98A5-346782991D09}" dt="2022-10-07T20:59:58.256" v="25" actId="167"/>
        <pc:sldMkLst>
          <pc:docMk/>
          <pc:sldMk cId="2593974368" sldId="264"/>
        </pc:sldMkLst>
        <pc:spChg chg="mod">
          <ac:chgData name="Kelley, Todd W" userId="d27d4cb4-89b9-4445-97de-d6d70d6b1c5d" providerId="ADAL" clId="{778B3A82-E43C-4942-98A5-346782991D09}" dt="2022-10-07T20:59:38.784" v="21" actId="207"/>
          <ac:spMkLst>
            <pc:docMk/>
            <pc:sldMk cId="2593974368" sldId="264"/>
            <ac:spMk id="2" creationId="{00000000-0000-0000-0000-000000000000}"/>
          </ac:spMkLst>
        </pc:spChg>
        <pc:spChg chg="add mod ord">
          <ac:chgData name="Kelley, Todd W" userId="d27d4cb4-89b9-4445-97de-d6d70d6b1c5d" providerId="ADAL" clId="{778B3A82-E43C-4942-98A5-346782991D09}" dt="2022-10-07T20:59:58.256" v="25" actId="167"/>
          <ac:spMkLst>
            <pc:docMk/>
            <pc:sldMk cId="2593974368" sldId="264"/>
            <ac:spMk id="3" creationId="{7C87D869-3347-43AE-98CC-3604B2FC7536}"/>
          </ac:spMkLst>
        </pc:spChg>
      </pc:sldChg>
      <pc:sldChg chg="modSp mod">
        <pc:chgData name="Kelley, Todd W" userId="d27d4cb4-89b9-4445-97de-d6d70d6b1c5d" providerId="ADAL" clId="{778B3A82-E43C-4942-98A5-346782991D09}" dt="2022-10-07T21:00:33.332" v="26" actId="207"/>
        <pc:sldMkLst>
          <pc:docMk/>
          <pc:sldMk cId="246071263" sldId="265"/>
        </pc:sldMkLst>
        <pc:spChg chg="mod">
          <ac:chgData name="Kelley, Todd W" userId="d27d4cb4-89b9-4445-97de-d6d70d6b1c5d" providerId="ADAL" clId="{778B3A82-E43C-4942-98A5-346782991D09}" dt="2022-10-07T18:08:14.479" v="0"/>
          <ac:spMkLst>
            <pc:docMk/>
            <pc:sldMk cId="246071263" sldId="265"/>
            <ac:spMk id="2" creationId="{00000000-0000-0000-0000-000000000000}"/>
          </ac:spMkLst>
        </pc:spChg>
        <pc:spChg chg="mod">
          <ac:chgData name="Kelley, Todd W" userId="d27d4cb4-89b9-4445-97de-d6d70d6b1c5d" providerId="ADAL" clId="{778B3A82-E43C-4942-98A5-346782991D09}" dt="2022-10-07T21:00:33.332" v="26" actId="207"/>
          <ac:spMkLst>
            <pc:docMk/>
            <pc:sldMk cId="246071263" sldId="265"/>
            <ac:spMk id="3" creationId="{00000000-0000-0000-0000-000000000000}"/>
          </ac:spMkLst>
        </pc:spChg>
      </pc:sldChg>
      <pc:sldChg chg="addSp delSp modSp mod">
        <pc:chgData name="Kelley, Todd W" userId="d27d4cb4-89b9-4445-97de-d6d70d6b1c5d" providerId="ADAL" clId="{778B3A82-E43C-4942-98A5-346782991D09}" dt="2022-10-07T21:29:34.122" v="400" actId="14100"/>
        <pc:sldMkLst>
          <pc:docMk/>
          <pc:sldMk cId="954948882" sldId="266"/>
        </pc:sldMkLst>
        <pc:spChg chg="mod">
          <ac:chgData name="Kelley, Todd W" userId="d27d4cb4-89b9-4445-97de-d6d70d6b1c5d" providerId="ADAL" clId="{778B3A82-E43C-4942-98A5-346782991D09}" dt="2022-10-07T18:08:14.479" v="0"/>
          <ac:spMkLst>
            <pc:docMk/>
            <pc:sldMk cId="954948882" sldId="266"/>
            <ac:spMk id="2" creationId="{00000000-0000-0000-0000-000000000000}"/>
          </ac:spMkLst>
        </pc:spChg>
        <pc:spChg chg="mod">
          <ac:chgData name="Kelley, Todd W" userId="d27d4cb4-89b9-4445-97de-d6d70d6b1c5d" providerId="ADAL" clId="{778B3A82-E43C-4942-98A5-346782991D09}" dt="2022-10-07T21:29:28.826" v="398" actId="14100"/>
          <ac:spMkLst>
            <pc:docMk/>
            <pc:sldMk cId="954948882" sldId="266"/>
            <ac:spMk id="3" creationId="{00000000-0000-0000-0000-000000000000}"/>
          </ac:spMkLst>
        </pc:spChg>
        <pc:spChg chg="add del mod">
          <ac:chgData name="Kelley, Todd W" userId="d27d4cb4-89b9-4445-97de-d6d70d6b1c5d" providerId="ADAL" clId="{778B3A82-E43C-4942-98A5-346782991D09}" dt="2022-10-07T21:10:32.771" v="93" actId="478"/>
          <ac:spMkLst>
            <pc:docMk/>
            <pc:sldMk cId="954948882" sldId="266"/>
            <ac:spMk id="4" creationId="{FB2A327E-A254-4B3C-8317-F00035B96209}"/>
          </ac:spMkLst>
        </pc:spChg>
        <pc:spChg chg="add mod">
          <ac:chgData name="Kelley, Todd W" userId="d27d4cb4-89b9-4445-97de-d6d70d6b1c5d" providerId="ADAL" clId="{778B3A82-E43C-4942-98A5-346782991D09}" dt="2022-10-07T21:10:47.410" v="96" actId="1076"/>
          <ac:spMkLst>
            <pc:docMk/>
            <pc:sldMk cId="954948882" sldId="266"/>
            <ac:spMk id="5" creationId="{5FFD3769-5F1E-4C09-BEB9-6638BB16A8F3}"/>
          </ac:spMkLst>
        </pc:spChg>
        <pc:spChg chg="add del">
          <ac:chgData name="Kelley, Todd W" userId="d27d4cb4-89b9-4445-97de-d6d70d6b1c5d" providerId="ADAL" clId="{778B3A82-E43C-4942-98A5-346782991D09}" dt="2022-10-07T21:11:45.170" v="98"/>
          <ac:spMkLst>
            <pc:docMk/>
            <pc:sldMk cId="954948882" sldId="266"/>
            <ac:spMk id="6" creationId="{8F096474-D0F9-4EF2-B9F8-528BE24BD563}"/>
          </ac:spMkLst>
        </pc:spChg>
        <pc:picChg chg="add del mod">
          <ac:chgData name="Kelley, Todd W" userId="d27d4cb4-89b9-4445-97de-d6d70d6b1c5d" providerId="ADAL" clId="{778B3A82-E43C-4942-98A5-346782991D09}" dt="2022-10-07T21:10:18.482" v="89" actId="478"/>
          <ac:picMkLst>
            <pc:docMk/>
            <pc:sldMk cId="954948882" sldId="266"/>
            <ac:picMk id="2050" creationId="{2BB3E4AF-5EFC-4C12-89C5-CFCD1C7052FE}"/>
          </ac:picMkLst>
        </pc:picChg>
        <pc:picChg chg="add mod">
          <ac:chgData name="Kelley, Todd W" userId="d27d4cb4-89b9-4445-97de-d6d70d6b1c5d" providerId="ADAL" clId="{778B3A82-E43C-4942-98A5-346782991D09}" dt="2022-10-07T21:29:34.122" v="400" actId="14100"/>
          <ac:picMkLst>
            <pc:docMk/>
            <pc:sldMk cId="954948882" sldId="266"/>
            <ac:picMk id="2058" creationId="{41E8F675-8DB2-403B-9FA2-34817631476D}"/>
          </ac:picMkLst>
        </pc:picChg>
      </pc:sldChg>
      <pc:sldChg chg="addSp delSp modSp mod">
        <pc:chgData name="Kelley, Todd W" userId="d27d4cb4-89b9-4445-97de-d6d70d6b1c5d" providerId="ADAL" clId="{778B3A82-E43C-4942-98A5-346782991D09}" dt="2022-10-10T14:15:31.980" v="554" actId="478"/>
        <pc:sldMkLst>
          <pc:docMk/>
          <pc:sldMk cId="569829994" sldId="267"/>
        </pc:sldMkLst>
        <pc:spChg chg="mod">
          <ac:chgData name="Kelley, Todd W" userId="d27d4cb4-89b9-4445-97de-d6d70d6b1c5d" providerId="ADAL" clId="{778B3A82-E43C-4942-98A5-346782991D09}" dt="2022-10-07T18:08:14.479" v="0"/>
          <ac:spMkLst>
            <pc:docMk/>
            <pc:sldMk cId="569829994" sldId="267"/>
            <ac:spMk id="2" creationId="{00000000-0000-0000-0000-000000000000}"/>
          </ac:spMkLst>
        </pc:spChg>
        <pc:spChg chg="add mod ord">
          <ac:chgData name="Kelley, Todd W" userId="d27d4cb4-89b9-4445-97de-d6d70d6b1c5d" providerId="ADAL" clId="{778B3A82-E43C-4942-98A5-346782991D09}" dt="2022-10-07T21:32:18.255" v="401" actId="1076"/>
          <ac:spMkLst>
            <pc:docMk/>
            <pc:sldMk cId="569829994" sldId="267"/>
            <ac:spMk id="3" creationId="{C47BAA19-DA60-49D3-82E2-626C7B5BA9F3}"/>
          </ac:spMkLst>
        </pc:spChg>
        <pc:spChg chg="del mod">
          <ac:chgData name="Kelley, Todd W" userId="d27d4cb4-89b9-4445-97de-d6d70d6b1c5d" providerId="ADAL" clId="{778B3A82-E43C-4942-98A5-346782991D09}" dt="2022-10-07T21:02:44.802" v="56" actId="478"/>
          <ac:spMkLst>
            <pc:docMk/>
            <pc:sldMk cId="569829994" sldId="267"/>
            <ac:spMk id="4"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5"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6"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7"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8"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10"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11"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12"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14"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15"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18"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19"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20"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21"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22"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23"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24"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25"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26"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27"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28"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29"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30"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31"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32"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33"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34"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37"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38"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39"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40"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41"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43"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44"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45"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46"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48"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49"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50"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51"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52"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53"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54"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55"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56"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57"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58"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59"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60"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61"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62"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63"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64"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65"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67"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68"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69"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70"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73"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74"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75"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76"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77"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78"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79"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80"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81"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82"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83"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84"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85"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86"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87"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88"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89"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90"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91"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92"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93"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94"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95"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96"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97"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98"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99"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100"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101"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102"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103"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104"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105"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106"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107"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108"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109"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110"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111"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112"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113"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114"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115"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116" creationId="{00000000-0000-0000-0000-000000000000}"/>
          </ac:spMkLst>
        </pc:spChg>
        <pc:spChg chg="mod">
          <ac:chgData name="Kelley, Todd W" userId="d27d4cb4-89b9-4445-97de-d6d70d6b1c5d" providerId="ADAL" clId="{778B3A82-E43C-4942-98A5-346782991D09}" dt="2022-10-07T21:32:18.255" v="401" actId="1076"/>
          <ac:spMkLst>
            <pc:docMk/>
            <pc:sldMk cId="569829994" sldId="267"/>
            <ac:spMk id="117" creationId="{00000000-0000-0000-0000-000000000000}"/>
          </ac:spMkLst>
        </pc:spChg>
        <pc:spChg chg="add del mod">
          <ac:chgData name="Kelley, Todd W" userId="d27d4cb4-89b9-4445-97de-d6d70d6b1c5d" providerId="ADAL" clId="{778B3A82-E43C-4942-98A5-346782991D09}" dt="2022-10-10T14:15:31.980" v="554" actId="478"/>
          <ac:spMkLst>
            <pc:docMk/>
            <pc:sldMk cId="569829994" sldId="267"/>
            <ac:spMk id="118" creationId="{D8AC1D04-61A6-4AAE-B546-309A6DFFAE90}"/>
          </ac:spMkLst>
        </pc:spChg>
        <pc:grpChg chg="mod">
          <ac:chgData name="Kelley, Todd W" userId="d27d4cb4-89b9-4445-97de-d6d70d6b1c5d" providerId="ADAL" clId="{778B3A82-E43C-4942-98A5-346782991D09}" dt="2022-10-07T21:32:18.255" v="401" actId="1076"/>
          <ac:grpSpMkLst>
            <pc:docMk/>
            <pc:sldMk cId="569829994" sldId="267"/>
            <ac:grpSpMk id="9" creationId="{00000000-0000-0000-0000-000000000000}"/>
          </ac:grpSpMkLst>
        </pc:grpChg>
        <pc:grpChg chg="mod">
          <ac:chgData name="Kelley, Todd W" userId="d27d4cb4-89b9-4445-97de-d6d70d6b1c5d" providerId="ADAL" clId="{778B3A82-E43C-4942-98A5-346782991D09}" dt="2022-10-07T21:32:18.255" v="401" actId="1076"/>
          <ac:grpSpMkLst>
            <pc:docMk/>
            <pc:sldMk cId="569829994" sldId="267"/>
            <ac:grpSpMk id="13" creationId="{00000000-0000-0000-0000-000000000000}"/>
          </ac:grpSpMkLst>
        </pc:grpChg>
        <pc:grpChg chg="mod">
          <ac:chgData name="Kelley, Todd W" userId="d27d4cb4-89b9-4445-97de-d6d70d6b1c5d" providerId="ADAL" clId="{778B3A82-E43C-4942-98A5-346782991D09}" dt="2022-10-07T21:32:18.255" v="401" actId="1076"/>
          <ac:grpSpMkLst>
            <pc:docMk/>
            <pc:sldMk cId="569829994" sldId="267"/>
            <ac:grpSpMk id="16" creationId="{00000000-0000-0000-0000-000000000000}"/>
          </ac:grpSpMkLst>
        </pc:grpChg>
        <pc:grpChg chg="mod">
          <ac:chgData name="Kelley, Todd W" userId="d27d4cb4-89b9-4445-97de-d6d70d6b1c5d" providerId="ADAL" clId="{778B3A82-E43C-4942-98A5-346782991D09}" dt="2022-10-07T21:32:18.255" v="401" actId="1076"/>
          <ac:grpSpMkLst>
            <pc:docMk/>
            <pc:sldMk cId="569829994" sldId="267"/>
            <ac:grpSpMk id="17" creationId="{00000000-0000-0000-0000-000000000000}"/>
          </ac:grpSpMkLst>
        </pc:grpChg>
        <pc:grpChg chg="mod">
          <ac:chgData name="Kelley, Todd W" userId="d27d4cb4-89b9-4445-97de-d6d70d6b1c5d" providerId="ADAL" clId="{778B3A82-E43C-4942-98A5-346782991D09}" dt="2022-10-07T21:32:18.255" v="401" actId="1076"/>
          <ac:grpSpMkLst>
            <pc:docMk/>
            <pc:sldMk cId="569829994" sldId="267"/>
            <ac:grpSpMk id="35" creationId="{00000000-0000-0000-0000-000000000000}"/>
          </ac:grpSpMkLst>
        </pc:grpChg>
        <pc:grpChg chg="mod">
          <ac:chgData name="Kelley, Todd W" userId="d27d4cb4-89b9-4445-97de-d6d70d6b1c5d" providerId="ADAL" clId="{778B3A82-E43C-4942-98A5-346782991D09}" dt="2022-10-07T21:32:18.255" v="401" actId="1076"/>
          <ac:grpSpMkLst>
            <pc:docMk/>
            <pc:sldMk cId="569829994" sldId="267"/>
            <ac:grpSpMk id="36" creationId="{00000000-0000-0000-0000-000000000000}"/>
          </ac:grpSpMkLst>
        </pc:grpChg>
        <pc:grpChg chg="mod">
          <ac:chgData name="Kelley, Todd W" userId="d27d4cb4-89b9-4445-97de-d6d70d6b1c5d" providerId="ADAL" clId="{778B3A82-E43C-4942-98A5-346782991D09}" dt="2022-10-07T21:32:18.255" v="401" actId="1076"/>
          <ac:grpSpMkLst>
            <pc:docMk/>
            <pc:sldMk cId="569829994" sldId="267"/>
            <ac:grpSpMk id="42" creationId="{00000000-0000-0000-0000-000000000000}"/>
          </ac:grpSpMkLst>
        </pc:grpChg>
        <pc:grpChg chg="mod">
          <ac:chgData name="Kelley, Todd W" userId="d27d4cb4-89b9-4445-97de-d6d70d6b1c5d" providerId="ADAL" clId="{778B3A82-E43C-4942-98A5-346782991D09}" dt="2022-10-07T21:32:18.255" v="401" actId="1076"/>
          <ac:grpSpMkLst>
            <pc:docMk/>
            <pc:sldMk cId="569829994" sldId="267"/>
            <ac:grpSpMk id="47" creationId="{00000000-0000-0000-0000-000000000000}"/>
          </ac:grpSpMkLst>
        </pc:grpChg>
        <pc:grpChg chg="mod">
          <ac:chgData name="Kelley, Todd W" userId="d27d4cb4-89b9-4445-97de-d6d70d6b1c5d" providerId="ADAL" clId="{778B3A82-E43C-4942-98A5-346782991D09}" dt="2022-10-07T21:32:18.255" v="401" actId="1076"/>
          <ac:grpSpMkLst>
            <pc:docMk/>
            <pc:sldMk cId="569829994" sldId="267"/>
            <ac:grpSpMk id="66" creationId="{00000000-0000-0000-0000-000000000000}"/>
          </ac:grpSpMkLst>
        </pc:grpChg>
        <pc:grpChg chg="mod">
          <ac:chgData name="Kelley, Todd W" userId="d27d4cb4-89b9-4445-97de-d6d70d6b1c5d" providerId="ADAL" clId="{778B3A82-E43C-4942-98A5-346782991D09}" dt="2022-10-07T21:32:18.255" v="401" actId="1076"/>
          <ac:grpSpMkLst>
            <pc:docMk/>
            <pc:sldMk cId="569829994" sldId="267"/>
            <ac:grpSpMk id="71" creationId="{00000000-0000-0000-0000-000000000000}"/>
          </ac:grpSpMkLst>
        </pc:grpChg>
        <pc:grpChg chg="mod">
          <ac:chgData name="Kelley, Todd W" userId="d27d4cb4-89b9-4445-97de-d6d70d6b1c5d" providerId="ADAL" clId="{778B3A82-E43C-4942-98A5-346782991D09}" dt="2022-10-07T21:32:18.255" v="401" actId="1076"/>
          <ac:grpSpMkLst>
            <pc:docMk/>
            <pc:sldMk cId="569829994" sldId="267"/>
            <ac:grpSpMk id="72" creationId="{00000000-0000-0000-0000-000000000000}"/>
          </ac:grpSpMkLst>
        </pc:grpChg>
      </pc:sldChg>
      <pc:sldChg chg="addSp delSp modSp">
        <pc:chgData name="Kelley, Todd W" userId="d27d4cb4-89b9-4445-97de-d6d70d6b1c5d" providerId="ADAL" clId="{778B3A82-E43C-4942-98A5-346782991D09}" dt="2022-10-07T21:04:28.079" v="66" actId="167"/>
        <pc:sldMkLst>
          <pc:docMk/>
          <pc:sldMk cId="2465866145" sldId="268"/>
        </pc:sldMkLst>
        <pc:spChg chg="mod">
          <ac:chgData name="Kelley, Todd W" userId="d27d4cb4-89b9-4445-97de-d6d70d6b1c5d" providerId="ADAL" clId="{778B3A82-E43C-4942-98A5-346782991D09}" dt="2022-10-07T18:08:14.479" v="0"/>
          <ac:spMkLst>
            <pc:docMk/>
            <pc:sldMk cId="2465866145" sldId="268"/>
            <ac:spMk id="2" creationId="{00000000-0000-0000-0000-000000000000}"/>
          </ac:spMkLst>
        </pc:spChg>
        <pc:spChg chg="del">
          <ac:chgData name="Kelley, Todd W" userId="d27d4cb4-89b9-4445-97de-d6d70d6b1c5d" providerId="ADAL" clId="{778B3A82-E43C-4942-98A5-346782991D09}" dt="2022-10-07T21:03:22.376" v="61" actId="478"/>
          <ac:spMkLst>
            <pc:docMk/>
            <pc:sldMk cId="2465866145" sldId="268"/>
            <ac:spMk id="4" creationId="{00000000-0000-0000-0000-000000000000}"/>
          </ac:spMkLst>
        </pc:spChg>
        <pc:spChg chg="mod">
          <ac:chgData name="Kelley, Todd W" userId="d27d4cb4-89b9-4445-97de-d6d70d6b1c5d" providerId="ADAL" clId="{778B3A82-E43C-4942-98A5-346782991D09}" dt="2022-10-07T21:03:31.490" v="62" actId="208"/>
          <ac:spMkLst>
            <pc:docMk/>
            <pc:sldMk cId="2465866145" sldId="268"/>
            <ac:spMk id="5" creationId="{00000000-0000-0000-0000-000000000000}"/>
          </ac:spMkLst>
        </pc:spChg>
        <pc:spChg chg="add mod">
          <ac:chgData name="Kelley, Todd W" userId="d27d4cb4-89b9-4445-97de-d6d70d6b1c5d" providerId="ADAL" clId="{778B3A82-E43C-4942-98A5-346782991D09}" dt="2022-10-07T21:04:28.079" v="66" actId="167"/>
          <ac:spMkLst>
            <pc:docMk/>
            <pc:sldMk cId="2465866145" sldId="268"/>
            <ac:spMk id="89" creationId="{3DA9046F-E5CE-4337-93F5-2EB00087009C}"/>
          </ac:spMkLst>
        </pc:spChg>
      </pc:sldChg>
      <pc:sldChg chg="addSp delSp modSp mod">
        <pc:chgData name="Kelley, Todd W" userId="d27d4cb4-89b9-4445-97de-d6d70d6b1c5d" providerId="ADAL" clId="{778B3A82-E43C-4942-98A5-346782991D09}" dt="2022-10-07T21:06:56.075" v="79" actId="1076"/>
        <pc:sldMkLst>
          <pc:docMk/>
          <pc:sldMk cId="2498603949" sldId="269"/>
        </pc:sldMkLst>
        <pc:spChg chg="mod">
          <ac:chgData name="Kelley, Todd W" userId="d27d4cb4-89b9-4445-97de-d6d70d6b1c5d" providerId="ADAL" clId="{778B3A82-E43C-4942-98A5-346782991D09}" dt="2022-10-07T18:08:14.479" v="0"/>
          <ac:spMkLst>
            <pc:docMk/>
            <pc:sldMk cId="2498603949" sldId="269"/>
            <ac:spMk id="2" creationId="{00000000-0000-0000-0000-000000000000}"/>
          </ac:spMkLst>
        </pc:spChg>
        <pc:spChg chg="del">
          <ac:chgData name="Kelley, Todd W" userId="d27d4cb4-89b9-4445-97de-d6d70d6b1c5d" providerId="ADAL" clId="{778B3A82-E43C-4942-98A5-346782991D09}" dt="2022-10-07T21:06:01.224" v="70" actId="478"/>
          <ac:spMkLst>
            <pc:docMk/>
            <pc:sldMk cId="2498603949" sldId="269"/>
            <ac:spMk id="4"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5"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6"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7"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8"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10"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11"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12"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14"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15"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18"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19"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20"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21"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22"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23"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24"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25"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26"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27"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28"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29"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30"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31"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32"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33"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34"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37"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38"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39"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40"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41"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43"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44"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45"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46"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48"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49"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50"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51"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52"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53"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54"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55"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56"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57"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58"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59"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60"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61"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62"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63"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64"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65"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67"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68"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69"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70"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73"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74"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75" creationId="{00000000-0000-0000-0000-000000000000}"/>
          </ac:spMkLst>
        </pc:spChg>
        <pc:spChg chg="add del mod">
          <ac:chgData name="Kelley, Todd W" userId="d27d4cb4-89b9-4445-97de-d6d70d6b1c5d" providerId="ADAL" clId="{778B3A82-E43C-4942-98A5-346782991D09}" dt="2022-10-07T21:06:56.075" v="79" actId="1076"/>
          <ac:spMkLst>
            <pc:docMk/>
            <pc:sldMk cId="2498603949" sldId="269"/>
            <ac:spMk id="76"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77"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78" creationId="{00000000-0000-0000-0000-000000000000}"/>
          </ac:spMkLst>
        </pc:spChg>
        <pc:spChg chg="del">
          <ac:chgData name="Kelley, Todd W" userId="d27d4cb4-89b9-4445-97de-d6d70d6b1c5d" providerId="ADAL" clId="{778B3A82-E43C-4942-98A5-346782991D09}" dt="2022-10-07T21:05:56.127" v="67" actId="478"/>
          <ac:spMkLst>
            <pc:docMk/>
            <pc:sldMk cId="2498603949" sldId="269"/>
            <ac:spMk id="79" creationId="{00000000-0000-0000-0000-000000000000}"/>
          </ac:spMkLst>
        </pc:spChg>
        <pc:spChg chg="mod">
          <ac:chgData name="Kelley, Todd W" userId="d27d4cb4-89b9-4445-97de-d6d70d6b1c5d" providerId="ADAL" clId="{778B3A82-E43C-4942-98A5-346782991D09}" dt="2022-10-07T21:06:35.574" v="78" actId="208"/>
          <ac:spMkLst>
            <pc:docMk/>
            <pc:sldMk cId="2498603949" sldId="269"/>
            <ac:spMk id="80"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152" creationId="{00000000-0000-0000-0000-000000000000}"/>
          </ac:spMkLst>
        </pc:spChg>
        <pc:spChg chg="mod">
          <ac:chgData name="Kelley, Todd W" userId="d27d4cb4-89b9-4445-97de-d6d70d6b1c5d" providerId="ADAL" clId="{778B3A82-E43C-4942-98A5-346782991D09}" dt="2022-10-07T21:06:56.075" v="79" actId="1076"/>
          <ac:spMkLst>
            <pc:docMk/>
            <pc:sldMk cId="2498603949" sldId="269"/>
            <ac:spMk id="153" creationId="{00000000-0000-0000-0000-000000000000}"/>
          </ac:spMkLst>
        </pc:spChg>
        <pc:grpChg chg="mod">
          <ac:chgData name="Kelley, Todd W" userId="d27d4cb4-89b9-4445-97de-d6d70d6b1c5d" providerId="ADAL" clId="{778B3A82-E43C-4942-98A5-346782991D09}" dt="2022-10-07T21:06:56.075" v="79" actId="1076"/>
          <ac:grpSpMkLst>
            <pc:docMk/>
            <pc:sldMk cId="2498603949" sldId="269"/>
            <ac:grpSpMk id="9" creationId="{00000000-0000-0000-0000-000000000000}"/>
          </ac:grpSpMkLst>
        </pc:grpChg>
        <pc:grpChg chg="mod">
          <ac:chgData name="Kelley, Todd W" userId="d27d4cb4-89b9-4445-97de-d6d70d6b1c5d" providerId="ADAL" clId="{778B3A82-E43C-4942-98A5-346782991D09}" dt="2022-10-07T21:06:56.075" v="79" actId="1076"/>
          <ac:grpSpMkLst>
            <pc:docMk/>
            <pc:sldMk cId="2498603949" sldId="269"/>
            <ac:grpSpMk id="13" creationId="{00000000-0000-0000-0000-000000000000}"/>
          </ac:grpSpMkLst>
        </pc:grpChg>
        <pc:grpChg chg="mod">
          <ac:chgData name="Kelley, Todd W" userId="d27d4cb4-89b9-4445-97de-d6d70d6b1c5d" providerId="ADAL" clId="{778B3A82-E43C-4942-98A5-346782991D09}" dt="2022-10-07T21:06:56.075" v="79" actId="1076"/>
          <ac:grpSpMkLst>
            <pc:docMk/>
            <pc:sldMk cId="2498603949" sldId="269"/>
            <ac:grpSpMk id="16" creationId="{00000000-0000-0000-0000-000000000000}"/>
          </ac:grpSpMkLst>
        </pc:grpChg>
        <pc:grpChg chg="mod">
          <ac:chgData name="Kelley, Todd W" userId="d27d4cb4-89b9-4445-97de-d6d70d6b1c5d" providerId="ADAL" clId="{778B3A82-E43C-4942-98A5-346782991D09}" dt="2022-10-07T21:06:56.075" v="79" actId="1076"/>
          <ac:grpSpMkLst>
            <pc:docMk/>
            <pc:sldMk cId="2498603949" sldId="269"/>
            <ac:grpSpMk id="17" creationId="{00000000-0000-0000-0000-000000000000}"/>
          </ac:grpSpMkLst>
        </pc:grpChg>
        <pc:grpChg chg="mod">
          <ac:chgData name="Kelley, Todd W" userId="d27d4cb4-89b9-4445-97de-d6d70d6b1c5d" providerId="ADAL" clId="{778B3A82-E43C-4942-98A5-346782991D09}" dt="2022-10-07T21:06:56.075" v="79" actId="1076"/>
          <ac:grpSpMkLst>
            <pc:docMk/>
            <pc:sldMk cId="2498603949" sldId="269"/>
            <ac:grpSpMk id="35" creationId="{00000000-0000-0000-0000-000000000000}"/>
          </ac:grpSpMkLst>
        </pc:grpChg>
        <pc:grpChg chg="mod">
          <ac:chgData name="Kelley, Todd W" userId="d27d4cb4-89b9-4445-97de-d6d70d6b1c5d" providerId="ADAL" clId="{778B3A82-E43C-4942-98A5-346782991D09}" dt="2022-10-07T21:06:56.075" v="79" actId="1076"/>
          <ac:grpSpMkLst>
            <pc:docMk/>
            <pc:sldMk cId="2498603949" sldId="269"/>
            <ac:grpSpMk id="36" creationId="{00000000-0000-0000-0000-000000000000}"/>
          </ac:grpSpMkLst>
        </pc:grpChg>
        <pc:grpChg chg="mod">
          <ac:chgData name="Kelley, Todd W" userId="d27d4cb4-89b9-4445-97de-d6d70d6b1c5d" providerId="ADAL" clId="{778B3A82-E43C-4942-98A5-346782991D09}" dt="2022-10-07T21:06:56.075" v="79" actId="1076"/>
          <ac:grpSpMkLst>
            <pc:docMk/>
            <pc:sldMk cId="2498603949" sldId="269"/>
            <ac:grpSpMk id="42" creationId="{00000000-0000-0000-0000-000000000000}"/>
          </ac:grpSpMkLst>
        </pc:grpChg>
        <pc:grpChg chg="mod">
          <ac:chgData name="Kelley, Todd W" userId="d27d4cb4-89b9-4445-97de-d6d70d6b1c5d" providerId="ADAL" clId="{778B3A82-E43C-4942-98A5-346782991D09}" dt="2022-10-07T21:06:56.075" v="79" actId="1076"/>
          <ac:grpSpMkLst>
            <pc:docMk/>
            <pc:sldMk cId="2498603949" sldId="269"/>
            <ac:grpSpMk id="47" creationId="{00000000-0000-0000-0000-000000000000}"/>
          </ac:grpSpMkLst>
        </pc:grpChg>
        <pc:grpChg chg="mod">
          <ac:chgData name="Kelley, Todd W" userId="d27d4cb4-89b9-4445-97de-d6d70d6b1c5d" providerId="ADAL" clId="{778B3A82-E43C-4942-98A5-346782991D09}" dt="2022-10-07T21:06:56.075" v="79" actId="1076"/>
          <ac:grpSpMkLst>
            <pc:docMk/>
            <pc:sldMk cId="2498603949" sldId="269"/>
            <ac:grpSpMk id="66" creationId="{00000000-0000-0000-0000-000000000000}"/>
          </ac:grpSpMkLst>
        </pc:grpChg>
        <pc:grpChg chg="mod">
          <ac:chgData name="Kelley, Todd W" userId="d27d4cb4-89b9-4445-97de-d6d70d6b1c5d" providerId="ADAL" clId="{778B3A82-E43C-4942-98A5-346782991D09}" dt="2022-10-07T21:06:56.075" v="79" actId="1076"/>
          <ac:grpSpMkLst>
            <pc:docMk/>
            <pc:sldMk cId="2498603949" sldId="269"/>
            <ac:grpSpMk id="71" creationId="{00000000-0000-0000-0000-000000000000}"/>
          </ac:grpSpMkLst>
        </pc:grpChg>
        <pc:grpChg chg="mod">
          <ac:chgData name="Kelley, Todd W" userId="d27d4cb4-89b9-4445-97de-d6d70d6b1c5d" providerId="ADAL" clId="{778B3A82-E43C-4942-98A5-346782991D09}" dt="2022-10-07T21:06:56.075" v="79" actId="1076"/>
          <ac:grpSpMkLst>
            <pc:docMk/>
            <pc:sldMk cId="2498603949" sldId="269"/>
            <ac:grpSpMk id="72" creationId="{00000000-0000-0000-0000-000000000000}"/>
          </ac:grpSpMkLst>
        </pc:grpChg>
      </pc:sldChg>
      <pc:sldChg chg="delSp modSp">
        <pc:chgData name="Kelley, Todd W" userId="d27d4cb4-89b9-4445-97de-d6d70d6b1c5d" providerId="ADAL" clId="{778B3A82-E43C-4942-98A5-346782991D09}" dt="2022-10-07T21:07:16.576" v="81" actId="208"/>
        <pc:sldMkLst>
          <pc:docMk/>
          <pc:sldMk cId="3042432527" sldId="270"/>
        </pc:sldMkLst>
        <pc:spChg chg="mod">
          <ac:chgData name="Kelley, Todd W" userId="d27d4cb4-89b9-4445-97de-d6d70d6b1c5d" providerId="ADAL" clId="{778B3A82-E43C-4942-98A5-346782991D09}" dt="2022-10-07T18:08:14.479" v="0"/>
          <ac:spMkLst>
            <pc:docMk/>
            <pc:sldMk cId="3042432527" sldId="270"/>
            <ac:spMk id="2" creationId="{00000000-0000-0000-0000-000000000000}"/>
          </ac:spMkLst>
        </pc:spChg>
        <pc:spChg chg="del">
          <ac:chgData name="Kelley, Todd W" userId="d27d4cb4-89b9-4445-97de-d6d70d6b1c5d" providerId="ADAL" clId="{778B3A82-E43C-4942-98A5-346782991D09}" dt="2022-10-07T21:07:08.588" v="80" actId="478"/>
          <ac:spMkLst>
            <pc:docMk/>
            <pc:sldMk cId="3042432527" sldId="270"/>
            <ac:spMk id="4" creationId="{00000000-0000-0000-0000-000000000000}"/>
          </ac:spMkLst>
        </pc:spChg>
        <pc:spChg chg="mod">
          <ac:chgData name="Kelley, Todd W" userId="d27d4cb4-89b9-4445-97de-d6d70d6b1c5d" providerId="ADAL" clId="{778B3A82-E43C-4942-98A5-346782991D09}" dt="2022-10-07T21:07:16.576" v="81" actId="208"/>
          <ac:spMkLst>
            <pc:docMk/>
            <pc:sldMk cId="3042432527" sldId="270"/>
            <ac:spMk id="5" creationId="{00000000-0000-0000-0000-000000000000}"/>
          </ac:spMkLst>
        </pc:spChg>
      </pc:sldChg>
      <pc:sldChg chg="modSp mod">
        <pc:chgData name="Kelley, Todd W" userId="d27d4cb4-89b9-4445-97de-d6d70d6b1c5d" providerId="ADAL" clId="{778B3A82-E43C-4942-98A5-346782991D09}" dt="2022-10-07T21:08:57.035" v="87" actId="207"/>
        <pc:sldMkLst>
          <pc:docMk/>
          <pc:sldMk cId="77513394" sldId="271"/>
        </pc:sldMkLst>
        <pc:spChg chg="mod">
          <ac:chgData name="Kelley, Todd W" userId="d27d4cb4-89b9-4445-97de-d6d70d6b1c5d" providerId="ADAL" clId="{778B3A82-E43C-4942-98A5-346782991D09}" dt="2022-10-07T18:08:14.479" v="0"/>
          <ac:spMkLst>
            <pc:docMk/>
            <pc:sldMk cId="77513394" sldId="271"/>
            <ac:spMk id="2" creationId="{00000000-0000-0000-0000-000000000000}"/>
          </ac:spMkLst>
        </pc:spChg>
        <pc:spChg chg="mod">
          <ac:chgData name="Kelley, Todd W" userId="d27d4cb4-89b9-4445-97de-d6d70d6b1c5d" providerId="ADAL" clId="{778B3A82-E43C-4942-98A5-346782991D09}" dt="2022-10-07T21:08:49.025" v="85" actId="207"/>
          <ac:spMkLst>
            <pc:docMk/>
            <pc:sldMk cId="77513394" sldId="271"/>
            <ac:spMk id="150" creationId="{00000000-0000-0000-0000-000000000000}"/>
          </ac:spMkLst>
        </pc:spChg>
        <pc:spChg chg="mod">
          <ac:chgData name="Kelley, Todd W" userId="d27d4cb4-89b9-4445-97de-d6d70d6b1c5d" providerId="ADAL" clId="{778B3A82-E43C-4942-98A5-346782991D09}" dt="2022-10-07T21:08:52.086" v="86" actId="207"/>
          <ac:spMkLst>
            <pc:docMk/>
            <pc:sldMk cId="77513394" sldId="271"/>
            <ac:spMk id="151" creationId="{00000000-0000-0000-0000-000000000000}"/>
          </ac:spMkLst>
        </pc:spChg>
        <pc:spChg chg="mod">
          <ac:chgData name="Kelley, Todd W" userId="d27d4cb4-89b9-4445-97de-d6d70d6b1c5d" providerId="ADAL" clId="{778B3A82-E43C-4942-98A5-346782991D09}" dt="2022-10-07T21:08:57.035" v="87" actId="207"/>
          <ac:spMkLst>
            <pc:docMk/>
            <pc:sldMk cId="77513394" sldId="271"/>
            <ac:spMk id="152" creationId="{00000000-0000-0000-0000-000000000000}"/>
          </ac:spMkLst>
        </pc:spChg>
        <pc:spChg chg="mod">
          <ac:chgData name="Kelley, Todd W" userId="d27d4cb4-89b9-4445-97de-d6d70d6b1c5d" providerId="ADAL" clId="{778B3A82-E43C-4942-98A5-346782991D09}" dt="2022-10-07T21:08:39.461" v="82" actId="207"/>
          <ac:spMkLst>
            <pc:docMk/>
            <pc:sldMk cId="77513394" sldId="271"/>
            <ac:spMk id="153" creationId="{00000000-0000-0000-0000-000000000000}"/>
          </ac:spMkLst>
        </pc:spChg>
        <pc:spChg chg="mod">
          <ac:chgData name="Kelley, Todd W" userId="d27d4cb4-89b9-4445-97de-d6d70d6b1c5d" providerId="ADAL" clId="{778B3A82-E43C-4942-98A5-346782991D09}" dt="2022-10-07T21:08:43.483" v="83" actId="207"/>
          <ac:spMkLst>
            <pc:docMk/>
            <pc:sldMk cId="77513394" sldId="271"/>
            <ac:spMk id="154" creationId="{00000000-0000-0000-0000-000000000000}"/>
          </ac:spMkLst>
        </pc:spChg>
      </pc:sldChg>
      <pc:sldChg chg="addSp delSp modSp new mod modNotesTx">
        <pc:chgData name="Kelley, Todd W" userId="d27d4cb4-89b9-4445-97de-d6d70d6b1c5d" providerId="ADAL" clId="{778B3A82-E43C-4942-98A5-346782991D09}" dt="2022-10-10T15:44:42.978" v="661" actId="5793"/>
        <pc:sldMkLst>
          <pc:docMk/>
          <pc:sldMk cId="2461791287" sldId="272"/>
        </pc:sldMkLst>
        <pc:spChg chg="mod">
          <ac:chgData name="Kelley, Todd W" userId="d27d4cb4-89b9-4445-97de-d6d70d6b1c5d" providerId="ADAL" clId="{778B3A82-E43C-4942-98A5-346782991D09}" dt="2022-10-07T21:12:36.981" v="123" actId="20577"/>
          <ac:spMkLst>
            <pc:docMk/>
            <pc:sldMk cId="2461791287" sldId="272"/>
            <ac:spMk id="2" creationId="{E59335D8-3728-4803-93C4-3107EDB20347}"/>
          </ac:spMkLst>
        </pc:spChg>
        <pc:spChg chg="mod">
          <ac:chgData name="Kelley, Todd W" userId="d27d4cb4-89b9-4445-97de-d6d70d6b1c5d" providerId="ADAL" clId="{778B3A82-E43C-4942-98A5-346782991D09}" dt="2022-10-10T15:44:42.978" v="661" actId="5793"/>
          <ac:spMkLst>
            <pc:docMk/>
            <pc:sldMk cId="2461791287" sldId="272"/>
            <ac:spMk id="3" creationId="{138F9B3E-0189-4640-A549-845CEC449547}"/>
          </ac:spMkLst>
        </pc:spChg>
        <pc:picChg chg="add del mod">
          <ac:chgData name="Kelley, Todd W" userId="d27d4cb4-89b9-4445-97de-d6d70d6b1c5d" providerId="ADAL" clId="{778B3A82-E43C-4942-98A5-346782991D09}" dt="2022-10-07T21:15:28.799" v="186" actId="478"/>
          <ac:picMkLst>
            <pc:docMk/>
            <pc:sldMk cId="2461791287" sldId="272"/>
            <ac:picMk id="5" creationId="{CD00F246-571C-46E9-93A7-DB6EC8F25D62}"/>
          </ac:picMkLst>
        </pc:picChg>
        <pc:picChg chg="add mod">
          <ac:chgData name="Kelley, Todd W" userId="d27d4cb4-89b9-4445-97de-d6d70d6b1c5d" providerId="ADAL" clId="{778B3A82-E43C-4942-98A5-346782991D09}" dt="2022-10-07T21:19:16.752" v="191" actId="14100"/>
          <ac:picMkLst>
            <pc:docMk/>
            <pc:sldMk cId="2461791287" sldId="272"/>
            <ac:picMk id="3074" creationId="{A58D0B3B-DF9F-4C8B-83A8-AE8D7347A2F5}"/>
          </ac:picMkLst>
        </pc:picChg>
      </pc:sldChg>
      <pc:sldChg chg="addSp delSp modSp add mod modNotesTx">
        <pc:chgData name="Kelley, Todd W" userId="d27d4cb4-89b9-4445-97de-d6d70d6b1c5d" providerId="ADAL" clId="{778B3A82-E43C-4942-98A5-346782991D09}" dt="2022-10-10T18:11:07.078" v="1133" actId="20577"/>
        <pc:sldMkLst>
          <pc:docMk/>
          <pc:sldMk cId="962991145" sldId="273"/>
        </pc:sldMkLst>
        <pc:spChg chg="mod">
          <ac:chgData name="Kelley, Todd W" userId="d27d4cb4-89b9-4445-97de-d6d70d6b1c5d" providerId="ADAL" clId="{778B3A82-E43C-4942-98A5-346782991D09}" dt="2022-10-10T18:11:07.078" v="1133" actId="20577"/>
          <ac:spMkLst>
            <pc:docMk/>
            <pc:sldMk cId="962991145" sldId="273"/>
            <ac:spMk id="3" creationId="{138F9B3E-0189-4640-A549-845CEC449547}"/>
          </ac:spMkLst>
        </pc:spChg>
        <pc:spChg chg="add mod">
          <ac:chgData name="Kelley, Todd W" userId="d27d4cb4-89b9-4445-97de-d6d70d6b1c5d" providerId="ADAL" clId="{778B3A82-E43C-4942-98A5-346782991D09}" dt="2022-10-10T16:02:51.429" v="893" actId="1076"/>
          <ac:spMkLst>
            <pc:docMk/>
            <pc:sldMk cId="962991145" sldId="273"/>
            <ac:spMk id="5" creationId="{00B062C8-B1D4-4333-85D3-66215EF92DE2}"/>
          </ac:spMkLst>
        </pc:spChg>
        <pc:picChg chg="del">
          <ac:chgData name="Kelley, Todd W" userId="d27d4cb4-89b9-4445-97de-d6d70d6b1c5d" providerId="ADAL" clId="{778B3A82-E43C-4942-98A5-346782991D09}" dt="2022-10-10T15:52:08.009" v="663" actId="478"/>
          <ac:picMkLst>
            <pc:docMk/>
            <pc:sldMk cId="962991145" sldId="273"/>
            <ac:picMk id="3074" creationId="{A58D0B3B-DF9F-4C8B-83A8-AE8D7347A2F5}"/>
          </ac:picMkLst>
        </pc:picChg>
      </pc:sldChg>
      <pc:sldChg chg="delSp modSp add mod modNotesTx">
        <pc:chgData name="Kelley, Todd W" userId="d27d4cb4-89b9-4445-97de-d6d70d6b1c5d" providerId="ADAL" clId="{778B3A82-E43C-4942-98A5-346782991D09}" dt="2022-10-10T19:38:31.425" v="1405" actId="20577"/>
        <pc:sldMkLst>
          <pc:docMk/>
          <pc:sldMk cId="1646993791" sldId="274"/>
        </pc:sldMkLst>
        <pc:spChg chg="mod">
          <ac:chgData name="Kelley, Todd W" userId="d27d4cb4-89b9-4445-97de-d6d70d6b1c5d" providerId="ADAL" clId="{778B3A82-E43C-4942-98A5-346782991D09}" dt="2022-10-10T19:38:13.624" v="1397" actId="20577"/>
          <ac:spMkLst>
            <pc:docMk/>
            <pc:sldMk cId="1646993791" sldId="274"/>
            <ac:spMk id="2" creationId="{E59335D8-3728-4803-93C4-3107EDB20347}"/>
          </ac:spMkLst>
        </pc:spChg>
        <pc:spChg chg="mod">
          <ac:chgData name="Kelley, Todd W" userId="d27d4cb4-89b9-4445-97de-d6d70d6b1c5d" providerId="ADAL" clId="{778B3A82-E43C-4942-98A5-346782991D09}" dt="2022-10-10T19:38:31.425" v="1405" actId="20577"/>
          <ac:spMkLst>
            <pc:docMk/>
            <pc:sldMk cId="1646993791" sldId="274"/>
            <ac:spMk id="3" creationId="{138F9B3E-0189-4640-A549-845CEC449547}"/>
          </ac:spMkLst>
        </pc:spChg>
        <pc:spChg chg="del">
          <ac:chgData name="Kelley, Todd W" userId="d27d4cb4-89b9-4445-97de-d6d70d6b1c5d" providerId="ADAL" clId="{778B3A82-E43C-4942-98A5-346782991D09}" dt="2022-10-10T19:23:31.167" v="1195" actId="478"/>
          <ac:spMkLst>
            <pc:docMk/>
            <pc:sldMk cId="1646993791" sldId="274"/>
            <ac:spMk id="5" creationId="{00B062C8-B1D4-4333-85D3-66215EF92DE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FF7292-B479-4047-90A9-B14CAFE171BB}" type="datetimeFigureOut">
              <a:rPr lang="en-US" smtClean="0"/>
              <a:t>10/7/2022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75E03C-F994-451F-8FF3-8C0900732B67}" type="slidenum">
              <a:rPr lang="en-US" smtClean="0"/>
              <a:t>‹#›</a:t>
            </a:fld>
            <a:endParaRPr lang="en-US"/>
          </a:p>
        </p:txBody>
      </p:sp>
    </p:spTree>
    <p:extLst>
      <p:ext uri="{BB962C8B-B14F-4D97-AF65-F5344CB8AC3E}">
        <p14:creationId xmlns:p14="http://schemas.microsoft.com/office/powerpoint/2010/main" val="3771258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RF_connector"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s://en.wikipedia.org/wiki/Characteristic_impedance" TargetMode="External"/><Relationship Id="rId4" Type="http://schemas.openxmlformats.org/officeDocument/2006/relationships/hyperlink" Target="https://en.wikipedia.org/wiki/Coaxial_cable"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echtarget.com/whatis/definition/decibel"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www.techtarget.com/whatis/definition/power"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eaLnBrk="1" hangingPunct="1">
              <a:lnSpc>
                <a:spcPct val="80000"/>
              </a:lnSpc>
            </a:pPr>
            <a:r>
              <a:rPr lang="en-US" altLang="en-US" dirty="0">
                <a:solidFill>
                  <a:srgbClr val="000000"/>
                </a:solidFill>
                <a:latin typeface="Times New Roman" panose="02020603050405020304" pitchFamily="18" charset="0"/>
              </a:rPr>
              <a:t>The IF filter is a </a:t>
            </a:r>
            <a:r>
              <a:rPr lang="en-US" altLang="en-US" dirty="0" err="1">
                <a:solidFill>
                  <a:srgbClr val="000000"/>
                </a:solidFill>
                <a:latin typeface="Times New Roman" panose="02020603050405020304" pitchFamily="18" charset="0"/>
              </a:rPr>
              <a:t>bandpass</a:t>
            </a:r>
            <a:r>
              <a:rPr lang="en-US" altLang="en-US" dirty="0">
                <a:solidFill>
                  <a:srgbClr val="000000"/>
                </a:solidFill>
                <a:latin typeface="Times New Roman" panose="02020603050405020304" pitchFamily="18" charset="0"/>
              </a:rPr>
              <a:t> filter which is used as the "window" for detecting signals.</a:t>
            </a:r>
          </a:p>
          <a:p>
            <a:pPr algn="just" eaLnBrk="1" hangingPunct="1">
              <a:lnSpc>
                <a:spcPct val="80000"/>
              </a:lnSpc>
              <a:spcAft>
                <a:spcPts val="713"/>
              </a:spcAft>
            </a:pPr>
            <a:r>
              <a:rPr lang="en-US" altLang="en-US" dirty="0">
                <a:solidFill>
                  <a:srgbClr val="000000"/>
                </a:solidFill>
                <a:latin typeface="Times New Roman" panose="02020603050405020304" pitchFamily="18" charset="0"/>
              </a:rPr>
              <a:t>It's bandwidth is also called the resolution bandwidth (RBW) of the analyzer and can be changed via the front panel of the analyzer.  </a:t>
            </a:r>
          </a:p>
          <a:p>
            <a:pPr algn="just" eaLnBrk="1" hangingPunct="1">
              <a:lnSpc>
                <a:spcPct val="80000"/>
              </a:lnSpc>
              <a:spcAft>
                <a:spcPts val="713"/>
              </a:spcAft>
            </a:pPr>
            <a:r>
              <a:rPr lang="en-US" altLang="en-US" dirty="0">
                <a:solidFill>
                  <a:srgbClr val="000000"/>
                </a:solidFill>
                <a:latin typeface="Times New Roman" panose="02020603050405020304" pitchFamily="18" charset="0"/>
              </a:rPr>
              <a:t>By giving  a broad range of variable resolution bandwidth settings , the instrument can be optimized for the sweep and signal conditions, letting  trade-off frequency selectivity (the ability to resolve signals), signal-to-noise ratio (SNR), and measurement speed. </a:t>
            </a:r>
          </a:p>
          <a:p>
            <a:pPr algn="just" eaLnBrk="1" hangingPunct="1">
              <a:lnSpc>
                <a:spcPct val="80000"/>
              </a:lnSpc>
              <a:spcAft>
                <a:spcPts val="713"/>
              </a:spcAft>
            </a:pPr>
            <a:r>
              <a:rPr lang="en-US" altLang="en-US" dirty="0">
                <a:solidFill>
                  <a:srgbClr val="000000"/>
                </a:solidFill>
                <a:latin typeface="Times New Roman" panose="02020603050405020304" pitchFamily="18" charset="0"/>
              </a:rPr>
              <a:t>As RBW is narrowed, selectivity is improved (we are able to resolve the two input signals).  This will also often improve SNR.  </a:t>
            </a:r>
          </a:p>
          <a:p>
            <a:endParaRPr lang="en-US" dirty="0"/>
          </a:p>
        </p:txBody>
      </p:sp>
      <p:sp>
        <p:nvSpPr>
          <p:cNvPr id="4" name="Slide Number Placeholder 3"/>
          <p:cNvSpPr>
            <a:spLocks noGrp="1"/>
          </p:cNvSpPr>
          <p:nvPr>
            <p:ph type="sldNum" sz="quarter" idx="10"/>
          </p:nvPr>
        </p:nvSpPr>
        <p:spPr/>
        <p:txBody>
          <a:bodyPr/>
          <a:lstStyle/>
          <a:p>
            <a:fld id="{6D75E03C-F994-451F-8FF3-8C0900732B67}" type="slidenum">
              <a:rPr lang="en-US" smtClean="0"/>
              <a:t>12</a:t>
            </a:fld>
            <a:endParaRPr lang="en-US"/>
          </a:p>
        </p:txBody>
      </p:sp>
    </p:spTree>
    <p:extLst>
      <p:ext uri="{BB962C8B-B14F-4D97-AF65-F5344CB8AC3E}">
        <p14:creationId xmlns:p14="http://schemas.microsoft.com/office/powerpoint/2010/main" val="1136307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eaLnBrk="1" hangingPunct="1">
              <a:lnSpc>
                <a:spcPct val="80000"/>
              </a:lnSpc>
              <a:defRPr/>
            </a:pPr>
            <a:r>
              <a:rPr lang="en-US" sz="1200" dirty="0">
                <a:solidFill>
                  <a:srgbClr val="000000"/>
                </a:solidFill>
                <a:latin typeface="Times New Roman" pitchFamily="18" charset="0"/>
              </a:rPr>
              <a:t>The video filter is a low-pass filter that is located after the envelope detector and before the ADC.</a:t>
            </a:r>
          </a:p>
          <a:p>
            <a:pPr algn="just" eaLnBrk="1" hangingPunct="1">
              <a:lnSpc>
                <a:spcPct val="80000"/>
              </a:lnSpc>
              <a:spcAft>
                <a:spcPts val="713"/>
              </a:spcAft>
              <a:defRPr/>
            </a:pPr>
            <a:r>
              <a:rPr lang="en-US" sz="1200" dirty="0">
                <a:solidFill>
                  <a:srgbClr val="000000"/>
                </a:solidFill>
                <a:latin typeface="Times New Roman" pitchFamily="18" charset="0"/>
              </a:rPr>
              <a:t>This filter determines the bandwidth of the video amplifier, and is used to average or smooth the trace seen on the screen.</a:t>
            </a:r>
          </a:p>
          <a:p>
            <a:pPr algn="just" eaLnBrk="1" hangingPunct="1">
              <a:lnSpc>
                <a:spcPct val="80000"/>
              </a:lnSpc>
              <a:spcAft>
                <a:spcPts val="713"/>
              </a:spcAft>
              <a:defRPr/>
            </a:pPr>
            <a:r>
              <a:rPr lang="en-US" sz="1200" dirty="0">
                <a:solidFill>
                  <a:srgbClr val="000000"/>
                </a:solidFill>
                <a:latin typeface="Times New Roman" pitchFamily="18" charset="0"/>
              </a:rPr>
              <a:t>By changing the video bandwidth (VBW) setting, we can decrease the peak-to-peak variations of noise.  </a:t>
            </a:r>
          </a:p>
          <a:p>
            <a:endParaRPr lang="en-US" dirty="0"/>
          </a:p>
        </p:txBody>
      </p:sp>
      <p:sp>
        <p:nvSpPr>
          <p:cNvPr id="4" name="Slide Number Placeholder 3"/>
          <p:cNvSpPr>
            <a:spLocks noGrp="1"/>
          </p:cNvSpPr>
          <p:nvPr>
            <p:ph type="sldNum" sz="quarter" idx="10"/>
          </p:nvPr>
        </p:nvSpPr>
        <p:spPr/>
        <p:txBody>
          <a:bodyPr/>
          <a:lstStyle/>
          <a:p>
            <a:fld id="{6D75E03C-F994-451F-8FF3-8C0900732B67}" type="slidenum">
              <a:rPr lang="en-US" smtClean="0"/>
              <a:t>13</a:t>
            </a:fld>
            <a:endParaRPr lang="en-US"/>
          </a:p>
        </p:txBody>
      </p:sp>
    </p:spTree>
    <p:extLst>
      <p:ext uri="{BB962C8B-B14F-4D97-AF65-F5344CB8AC3E}">
        <p14:creationId xmlns:p14="http://schemas.microsoft.com/office/powerpoint/2010/main" val="4236728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eaLnBrk="1" hangingPunct="1">
              <a:lnSpc>
                <a:spcPct val="90000"/>
              </a:lnSpc>
            </a:pPr>
            <a:r>
              <a:rPr lang="en-US" altLang="en-US" dirty="0">
                <a:solidFill>
                  <a:srgbClr val="000000"/>
                </a:solidFill>
                <a:latin typeface="Times New Roman" panose="02020603050405020304" pitchFamily="18" charset="0"/>
              </a:rPr>
              <a:t>The </a:t>
            </a:r>
            <a:r>
              <a:rPr lang="en-US" altLang="en-US" b="1" i="1" dirty="0">
                <a:solidFill>
                  <a:srgbClr val="000000"/>
                </a:solidFill>
                <a:latin typeface="Times New Roman" panose="02020603050405020304" pitchFamily="18" charset="0"/>
              </a:rPr>
              <a:t>local oscillator</a:t>
            </a:r>
            <a:r>
              <a:rPr lang="en-US" altLang="en-US" dirty="0">
                <a:solidFill>
                  <a:srgbClr val="000000"/>
                </a:solidFill>
                <a:latin typeface="Times New Roman" panose="02020603050405020304" pitchFamily="18" charset="0"/>
              </a:rPr>
              <a:t> is a Voltage Controlled Oscillator (VCO) which in effect tunes the analyzer.</a:t>
            </a:r>
          </a:p>
          <a:p>
            <a:pPr algn="just" eaLnBrk="1" hangingPunct="1">
              <a:lnSpc>
                <a:spcPct val="90000"/>
              </a:lnSpc>
              <a:spcAft>
                <a:spcPts val="713"/>
              </a:spcAft>
            </a:pPr>
            <a:r>
              <a:rPr lang="en-US" altLang="en-US" dirty="0">
                <a:solidFill>
                  <a:srgbClr val="000000"/>
                </a:solidFill>
                <a:latin typeface="Times New Roman" panose="02020603050405020304" pitchFamily="18" charset="0"/>
              </a:rPr>
              <a:t>The </a:t>
            </a:r>
            <a:r>
              <a:rPr lang="en-US" altLang="en-US" b="1" i="1" dirty="0">
                <a:solidFill>
                  <a:srgbClr val="000000"/>
                </a:solidFill>
                <a:latin typeface="Times New Roman" panose="02020603050405020304" pitchFamily="18" charset="0"/>
              </a:rPr>
              <a:t>sweep generator</a:t>
            </a:r>
            <a:r>
              <a:rPr lang="en-US" altLang="en-US" dirty="0">
                <a:solidFill>
                  <a:srgbClr val="000000"/>
                </a:solidFill>
                <a:latin typeface="Times New Roman" panose="02020603050405020304" pitchFamily="18" charset="0"/>
              </a:rPr>
              <a:t> actually tunes the LO so that its frequency changes in proportion to the ramp voltage.</a:t>
            </a:r>
          </a:p>
          <a:p>
            <a:pPr algn="just" eaLnBrk="1" hangingPunct="1">
              <a:lnSpc>
                <a:spcPct val="90000"/>
              </a:lnSpc>
              <a:spcAft>
                <a:spcPts val="713"/>
              </a:spcAft>
            </a:pPr>
            <a:r>
              <a:rPr lang="en-US" altLang="en-US" dirty="0">
                <a:solidFill>
                  <a:srgbClr val="000000"/>
                </a:solidFill>
                <a:latin typeface="Times New Roman" panose="02020603050405020304" pitchFamily="18" charset="0"/>
              </a:rPr>
              <a:t>  This also deflects the CRT beam horizontally across the screen from left to right, creating the frequency domain in the x-axis.</a:t>
            </a:r>
          </a:p>
          <a:p>
            <a:pPr algn="just" eaLnBrk="1" hangingPunct="1">
              <a:lnSpc>
                <a:spcPct val="90000"/>
              </a:lnSpc>
              <a:spcAft>
                <a:spcPts val="713"/>
              </a:spcAft>
            </a:pPr>
            <a:r>
              <a:rPr lang="en-US" altLang="en-US" dirty="0">
                <a:solidFill>
                  <a:srgbClr val="000000"/>
                </a:solidFill>
                <a:latin typeface="Times New Roman" panose="02020603050405020304" pitchFamily="18" charset="0"/>
              </a:rPr>
              <a:t>The </a:t>
            </a:r>
            <a:r>
              <a:rPr lang="en-US" altLang="en-US" b="1" i="1" dirty="0">
                <a:solidFill>
                  <a:srgbClr val="000000"/>
                </a:solidFill>
                <a:latin typeface="Times New Roman" panose="02020603050405020304" pitchFamily="18" charset="0"/>
              </a:rPr>
              <a:t>RF input attenuator</a:t>
            </a:r>
            <a:r>
              <a:rPr lang="en-US" altLang="en-US" dirty="0">
                <a:solidFill>
                  <a:srgbClr val="000000"/>
                </a:solidFill>
                <a:latin typeface="Times New Roman" panose="02020603050405020304" pitchFamily="18" charset="0"/>
              </a:rPr>
              <a:t> is a step attenuator located between the input connector and the first mixer.  It is also called the RF attenuator. </a:t>
            </a:r>
          </a:p>
          <a:p>
            <a:pPr algn="just" eaLnBrk="1" hangingPunct="1">
              <a:lnSpc>
                <a:spcPct val="90000"/>
              </a:lnSpc>
              <a:spcAft>
                <a:spcPts val="713"/>
              </a:spcAft>
            </a:pPr>
            <a:r>
              <a:rPr lang="en-US" altLang="en-US" dirty="0">
                <a:solidFill>
                  <a:srgbClr val="000000"/>
                </a:solidFill>
                <a:latin typeface="Times New Roman" panose="02020603050405020304" pitchFamily="18" charset="0"/>
              </a:rPr>
              <a:t> This is used to adjust the level of the signal incident upon the first mixer.  </a:t>
            </a:r>
          </a:p>
          <a:p>
            <a:pPr algn="just" eaLnBrk="1" hangingPunct="1">
              <a:lnSpc>
                <a:spcPct val="80000"/>
              </a:lnSpc>
              <a:spcAft>
                <a:spcPts val="713"/>
              </a:spcAft>
            </a:pPr>
            <a:r>
              <a:rPr lang="en-US" altLang="en-US" dirty="0">
                <a:solidFill>
                  <a:srgbClr val="000000"/>
                </a:solidFill>
                <a:latin typeface="Times New Roman" panose="02020603050405020304" pitchFamily="18" charset="0"/>
              </a:rPr>
              <a:t>This is important in order to prevent mixer gain compression and distortion due to high-level and/or broadband signals. </a:t>
            </a:r>
          </a:p>
          <a:p>
            <a:pPr algn="just" eaLnBrk="1" hangingPunct="1">
              <a:lnSpc>
                <a:spcPct val="80000"/>
              </a:lnSpc>
              <a:spcAft>
                <a:spcPts val="713"/>
              </a:spcAft>
            </a:pPr>
            <a:r>
              <a:rPr lang="en-US" altLang="en-US" dirty="0">
                <a:solidFill>
                  <a:srgbClr val="000000"/>
                </a:solidFill>
                <a:latin typeface="Times New Roman" panose="02020603050405020304" pitchFamily="18" charset="0"/>
              </a:rPr>
              <a:t>The </a:t>
            </a:r>
            <a:r>
              <a:rPr lang="en-US" altLang="en-US" b="1" i="1" dirty="0">
                <a:solidFill>
                  <a:srgbClr val="000000"/>
                </a:solidFill>
                <a:latin typeface="Times New Roman" panose="02020603050405020304" pitchFamily="18" charset="0"/>
              </a:rPr>
              <a:t>IF gain</a:t>
            </a:r>
            <a:r>
              <a:rPr lang="en-US" altLang="en-US" dirty="0">
                <a:solidFill>
                  <a:srgbClr val="000000"/>
                </a:solidFill>
                <a:latin typeface="Times New Roman" panose="02020603050405020304" pitchFamily="18" charset="0"/>
              </a:rPr>
              <a:t> is located after the mixer but before the IF, or RBW, filter.</a:t>
            </a:r>
          </a:p>
          <a:p>
            <a:pPr algn="just" eaLnBrk="1" hangingPunct="1">
              <a:lnSpc>
                <a:spcPct val="80000"/>
              </a:lnSpc>
              <a:spcAft>
                <a:spcPts val="713"/>
              </a:spcAft>
            </a:pPr>
            <a:r>
              <a:rPr lang="en-US" altLang="en-US" dirty="0">
                <a:solidFill>
                  <a:srgbClr val="000000"/>
                </a:solidFill>
                <a:latin typeface="Times New Roman" panose="02020603050405020304" pitchFamily="18" charset="0"/>
              </a:rPr>
              <a:t> This is used to adjust the vertical position of signals on the display without affecting the signal level at the input mixer.</a:t>
            </a:r>
          </a:p>
          <a:p>
            <a:pPr algn="just" eaLnBrk="1" hangingPunct="1">
              <a:lnSpc>
                <a:spcPct val="80000"/>
              </a:lnSpc>
              <a:spcAft>
                <a:spcPts val="713"/>
              </a:spcAft>
            </a:pPr>
            <a:r>
              <a:rPr lang="en-US" altLang="en-US" dirty="0">
                <a:solidFill>
                  <a:srgbClr val="000000"/>
                </a:solidFill>
                <a:latin typeface="Times New Roman" panose="02020603050405020304" pitchFamily="18" charset="0"/>
              </a:rPr>
              <a:t> When it changed, the value of the reference level is changed accordingly.  </a:t>
            </a:r>
          </a:p>
          <a:p>
            <a:pPr algn="just" eaLnBrk="1" hangingPunct="1">
              <a:lnSpc>
                <a:spcPct val="80000"/>
              </a:lnSpc>
              <a:spcAft>
                <a:spcPts val="713"/>
              </a:spcAft>
            </a:pPr>
            <a:r>
              <a:rPr lang="en-US" altLang="en-US" dirty="0">
                <a:solidFill>
                  <a:srgbClr val="000000"/>
                </a:solidFill>
                <a:latin typeface="Times New Roman" panose="02020603050405020304" pitchFamily="18" charset="0"/>
              </a:rPr>
              <a:t>The IF gain will automatically be changed to compensate for input attenuator changes, so signals remain stationary on the CRT display, and the reference level is not changed. </a:t>
            </a:r>
          </a:p>
          <a:p>
            <a:endParaRPr lang="en-US" dirty="0"/>
          </a:p>
        </p:txBody>
      </p:sp>
      <p:sp>
        <p:nvSpPr>
          <p:cNvPr id="4" name="Slide Number Placeholder 3"/>
          <p:cNvSpPr>
            <a:spLocks noGrp="1"/>
          </p:cNvSpPr>
          <p:nvPr>
            <p:ph type="sldNum" sz="quarter" idx="10"/>
          </p:nvPr>
        </p:nvSpPr>
        <p:spPr/>
        <p:txBody>
          <a:bodyPr/>
          <a:lstStyle/>
          <a:p>
            <a:fld id="{6D75E03C-F994-451F-8FF3-8C0900732B67}" type="slidenum">
              <a:rPr lang="en-US" smtClean="0"/>
              <a:t>14</a:t>
            </a:fld>
            <a:endParaRPr lang="en-US"/>
          </a:p>
        </p:txBody>
      </p:sp>
    </p:spTree>
    <p:extLst>
      <p:ext uri="{BB962C8B-B14F-4D97-AF65-F5344CB8AC3E}">
        <p14:creationId xmlns:p14="http://schemas.microsoft.com/office/powerpoint/2010/main" val="539390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r>
              <a:rPr lang="en-US" altLang="en-US" dirty="0">
                <a:solidFill>
                  <a:srgbClr val="000000"/>
                </a:solidFill>
                <a:latin typeface="Times New Roman" panose="02020603050405020304" pitchFamily="18" charset="0"/>
              </a:rPr>
              <a:t>First of all, the signal to be analyzed is connected to the input of the spectrum analyzer.  This input signal is then combined with the LO through the mixer, to convert (or translate) it to an intermediate frequency (IF).</a:t>
            </a:r>
          </a:p>
          <a:p>
            <a:pPr eaLnBrk="1" hangingPunct="1">
              <a:lnSpc>
                <a:spcPct val="80000"/>
              </a:lnSpc>
            </a:pPr>
            <a:r>
              <a:rPr lang="en-US" altLang="en-US" dirty="0">
                <a:solidFill>
                  <a:srgbClr val="000000"/>
                </a:solidFill>
                <a:latin typeface="Times New Roman" panose="02020603050405020304" pitchFamily="18" charset="0"/>
              </a:rPr>
              <a:t>These signals are then sent to the IF filter.</a:t>
            </a:r>
          </a:p>
          <a:p>
            <a:pPr eaLnBrk="1" hangingPunct="1">
              <a:lnSpc>
                <a:spcPct val="80000"/>
              </a:lnSpc>
            </a:pPr>
            <a:r>
              <a:rPr lang="en-US" altLang="en-US" dirty="0">
                <a:solidFill>
                  <a:srgbClr val="000000"/>
                </a:solidFill>
                <a:latin typeface="Times New Roman" panose="02020603050405020304" pitchFamily="18" charset="0"/>
              </a:rPr>
              <a:t> The output of this filter is detected, indicating the presence of a signal component at the analyzer's tuned frequency.  The output voltage of the detector is used to drive the vertical axis (amplitude) of the analyzer display.</a:t>
            </a:r>
          </a:p>
          <a:p>
            <a:pPr eaLnBrk="1" hangingPunct="1">
              <a:lnSpc>
                <a:spcPct val="80000"/>
              </a:lnSpc>
            </a:pPr>
            <a:r>
              <a:rPr lang="en-US" altLang="en-US" dirty="0">
                <a:solidFill>
                  <a:srgbClr val="000000"/>
                </a:solidFill>
                <a:latin typeface="Times New Roman" panose="02020603050405020304" pitchFamily="18" charset="0"/>
              </a:rPr>
              <a:t>The sweep generator provides synchronization between the horizontal axis of the display (frequency) and tuning of the LO.  The resulting display shows amplitude versus frequency of spectral components of each incoming signal. </a:t>
            </a:r>
          </a:p>
          <a:p>
            <a:pPr eaLnBrk="1" hangingPunct="1">
              <a:lnSpc>
                <a:spcPct val="80000"/>
              </a:lnSpc>
            </a:pPr>
            <a:r>
              <a:rPr lang="en-US" altLang="en-US" dirty="0">
                <a:solidFill>
                  <a:srgbClr val="000000"/>
                </a:solidFill>
                <a:latin typeface="Times New Roman" panose="02020603050405020304" pitchFamily="18" charset="0"/>
              </a:rPr>
              <a:t>The horizontal arrows are intended to illustrate the "sweeping" of the analyzer.  Starting with  LO at 3.6 GHz, the output of the mixer has four signals, one of which is at 3.6 GHz (</a:t>
            </a:r>
            <a:r>
              <a:rPr lang="en-US" altLang="en-US" dirty="0" err="1">
                <a:solidFill>
                  <a:srgbClr val="000000"/>
                </a:solidFill>
                <a:latin typeface="Times New Roman" panose="02020603050405020304" pitchFamily="18" charset="0"/>
              </a:rPr>
              <a:t>f</a:t>
            </a:r>
            <a:r>
              <a:rPr lang="en-US" altLang="en-US" baseline="-25000" dirty="0" err="1">
                <a:solidFill>
                  <a:srgbClr val="000000"/>
                </a:solidFill>
                <a:latin typeface="Times New Roman" panose="02020603050405020304" pitchFamily="18" charset="0"/>
              </a:rPr>
              <a:t>LO</a:t>
            </a:r>
            <a:r>
              <a:rPr lang="en-US" altLang="en-US" dirty="0">
                <a:solidFill>
                  <a:srgbClr val="000000"/>
                </a:solidFill>
                <a:latin typeface="Times New Roman" panose="02020603050405020304" pitchFamily="18" charset="0"/>
              </a:rPr>
              <a:t>).</a:t>
            </a:r>
          </a:p>
          <a:p>
            <a:pPr algn="just" eaLnBrk="1" hangingPunct="1">
              <a:lnSpc>
                <a:spcPct val="80000"/>
              </a:lnSpc>
            </a:pPr>
            <a:r>
              <a:rPr lang="en-US" altLang="en-US" dirty="0">
                <a:solidFill>
                  <a:srgbClr val="000000"/>
                </a:solidFill>
                <a:latin typeface="Times New Roman" panose="02020603050405020304" pitchFamily="18" charset="0"/>
              </a:rPr>
              <a:t>IF filter is also at 3.6 GHz (it's shape has been imposed onto the frequency graph for clarity).  Therefore, we expect to see this signal on the display.  At 0 Hz on the CRT, we do indeed see a signal - this is called "LO Feedthrough".</a:t>
            </a:r>
          </a:p>
          <a:p>
            <a:pPr algn="just" eaLnBrk="1" hangingPunct="1">
              <a:lnSpc>
                <a:spcPct val="80000"/>
              </a:lnSpc>
            </a:pPr>
            <a:r>
              <a:rPr lang="en-US" altLang="en-US" dirty="0">
                <a:solidFill>
                  <a:srgbClr val="000000"/>
                </a:solidFill>
                <a:latin typeface="Times New Roman" panose="02020603050405020304" pitchFamily="18" charset="0"/>
              </a:rPr>
              <a:t>Sweep generator moving to the right, causes the LO to sweep upward in frequency.  As the LO sweeps, so two will three of the mixer output signals (the input signal is stationary).</a:t>
            </a:r>
          </a:p>
          <a:p>
            <a:pPr algn="just" eaLnBrk="1" hangingPunct="1">
              <a:lnSpc>
                <a:spcPct val="80000"/>
              </a:lnSpc>
            </a:pPr>
            <a:r>
              <a:rPr lang="en-US" altLang="en-US" dirty="0">
                <a:solidFill>
                  <a:srgbClr val="000000"/>
                </a:solidFill>
                <a:latin typeface="Times New Roman" panose="02020603050405020304" pitchFamily="18" charset="0"/>
              </a:rPr>
              <a:t> As the LO Feedthrough moves out of the IF filter bandwidth, we see it taper off on the display.  As soon as the difference frequency (</a:t>
            </a:r>
            <a:r>
              <a:rPr lang="en-US" altLang="en-US" dirty="0" err="1">
                <a:solidFill>
                  <a:srgbClr val="000000"/>
                </a:solidFill>
                <a:latin typeface="Times New Roman" panose="02020603050405020304" pitchFamily="18" charset="0"/>
              </a:rPr>
              <a:t>f</a:t>
            </a:r>
            <a:r>
              <a:rPr lang="en-US" altLang="en-US" baseline="-25000" dirty="0" err="1">
                <a:solidFill>
                  <a:srgbClr val="000000"/>
                </a:solidFill>
                <a:latin typeface="Times New Roman" panose="02020603050405020304" pitchFamily="18" charset="0"/>
              </a:rPr>
              <a:t>LO</a:t>
            </a:r>
            <a:r>
              <a:rPr lang="en-US" altLang="en-US" dirty="0">
                <a:solidFill>
                  <a:srgbClr val="000000"/>
                </a:solidFill>
                <a:latin typeface="Times New Roman" panose="02020603050405020304" pitchFamily="18" charset="0"/>
              </a:rPr>
              <a:t>-f</a:t>
            </a:r>
            <a:r>
              <a:rPr lang="en-US" altLang="en-US" baseline="-25000" dirty="0">
                <a:solidFill>
                  <a:srgbClr val="000000"/>
                </a:solidFill>
                <a:latin typeface="Times New Roman" panose="02020603050405020304" pitchFamily="18" charset="0"/>
              </a:rPr>
              <a:t>s</a:t>
            </a:r>
            <a:r>
              <a:rPr lang="en-US" altLang="en-US" dirty="0">
                <a:solidFill>
                  <a:srgbClr val="000000"/>
                </a:solidFill>
                <a:latin typeface="Times New Roman" panose="02020603050405020304" pitchFamily="18" charset="0"/>
              </a:rPr>
              <a:t>) comes into the envelop of the IF filter, we start to see it. </a:t>
            </a:r>
          </a:p>
          <a:p>
            <a:pPr algn="just" eaLnBrk="1" hangingPunct="1">
              <a:lnSpc>
                <a:spcPct val="80000"/>
              </a:lnSpc>
              <a:spcAft>
                <a:spcPts val="713"/>
              </a:spcAft>
            </a:pPr>
            <a:r>
              <a:rPr lang="en-US" altLang="en-US" dirty="0">
                <a:solidFill>
                  <a:srgbClr val="000000"/>
                </a:solidFill>
                <a:latin typeface="Times New Roman" panose="02020603050405020304" pitchFamily="18" charset="0"/>
              </a:rPr>
              <a:t>When it is at the center (e.g. 3.6 GHz) we see the full amplitude of this signal on the display.  </a:t>
            </a:r>
          </a:p>
          <a:p>
            <a:pPr algn="just" eaLnBrk="1" hangingPunct="1">
              <a:lnSpc>
                <a:spcPct val="80000"/>
              </a:lnSpc>
              <a:spcAft>
                <a:spcPts val="713"/>
              </a:spcAft>
            </a:pPr>
            <a:r>
              <a:rPr lang="en-US" altLang="en-US" dirty="0">
                <a:solidFill>
                  <a:srgbClr val="000000"/>
                </a:solidFill>
                <a:latin typeface="Times New Roman" panose="02020603050405020304" pitchFamily="18" charset="0"/>
              </a:rPr>
              <a:t>And, as it moves further to the right, it leaves the filter envelop, and no signal is seen on the display.  </a:t>
            </a:r>
          </a:p>
          <a:p>
            <a:pPr algn="just" eaLnBrk="1" hangingPunct="1">
              <a:lnSpc>
                <a:spcPct val="80000"/>
              </a:lnSpc>
              <a:spcAft>
                <a:spcPts val="713"/>
              </a:spcAft>
            </a:pPr>
            <a:r>
              <a:rPr lang="en-US" altLang="en-US" dirty="0">
                <a:solidFill>
                  <a:srgbClr val="000000"/>
                </a:solidFill>
                <a:latin typeface="Times New Roman" panose="02020603050405020304" pitchFamily="18" charset="0"/>
              </a:rPr>
              <a:t> The signal is being swept through the fixed IF filter, and properly displayed on the analyzer screen.  </a:t>
            </a:r>
          </a:p>
          <a:p>
            <a:endParaRPr lang="en-US" dirty="0"/>
          </a:p>
        </p:txBody>
      </p:sp>
      <p:sp>
        <p:nvSpPr>
          <p:cNvPr id="4" name="Slide Number Placeholder 3"/>
          <p:cNvSpPr>
            <a:spLocks noGrp="1"/>
          </p:cNvSpPr>
          <p:nvPr>
            <p:ph type="sldNum" sz="quarter" idx="10"/>
          </p:nvPr>
        </p:nvSpPr>
        <p:spPr/>
        <p:txBody>
          <a:bodyPr/>
          <a:lstStyle/>
          <a:p>
            <a:fld id="{6D75E03C-F994-451F-8FF3-8C0900732B67}" type="slidenum">
              <a:rPr lang="en-US" smtClean="0"/>
              <a:t>15</a:t>
            </a:fld>
            <a:endParaRPr lang="en-US"/>
          </a:p>
        </p:txBody>
      </p:sp>
    </p:spTree>
    <p:extLst>
      <p:ext uri="{BB962C8B-B14F-4D97-AF65-F5344CB8AC3E}">
        <p14:creationId xmlns:p14="http://schemas.microsoft.com/office/powerpoint/2010/main" val="3675158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The </a:t>
            </a:r>
            <a:r>
              <a:rPr lang="en-US" b="1" i="0" dirty="0">
                <a:solidFill>
                  <a:srgbClr val="202122"/>
                </a:solidFill>
                <a:effectLst/>
                <a:latin typeface="Arial" panose="020B0604020202020204" pitchFamily="34" charset="0"/>
              </a:rPr>
              <a:t>BNC connector</a:t>
            </a:r>
            <a:r>
              <a:rPr lang="en-US" b="0" i="0" dirty="0">
                <a:solidFill>
                  <a:srgbClr val="202122"/>
                </a:solidFill>
                <a:effectLst/>
                <a:latin typeface="Arial" panose="020B0604020202020204" pitchFamily="34" charset="0"/>
              </a:rPr>
              <a:t> (initialism of "Bayonet Neill–</a:t>
            </a:r>
            <a:r>
              <a:rPr lang="en-US" b="0" i="0" dirty="0" err="1">
                <a:solidFill>
                  <a:srgbClr val="202122"/>
                </a:solidFill>
                <a:effectLst/>
                <a:latin typeface="Arial" panose="020B0604020202020204" pitchFamily="34" charset="0"/>
              </a:rPr>
              <a:t>Concelman</a:t>
            </a:r>
            <a:r>
              <a:rPr lang="en-US" b="0" i="0" dirty="0">
                <a:solidFill>
                  <a:srgbClr val="202122"/>
                </a:solidFill>
                <a:effectLst/>
                <a:latin typeface="Arial" panose="020B0604020202020204" pitchFamily="34" charset="0"/>
              </a:rPr>
              <a:t>") is a miniature quick connect/disconnect </a:t>
            </a:r>
            <a:r>
              <a:rPr lang="en-US" b="0" i="0" u="none" strike="noStrike" dirty="0">
                <a:solidFill>
                  <a:srgbClr val="0645AD"/>
                </a:solidFill>
                <a:effectLst/>
                <a:latin typeface="Arial" panose="020B0604020202020204" pitchFamily="34" charset="0"/>
                <a:hlinkClick r:id="rId3" tooltip="RF connector"/>
              </a:rPr>
              <a:t>radio frequency connector</a:t>
            </a:r>
            <a:r>
              <a:rPr lang="en-US" b="0" i="0" dirty="0">
                <a:solidFill>
                  <a:srgbClr val="202122"/>
                </a:solidFill>
                <a:effectLst/>
                <a:latin typeface="Arial" panose="020B0604020202020204" pitchFamily="34" charset="0"/>
              </a:rPr>
              <a:t> used for </a:t>
            </a:r>
            <a:r>
              <a:rPr lang="en-US" b="0" i="0" u="none" strike="noStrike" dirty="0">
                <a:solidFill>
                  <a:srgbClr val="0645AD"/>
                </a:solidFill>
                <a:effectLst/>
                <a:latin typeface="Arial" panose="020B0604020202020204" pitchFamily="34" charset="0"/>
                <a:hlinkClick r:id="rId4" tooltip="Coaxial cable"/>
              </a:rPr>
              <a:t>coaxial cable</a:t>
            </a:r>
            <a:r>
              <a:rPr lang="en-US" b="0" i="0" dirty="0">
                <a:solidFill>
                  <a:srgbClr val="202122"/>
                </a:solidFill>
                <a:effectLst/>
                <a:latin typeface="Arial" panose="020B0604020202020204" pitchFamily="34" charset="0"/>
              </a:rPr>
              <a:t>. It is designed to maintain the same </a:t>
            </a:r>
            <a:r>
              <a:rPr lang="en-US" b="0" i="0" u="none" strike="noStrike" dirty="0">
                <a:solidFill>
                  <a:srgbClr val="0645AD"/>
                </a:solidFill>
                <a:effectLst/>
                <a:latin typeface="Arial" panose="020B0604020202020204" pitchFamily="34" charset="0"/>
                <a:hlinkClick r:id="rId5" tooltip="Characteristic impedance"/>
              </a:rPr>
              <a:t>characteristic impedance</a:t>
            </a:r>
            <a:r>
              <a:rPr lang="en-US" b="0" i="0" dirty="0">
                <a:solidFill>
                  <a:srgbClr val="202122"/>
                </a:solidFill>
                <a:effectLst/>
                <a:latin typeface="Arial" panose="020B0604020202020204" pitchFamily="34" charset="0"/>
              </a:rPr>
              <a:t> of the </a:t>
            </a:r>
            <a:r>
              <a:rPr lang="en-US" b="0" i="0" dirty="0" err="1">
                <a:solidFill>
                  <a:srgbClr val="202122"/>
                </a:solidFill>
                <a:effectLst/>
                <a:latin typeface="Arial" panose="020B0604020202020204" pitchFamily="34" charset="0"/>
              </a:rPr>
              <a:t>cable,with</a:t>
            </a:r>
            <a:r>
              <a:rPr lang="en-US" b="0" i="0" dirty="0">
                <a:solidFill>
                  <a:srgbClr val="202122"/>
                </a:solidFill>
                <a:effectLst/>
                <a:latin typeface="Arial" panose="020B0604020202020204" pitchFamily="34" charset="0"/>
              </a:rPr>
              <a:t> 50 ohm and 75 ohm types being made. It is usually applied for video and radio frequency connections up to about 2 GHz and up to 500 volts. The connector has a twist to lock design with two lugs in the female portion of the connector engaging a slot in the shell of the male portion. The type was introduced on military radio equipment in the 1940's and has since become widely applied in radio systems, and is a common type of video connector. Similar radio-frequency connectors differ in dimensions and attachment features, and may allow for higher voltages, higher frequencies, or three-wire connections.</a:t>
            </a:r>
            <a:endParaRPr lang="en-US" dirty="0"/>
          </a:p>
        </p:txBody>
      </p:sp>
      <p:sp>
        <p:nvSpPr>
          <p:cNvPr id="4" name="Slide Number Placeholder 3"/>
          <p:cNvSpPr>
            <a:spLocks noGrp="1"/>
          </p:cNvSpPr>
          <p:nvPr>
            <p:ph type="sldNum" sz="quarter" idx="5"/>
          </p:nvPr>
        </p:nvSpPr>
        <p:spPr/>
        <p:txBody>
          <a:bodyPr/>
          <a:lstStyle/>
          <a:p>
            <a:fld id="{6D75E03C-F994-451F-8FF3-8C0900732B67}" type="slidenum">
              <a:rPr lang="en-US" smtClean="0"/>
              <a:t>17</a:t>
            </a:fld>
            <a:endParaRPr lang="en-US"/>
          </a:p>
        </p:txBody>
      </p:sp>
    </p:spTree>
    <p:extLst>
      <p:ext uri="{BB962C8B-B14F-4D97-AF65-F5344CB8AC3E}">
        <p14:creationId xmlns:p14="http://schemas.microsoft.com/office/powerpoint/2010/main" val="1576256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66666"/>
                </a:solidFill>
                <a:effectLst/>
                <a:latin typeface="Arial" panose="020B0604020202020204" pitchFamily="34" charset="0"/>
              </a:rPr>
              <a:t>The dBm increment is based on the </a:t>
            </a:r>
            <a:r>
              <a:rPr lang="en-US" b="0" i="0" u="sng" dirty="0">
                <a:solidFill>
                  <a:srgbClr val="007CAD"/>
                </a:solidFill>
                <a:effectLst/>
                <a:latin typeface="Arial" panose="020B0604020202020204" pitchFamily="34" charset="0"/>
                <a:hlinkClick r:id="rId3"/>
              </a:rPr>
              <a:t>decibel</a:t>
            </a:r>
            <a:r>
              <a:rPr lang="en-US" b="0" i="0" dirty="0">
                <a:solidFill>
                  <a:srgbClr val="666666"/>
                </a:solidFill>
                <a:effectLst/>
                <a:latin typeface="Arial" panose="020B0604020202020204" pitchFamily="34" charset="0"/>
              </a:rPr>
              <a:t> , a logarithm </a:t>
            </a:r>
            <a:r>
              <a:rPr lang="en-US" b="0" i="0" dirty="0" err="1">
                <a:solidFill>
                  <a:srgbClr val="666666"/>
                </a:solidFill>
                <a:effectLst/>
                <a:latin typeface="Arial" panose="020B0604020202020204" pitchFamily="34" charset="0"/>
              </a:rPr>
              <a:t>ic</a:t>
            </a:r>
            <a:r>
              <a:rPr lang="en-US" b="0" i="0" dirty="0">
                <a:solidFill>
                  <a:srgbClr val="666666"/>
                </a:solidFill>
                <a:effectLst/>
                <a:latin typeface="Arial" panose="020B0604020202020204" pitchFamily="34" charset="0"/>
              </a:rPr>
              <a:t> measure of relative </a:t>
            </a:r>
            <a:r>
              <a:rPr lang="en-US" b="0" i="0" u="sng" dirty="0">
                <a:solidFill>
                  <a:srgbClr val="007CAD"/>
                </a:solidFill>
                <a:effectLst/>
                <a:latin typeface="Arial" panose="020B0604020202020204" pitchFamily="34" charset="0"/>
                <a:hlinkClick r:id="rId4"/>
              </a:rPr>
              <a:t>power</a:t>
            </a:r>
            <a:r>
              <a:rPr lang="en-US" b="0" i="0" dirty="0">
                <a:solidFill>
                  <a:srgbClr val="666666"/>
                </a:solidFill>
                <a:effectLst/>
                <a:latin typeface="Arial" panose="020B0604020202020204" pitchFamily="34" charset="0"/>
              </a:rPr>
              <a:t> . Suppose a signal has a power level of </a:t>
            </a:r>
            <a:r>
              <a:rPr lang="en-US" b="0" i="1" dirty="0">
                <a:solidFill>
                  <a:srgbClr val="666666"/>
                </a:solidFill>
                <a:effectLst/>
                <a:latin typeface="Arial" panose="020B0604020202020204" pitchFamily="34" charset="0"/>
              </a:rPr>
              <a:t>P</a:t>
            </a:r>
            <a:r>
              <a:rPr lang="en-US" b="0" i="0" dirty="0">
                <a:solidFill>
                  <a:srgbClr val="666666"/>
                </a:solidFill>
                <a:effectLst/>
                <a:latin typeface="Arial" panose="020B0604020202020204" pitchFamily="34" charset="0"/>
              </a:rPr>
              <a:t> </a:t>
            </a:r>
            <a:r>
              <a:rPr lang="en-US" b="0" i="0" dirty="0" err="1">
                <a:solidFill>
                  <a:srgbClr val="666666"/>
                </a:solidFill>
                <a:effectLst/>
                <a:latin typeface="Arial" panose="020B0604020202020204" pitchFamily="34" charset="0"/>
              </a:rPr>
              <a:t>mW</a:t>
            </a:r>
            <a:r>
              <a:rPr lang="en-US" b="0" i="0" dirty="0">
                <a:solidFill>
                  <a:srgbClr val="666666"/>
                </a:solidFill>
                <a:effectLst/>
                <a:latin typeface="Arial" panose="020B0604020202020204" pitchFamily="34" charset="0"/>
              </a:rPr>
              <a:t>. Then the signal strength in dBm, symbolized </a:t>
            </a:r>
            <a:r>
              <a:rPr lang="en-US" b="0" i="1" dirty="0">
                <a:solidFill>
                  <a:srgbClr val="666666"/>
                </a:solidFill>
                <a:effectLst/>
                <a:latin typeface="Arial" panose="020B0604020202020204" pitchFamily="34" charset="0"/>
              </a:rPr>
              <a:t>S</a:t>
            </a:r>
            <a:r>
              <a:rPr lang="en-US" b="0" i="0" dirty="0">
                <a:solidFill>
                  <a:srgbClr val="666666"/>
                </a:solidFill>
                <a:effectLst/>
                <a:latin typeface="Arial" panose="020B0604020202020204" pitchFamily="34" charset="0"/>
              </a:rPr>
              <a:t> </a:t>
            </a:r>
            <a:r>
              <a:rPr lang="en-US" b="0" i="0" baseline="-25000" dirty="0">
                <a:solidFill>
                  <a:srgbClr val="666666"/>
                </a:solidFill>
                <a:effectLst/>
                <a:latin typeface="Arial" panose="020B0604020202020204" pitchFamily="34" charset="0"/>
              </a:rPr>
              <a:t>dBm</a:t>
            </a:r>
            <a:r>
              <a:rPr lang="en-US" b="0" i="0" dirty="0">
                <a:solidFill>
                  <a:srgbClr val="666666"/>
                </a:solidFill>
                <a:effectLst/>
                <a:latin typeface="Arial" panose="020B0604020202020204" pitchFamily="34" charset="0"/>
              </a:rPr>
              <a:t> , is:</a:t>
            </a:r>
          </a:p>
          <a:p>
            <a:pPr algn="ctr"/>
            <a:r>
              <a:rPr lang="en-US" b="0" i="1" dirty="0">
                <a:solidFill>
                  <a:srgbClr val="666666"/>
                </a:solidFill>
                <a:effectLst/>
                <a:latin typeface="Arial" panose="020B0604020202020204" pitchFamily="34" charset="0"/>
              </a:rPr>
              <a:t>S</a:t>
            </a:r>
            <a:r>
              <a:rPr lang="en-US" b="0" i="0" dirty="0">
                <a:solidFill>
                  <a:srgbClr val="666666"/>
                </a:solidFill>
                <a:effectLst/>
                <a:latin typeface="Arial" panose="020B0604020202020204" pitchFamily="34" charset="0"/>
              </a:rPr>
              <a:t> </a:t>
            </a:r>
            <a:r>
              <a:rPr lang="en-US" b="0" i="0" baseline="-25000" dirty="0">
                <a:solidFill>
                  <a:srgbClr val="666666"/>
                </a:solidFill>
                <a:effectLst/>
                <a:latin typeface="Arial" panose="020B0604020202020204" pitchFamily="34" charset="0"/>
              </a:rPr>
              <a:t>dBm</a:t>
            </a:r>
            <a:r>
              <a:rPr lang="en-US" b="0" i="0" dirty="0">
                <a:solidFill>
                  <a:srgbClr val="666666"/>
                </a:solidFill>
                <a:effectLst/>
                <a:latin typeface="Arial" panose="020B0604020202020204" pitchFamily="34" charset="0"/>
              </a:rPr>
              <a:t> = 10 log </a:t>
            </a:r>
            <a:r>
              <a:rPr lang="en-US" b="0" i="0" baseline="-25000" dirty="0">
                <a:solidFill>
                  <a:srgbClr val="666666"/>
                </a:solidFill>
                <a:effectLst/>
                <a:latin typeface="Arial" panose="020B0604020202020204" pitchFamily="34" charset="0"/>
              </a:rPr>
              <a:t>10</a:t>
            </a:r>
            <a:r>
              <a:rPr lang="en-US" b="0" i="0" dirty="0">
                <a:solidFill>
                  <a:srgbClr val="666666"/>
                </a:solidFill>
                <a:effectLst/>
                <a:latin typeface="Arial" panose="020B0604020202020204" pitchFamily="34" charset="0"/>
              </a:rPr>
              <a:t> </a:t>
            </a:r>
            <a:r>
              <a:rPr lang="en-US" b="0" i="1" dirty="0">
                <a:solidFill>
                  <a:srgbClr val="666666"/>
                </a:solidFill>
                <a:effectLst/>
                <a:latin typeface="Arial" panose="020B0604020202020204" pitchFamily="34" charset="0"/>
              </a:rPr>
              <a:t>P</a:t>
            </a:r>
            <a:endParaRPr lang="en-US" b="0" i="0" dirty="0">
              <a:solidFill>
                <a:srgbClr val="666666"/>
              </a:solidFill>
              <a:effectLst/>
              <a:latin typeface="Arial" panose="020B0604020202020204" pitchFamily="34" charset="0"/>
            </a:endParaRPr>
          </a:p>
          <a:p>
            <a:pPr algn="l"/>
            <a:r>
              <a:rPr lang="en-US" b="0" i="0" dirty="0">
                <a:solidFill>
                  <a:srgbClr val="666666"/>
                </a:solidFill>
                <a:effectLst/>
                <a:latin typeface="Arial" panose="020B0604020202020204" pitchFamily="34" charset="0"/>
              </a:rPr>
              <a:t>A 1-mW signal has a level of 0 dBm. Signals weaker than 1 </a:t>
            </a:r>
            <a:r>
              <a:rPr lang="en-US" b="0" i="0" dirty="0" err="1">
                <a:solidFill>
                  <a:srgbClr val="666666"/>
                </a:solidFill>
                <a:effectLst/>
                <a:latin typeface="Arial" panose="020B0604020202020204" pitchFamily="34" charset="0"/>
              </a:rPr>
              <a:t>mW</a:t>
            </a:r>
            <a:r>
              <a:rPr lang="en-US" b="0" i="0" dirty="0">
                <a:solidFill>
                  <a:srgbClr val="666666"/>
                </a:solidFill>
                <a:effectLst/>
                <a:latin typeface="Arial" panose="020B0604020202020204" pitchFamily="34" charset="0"/>
              </a:rPr>
              <a:t> have negative dBm values; signals stronger than 1 </a:t>
            </a:r>
            <a:r>
              <a:rPr lang="en-US" b="0" i="0" dirty="0" err="1">
                <a:solidFill>
                  <a:srgbClr val="666666"/>
                </a:solidFill>
                <a:effectLst/>
                <a:latin typeface="Arial" panose="020B0604020202020204" pitchFamily="34" charset="0"/>
              </a:rPr>
              <a:t>mW</a:t>
            </a:r>
            <a:r>
              <a:rPr lang="en-US" b="0" i="0" dirty="0">
                <a:solidFill>
                  <a:srgbClr val="666666"/>
                </a:solidFill>
                <a:effectLst/>
                <a:latin typeface="Arial" panose="020B0604020202020204" pitchFamily="34" charset="0"/>
              </a:rPr>
              <a:t> have positive dBm values.</a:t>
            </a:r>
          </a:p>
          <a:p>
            <a:pPr algn="l"/>
            <a:endParaRPr lang="en-US" b="0" i="0" dirty="0">
              <a:solidFill>
                <a:srgbClr val="666666"/>
              </a:solidFill>
              <a:effectLst/>
              <a:latin typeface="Arial" panose="020B0604020202020204" pitchFamily="34" charset="0"/>
            </a:endParaRPr>
          </a:p>
          <a:p>
            <a:r>
              <a:rPr lang="en-US" dirty="0"/>
              <a:t>2 milli watts is roughly 3 dBm</a:t>
            </a:r>
          </a:p>
          <a:p>
            <a:r>
              <a:rPr lang="en-US" dirty="0"/>
              <a:t>4 milli watts is roughly 6dBm</a:t>
            </a:r>
          </a:p>
          <a:p>
            <a:r>
              <a:rPr lang="en-US" dirty="0"/>
              <a:t>8 milli watts is roughly 9dBm</a:t>
            </a:r>
          </a:p>
          <a:p>
            <a:r>
              <a:rPr lang="en-US" dirty="0"/>
              <a:t>16 milli watts is roughly 12dBm</a:t>
            </a:r>
          </a:p>
          <a:p>
            <a:r>
              <a:rPr lang="en-US" dirty="0"/>
              <a:t>.01 watt is 10dBm</a:t>
            </a:r>
          </a:p>
          <a:p>
            <a:r>
              <a:rPr lang="en-US" dirty="0"/>
              <a:t>.0001 watts is roughly -10 dBm</a:t>
            </a:r>
          </a:p>
          <a:p>
            <a:r>
              <a:rPr lang="en-US" dirty="0"/>
              <a:t>Every 3 dBm you basically double the power</a:t>
            </a:r>
          </a:p>
          <a:p>
            <a:pPr algn="l"/>
            <a:endParaRPr lang="en-US" b="0" i="0" dirty="0">
              <a:solidFill>
                <a:srgbClr val="666666"/>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6D75E03C-F994-451F-8FF3-8C0900732B67}" type="slidenum">
              <a:rPr lang="en-US" smtClean="0"/>
              <a:t>18</a:t>
            </a:fld>
            <a:endParaRPr lang="en-US"/>
          </a:p>
        </p:txBody>
      </p:sp>
    </p:spTree>
    <p:extLst>
      <p:ext uri="{BB962C8B-B14F-4D97-AF65-F5344CB8AC3E}">
        <p14:creationId xmlns:p14="http://schemas.microsoft.com/office/powerpoint/2010/main" val="1102609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666666"/>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6D75E03C-F994-451F-8FF3-8C0900732B67}" type="slidenum">
              <a:rPr lang="en-US" smtClean="0"/>
              <a:t>19</a:t>
            </a:fld>
            <a:endParaRPr lang="en-US"/>
          </a:p>
        </p:txBody>
      </p:sp>
    </p:spTree>
    <p:extLst>
      <p:ext uri="{BB962C8B-B14F-4D97-AF65-F5344CB8AC3E}">
        <p14:creationId xmlns:p14="http://schemas.microsoft.com/office/powerpoint/2010/main" val="2472892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559612" y="2861012"/>
            <a:ext cx="386491" cy="1136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 name="Google Shape;15;p2"/>
          <p:cNvGrpSpPr/>
          <p:nvPr/>
        </p:nvGrpSpPr>
        <p:grpSpPr>
          <a:xfrm>
            <a:off x="8685918" y="6075522"/>
            <a:ext cx="3745039" cy="1531967"/>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 name="Google Shape;18;p2"/>
          <p:cNvGrpSpPr/>
          <p:nvPr/>
        </p:nvGrpSpPr>
        <p:grpSpPr>
          <a:xfrm>
            <a:off x="3678185" y="5565239"/>
            <a:ext cx="4238367" cy="191900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1" name="Google Shape;31;p2"/>
          <p:cNvGrpSpPr/>
          <p:nvPr/>
        </p:nvGrpSpPr>
        <p:grpSpPr>
          <a:xfrm rot="10800000" flipH="1">
            <a:off x="9539100" y="5233018"/>
            <a:ext cx="632267" cy="2007133"/>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 name="Google Shape;34;p2"/>
          <p:cNvGrpSpPr/>
          <p:nvPr/>
        </p:nvGrpSpPr>
        <p:grpSpPr>
          <a:xfrm>
            <a:off x="8817265" y="7667"/>
            <a:ext cx="1593799" cy="1437728"/>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 name="Google Shape;37;p2"/>
          <p:cNvGrpSpPr/>
          <p:nvPr/>
        </p:nvGrpSpPr>
        <p:grpSpPr>
          <a:xfrm>
            <a:off x="9905536" y="-139035"/>
            <a:ext cx="1505633" cy="191900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 name="Google Shape;40;p2"/>
          <p:cNvGrpSpPr/>
          <p:nvPr/>
        </p:nvGrpSpPr>
        <p:grpSpPr>
          <a:xfrm>
            <a:off x="4161533" y="-633547"/>
            <a:ext cx="643400" cy="2007133"/>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 name="Google Shape;43;p2"/>
          <p:cNvGrpSpPr/>
          <p:nvPr/>
        </p:nvGrpSpPr>
        <p:grpSpPr>
          <a:xfrm>
            <a:off x="2653901" y="-623068"/>
            <a:ext cx="1239167" cy="1437733"/>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 name="Google Shape;46;p2"/>
          <p:cNvGrpSpPr/>
          <p:nvPr/>
        </p:nvGrpSpPr>
        <p:grpSpPr>
          <a:xfrm>
            <a:off x="1716700" y="-623068"/>
            <a:ext cx="1517800" cy="191900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 name="Google Shape;49;p2"/>
          <p:cNvGrpSpPr/>
          <p:nvPr/>
        </p:nvGrpSpPr>
        <p:grpSpPr>
          <a:xfrm>
            <a:off x="-322533" y="651734"/>
            <a:ext cx="1833900" cy="763740"/>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 name="Google Shape;52;p2"/>
          <p:cNvGrpSpPr/>
          <p:nvPr/>
        </p:nvGrpSpPr>
        <p:grpSpPr>
          <a:xfrm>
            <a:off x="5327700" y="-633547"/>
            <a:ext cx="632267" cy="2007133"/>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 name="Google Shape;55;p2"/>
          <p:cNvGrpSpPr/>
          <p:nvPr/>
        </p:nvGrpSpPr>
        <p:grpSpPr>
          <a:xfrm>
            <a:off x="6239567" y="-623068"/>
            <a:ext cx="1227033" cy="1437733"/>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 name="Google Shape;58;p2"/>
          <p:cNvGrpSpPr/>
          <p:nvPr/>
        </p:nvGrpSpPr>
        <p:grpSpPr>
          <a:xfrm>
            <a:off x="6898168" y="-623068"/>
            <a:ext cx="1505633" cy="191900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 name="Google Shape;61;p2"/>
          <p:cNvGrpSpPr/>
          <p:nvPr/>
        </p:nvGrpSpPr>
        <p:grpSpPr>
          <a:xfrm rot="-5400000">
            <a:off x="9974215" y="6282145"/>
            <a:ext cx="2686388" cy="95964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8" name="Google Shape;68;p2"/>
          <p:cNvSpPr txBox="1">
            <a:spLocks noGrp="1"/>
          </p:cNvSpPr>
          <p:nvPr>
            <p:ph type="ctrTitle"/>
          </p:nvPr>
        </p:nvSpPr>
        <p:spPr>
          <a:xfrm>
            <a:off x="1238967" y="1962847"/>
            <a:ext cx="7215200" cy="2484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6933" b="1">
                <a:latin typeface="Montserrat"/>
                <a:ea typeface="Montserrat"/>
                <a:cs typeface="Montserrat"/>
                <a:sym typeface="Montserrat"/>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
        <p:nvSpPr>
          <p:cNvPr id="69" name="Google Shape;69;p2"/>
          <p:cNvSpPr txBox="1">
            <a:spLocks noGrp="1"/>
          </p:cNvSpPr>
          <p:nvPr>
            <p:ph type="subTitle" idx="1"/>
          </p:nvPr>
        </p:nvSpPr>
        <p:spPr>
          <a:xfrm>
            <a:off x="1238951" y="4385067"/>
            <a:ext cx="6674000" cy="653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2267">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807341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64"/>
        <p:cNvGrpSpPr/>
        <p:nvPr/>
      </p:nvGrpSpPr>
      <p:grpSpPr>
        <a:xfrm>
          <a:off x="0" y="0"/>
          <a:ext cx="0" cy="0"/>
          <a:chOff x="0" y="0"/>
          <a:chExt cx="0" cy="0"/>
        </a:xfrm>
      </p:grpSpPr>
      <p:grpSp>
        <p:nvGrpSpPr>
          <p:cNvPr id="265" name="Google Shape;265;p11"/>
          <p:cNvGrpSpPr/>
          <p:nvPr/>
        </p:nvGrpSpPr>
        <p:grpSpPr>
          <a:xfrm rot="10800000" flipH="1">
            <a:off x="7127184" y="5490608"/>
            <a:ext cx="643400" cy="2007133"/>
            <a:chOff x="3121150" y="-443725"/>
            <a:chExt cx="482550" cy="1505350"/>
          </a:xfrm>
        </p:grpSpPr>
        <p:sp>
          <p:nvSpPr>
            <p:cNvPr id="266" name="Google Shape;266;p11"/>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11"/>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8" name="Google Shape;268;p11"/>
          <p:cNvGrpSpPr/>
          <p:nvPr/>
        </p:nvGrpSpPr>
        <p:grpSpPr>
          <a:xfrm rot="10800000" flipH="1">
            <a:off x="5619551" y="6060008"/>
            <a:ext cx="1239167" cy="1437733"/>
            <a:chOff x="1990425" y="-443725"/>
            <a:chExt cx="929375" cy="1078300"/>
          </a:xfrm>
        </p:grpSpPr>
        <p:sp>
          <p:nvSpPr>
            <p:cNvPr id="269" name="Google Shape;269;p11"/>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11"/>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1" name="Google Shape;271;p11"/>
          <p:cNvGrpSpPr/>
          <p:nvPr/>
        </p:nvGrpSpPr>
        <p:grpSpPr>
          <a:xfrm rot="10800000" flipH="1">
            <a:off x="4682351" y="5578741"/>
            <a:ext cx="1517800" cy="1919000"/>
            <a:chOff x="1287525" y="-443725"/>
            <a:chExt cx="1138350" cy="1439250"/>
          </a:xfrm>
        </p:grpSpPr>
        <p:sp>
          <p:nvSpPr>
            <p:cNvPr id="272" name="Google Shape;272;p11"/>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11"/>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4" name="Google Shape;274;p11"/>
          <p:cNvGrpSpPr/>
          <p:nvPr/>
        </p:nvGrpSpPr>
        <p:grpSpPr>
          <a:xfrm rot="10800000" flipH="1">
            <a:off x="8293351" y="5490608"/>
            <a:ext cx="632267" cy="2007133"/>
            <a:chOff x="3995775" y="-443725"/>
            <a:chExt cx="474200" cy="1505350"/>
          </a:xfrm>
        </p:grpSpPr>
        <p:sp>
          <p:nvSpPr>
            <p:cNvPr id="275" name="Google Shape;275;p11"/>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11"/>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7" name="Google Shape;277;p11"/>
          <p:cNvGrpSpPr/>
          <p:nvPr/>
        </p:nvGrpSpPr>
        <p:grpSpPr>
          <a:xfrm rot="10800000" flipH="1">
            <a:off x="9205218" y="6060008"/>
            <a:ext cx="1227033" cy="1437733"/>
            <a:chOff x="4679675" y="-443725"/>
            <a:chExt cx="920275" cy="1078300"/>
          </a:xfrm>
        </p:grpSpPr>
        <p:sp>
          <p:nvSpPr>
            <p:cNvPr id="278" name="Google Shape;278;p1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1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0" name="Google Shape;280;p11"/>
          <p:cNvGrpSpPr/>
          <p:nvPr/>
        </p:nvGrpSpPr>
        <p:grpSpPr>
          <a:xfrm rot="10800000" flipH="1">
            <a:off x="9863818" y="5578741"/>
            <a:ext cx="1505633" cy="1919000"/>
            <a:chOff x="5173625" y="-443725"/>
            <a:chExt cx="1129225" cy="1439250"/>
          </a:xfrm>
        </p:grpSpPr>
        <p:sp>
          <p:nvSpPr>
            <p:cNvPr id="281" name="Google Shape;281;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3" name="Google Shape;283;p11"/>
          <p:cNvGrpSpPr/>
          <p:nvPr/>
        </p:nvGrpSpPr>
        <p:grpSpPr>
          <a:xfrm rot="10800000" flipH="1">
            <a:off x="11134451" y="5287975"/>
            <a:ext cx="2987933" cy="2209767"/>
            <a:chOff x="4603700" y="-443725"/>
            <a:chExt cx="2240950" cy="1657325"/>
          </a:xfrm>
        </p:grpSpPr>
        <p:sp>
          <p:nvSpPr>
            <p:cNvPr id="284" name="Google Shape;284;p1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1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6" name="Google Shape;286;p11"/>
          <p:cNvGrpSpPr/>
          <p:nvPr/>
        </p:nvGrpSpPr>
        <p:grpSpPr>
          <a:xfrm>
            <a:off x="11047652" y="2861012"/>
            <a:ext cx="386491" cy="1136000"/>
            <a:chOff x="456616" y="2161476"/>
            <a:chExt cx="289868" cy="852000"/>
          </a:xfrm>
        </p:grpSpPr>
        <p:sp>
          <p:nvSpPr>
            <p:cNvPr id="287" name="Google Shape;287;p11"/>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11"/>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11"/>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11"/>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11"/>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2" name="Google Shape;292;p11"/>
          <p:cNvGrpSpPr/>
          <p:nvPr/>
        </p:nvGrpSpPr>
        <p:grpSpPr>
          <a:xfrm>
            <a:off x="10311936" y="-139035"/>
            <a:ext cx="1505633" cy="1919000"/>
            <a:chOff x="5173625" y="-443725"/>
            <a:chExt cx="1129225" cy="1439250"/>
          </a:xfrm>
        </p:grpSpPr>
        <p:sp>
          <p:nvSpPr>
            <p:cNvPr id="293" name="Google Shape;293;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95" name="Google Shape;295;p11"/>
          <p:cNvSpPr txBox="1">
            <a:spLocks noGrp="1"/>
          </p:cNvSpPr>
          <p:nvPr>
            <p:ph type="title" hasCustomPrompt="1"/>
          </p:nvPr>
        </p:nvSpPr>
        <p:spPr>
          <a:xfrm>
            <a:off x="2242400" y="2137433"/>
            <a:ext cx="7707200" cy="1822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9600"/>
              <a:buNone/>
              <a:defRPr sz="12800">
                <a:solidFill>
                  <a:schemeClr val="accent1"/>
                </a:solidFill>
              </a:defRPr>
            </a:lvl1pPr>
            <a:lvl2pPr lvl="1" algn="ctr">
              <a:spcBef>
                <a:spcPts val="0"/>
              </a:spcBef>
              <a:spcAft>
                <a:spcPts val="0"/>
              </a:spcAft>
              <a:buClr>
                <a:schemeClr val="accent1"/>
              </a:buClr>
              <a:buSzPts val="9600"/>
              <a:buNone/>
              <a:defRPr sz="12800">
                <a:solidFill>
                  <a:schemeClr val="accent1"/>
                </a:solidFill>
              </a:defRPr>
            </a:lvl2pPr>
            <a:lvl3pPr lvl="2" algn="ctr">
              <a:spcBef>
                <a:spcPts val="0"/>
              </a:spcBef>
              <a:spcAft>
                <a:spcPts val="0"/>
              </a:spcAft>
              <a:buClr>
                <a:schemeClr val="accent1"/>
              </a:buClr>
              <a:buSzPts val="9600"/>
              <a:buNone/>
              <a:defRPr sz="12800">
                <a:solidFill>
                  <a:schemeClr val="accent1"/>
                </a:solidFill>
              </a:defRPr>
            </a:lvl3pPr>
            <a:lvl4pPr lvl="3" algn="ctr">
              <a:spcBef>
                <a:spcPts val="0"/>
              </a:spcBef>
              <a:spcAft>
                <a:spcPts val="0"/>
              </a:spcAft>
              <a:buClr>
                <a:schemeClr val="accent1"/>
              </a:buClr>
              <a:buSzPts val="9600"/>
              <a:buNone/>
              <a:defRPr sz="12800">
                <a:solidFill>
                  <a:schemeClr val="accent1"/>
                </a:solidFill>
              </a:defRPr>
            </a:lvl4pPr>
            <a:lvl5pPr lvl="4" algn="ctr">
              <a:spcBef>
                <a:spcPts val="0"/>
              </a:spcBef>
              <a:spcAft>
                <a:spcPts val="0"/>
              </a:spcAft>
              <a:buClr>
                <a:schemeClr val="accent1"/>
              </a:buClr>
              <a:buSzPts val="9600"/>
              <a:buNone/>
              <a:defRPr sz="12800">
                <a:solidFill>
                  <a:schemeClr val="accent1"/>
                </a:solidFill>
              </a:defRPr>
            </a:lvl5pPr>
            <a:lvl6pPr lvl="5" algn="ctr">
              <a:spcBef>
                <a:spcPts val="0"/>
              </a:spcBef>
              <a:spcAft>
                <a:spcPts val="0"/>
              </a:spcAft>
              <a:buClr>
                <a:schemeClr val="accent1"/>
              </a:buClr>
              <a:buSzPts val="9600"/>
              <a:buNone/>
              <a:defRPr sz="12800">
                <a:solidFill>
                  <a:schemeClr val="accent1"/>
                </a:solidFill>
              </a:defRPr>
            </a:lvl6pPr>
            <a:lvl7pPr lvl="6" algn="ctr">
              <a:spcBef>
                <a:spcPts val="0"/>
              </a:spcBef>
              <a:spcAft>
                <a:spcPts val="0"/>
              </a:spcAft>
              <a:buClr>
                <a:schemeClr val="accent1"/>
              </a:buClr>
              <a:buSzPts val="9600"/>
              <a:buNone/>
              <a:defRPr sz="12800">
                <a:solidFill>
                  <a:schemeClr val="accent1"/>
                </a:solidFill>
              </a:defRPr>
            </a:lvl7pPr>
            <a:lvl8pPr lvl="7" algn="ctr">
              <a:spcBef>
                <a:spcPts val="0"/>
              </a:spcBef>
              <a:spcAft>
                <a:spcPts val="0"/>
              </a:spcAft>
              <a:buClr>
                <a:schemeClr val="accent1"/>
              </a:buClr>
              <a:buSzPts val="9600"/>
              <a:buNone/>
              <a:defRPr sz="12800">
                <a:solidFill>
                  <a:schemeClr val="accent1"/>
                </a:solidFill>
              </a:defRPr>
            </a:lvl8pPr>
            <a:lvl9pPr lvl="8" algn="ctr">
              <a:spcBef>
                <a:spcPts val="0"/>
              </a:spcBef>
              <a:spcAft>
                <a:spcPts val="0"/>
              </a:spcAft>
              <a:buClr>
                <a:schemeClr val="accent1"/>
              </a:buClr>
              <a:buSzPts val="9600"/>
              <a:buNone/>
              <a:defRPr sz="12800">
                <a:solidFill>
                  <a:schemeClr val="accent1"/>
                </a:solidFill>
              </a:defRPr>
            </a:lvl9pPr>
          </a:lstStyle>
          <a:p>
            <a:r>
              <a:t>xx%</a:t>
            </a:r>
          </a:p>
        </p:txBody>
      </p:sp>
      <p:sp>
        <p:nvSpPr>
          <p:cNvPr id="296" name="Google Shape;296;p11"/>
          <p:cNvSpPr txBox="1">
            <a:spLocks noGrp="1"/>
          </p:cNvSpPr>
          <p:nvPr>
            <p:ph type="subTitle" idx="1"/>
          </p:nvPr>
        </p:nvSpPr>
        <p:spPr>
          <a:xfrm>
            <a:off x="2745600" y="3959767"/>
            <a:ext cx="6700800" cy="7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3827451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7"/>
        <p:cNvGrpSpPr/>
        <p:nvPr/>
      </p:nvGrpSpPr>
      <p:grpSpPr>
        <a:xfrm>
          <a:off x="0" y="0"/>
          <a:ext cx="0" cy="0"/>
          <a:chOff x="0" y="0"/>
          <a:chExt cx="0" cy="0"/>
        </a:xfrm>
      </p:grpSpPr>
    </p:spTree>
    <p:extLst>
      <p:ext uri="{BB962C8B-B14F-4D97-AF65-F5344CB8AC3E}">
        <p14:creationId xmlns:p14="http://schemas.microsoft.com/office/powerpoint/2010/main" val="1898021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951100" y="2610797"/>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00" name="Google Shape;300;p13"/>
          <p:cNvSpPr txBox="1">
            <a:spLocks noGrp="1"/>
          </p:cNvSpPr>
          <p:nvPr>
            <p:ph type="title" idx="2" hasCustomPrompt="1"/>
          </p:nvPr>
        </p:nvSpPr>
        <p:spPr>
          <a:xfrm>
            <a:off x="951100" y="1900100"/>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1" name="Google Shape;301;p13"/>
          <p:cNvSpPr txBox="1">
            <a:spLocks noGrp="1"/>
          </p:cNvSpPr>
          <p:nvPr>
            <p:ph type="subTitle" idx="1"/>
          </p:nvPr>
        </p:nvSpPr>
        <p:spPr>
          <a:xfrm>
            <a:off x="951084" y="3207921"/>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302" name="Google Shape;302;p13"/>
          <p:cNvSpPr txBox="1">
            <a:spLocks noGrp="1"/>
          </p:cNvSpPr>
          <p:nvPr>
            <p:ph type="title" idx="3"/>
          </p:nvPr>
        </p:nvSpPr>
        <p:spPr>
          <a:xfrm>
            <a:off x="5171000" y="2610797"/>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03" name="Google Shape;303;p13"/>
          <p:cNvSpPr txBox="1">
            <a:spLocks noGrp="1"/>
          </p:cNvSpPr>
          <p:nvPr>
            <p:ph type="title" idx="4" hasCustomPrompt="1"/>
          </p:nvPr>
        </p:nvSpPr>
        <p:spPr>
          <a:xfrm>
            <a:off x="5171000" y="1900100"/>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4" name="Google Shape;304;p13"/>
          <p:cNvSpPr txBox="1">
            <a:spLocks noGrp="1"/>
          </p:cNvSpPr>
          <p:nvPr>
            <p:ph type="subTitle" idx="5"/>
          </p:nvPr>
        </p:nvSpPr>
        <p:spPr>
          <a:xfrm>
            <a:off x="5170984" y="3207921"/>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305" name="Google Shape;305;p13"/>
          <p:cNvSpPr txBox="1">
            <a:spLocks noGrp="1"/>
          </p:cNvSpPr>
          <p:nvPr>
            <p:ph type="title" idx="6"/>
          </p:nvPr>
        </p:nvSpPr>
        <p:spPr>
          <a:xfrm>
            <a:off x="960000" y="719600"/>
            <a:ext cx="715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306" name="Google Shape;306;p13"/>
          <p:cNvSpPr txBox="1">
            <a:spLocks noGrp="1"/>
          </p:cNvSpPr>
          <p:nvPr>
            <p:ph type="title" idx="7"/>
          </p:nvPr>
        </p:nvSpPr>
        <p:spPr>
          <a:xfrm>
            <a:off x="960000" y="4830172"/>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07" name="Google Shape;307;p13"/>
          <p:cNvSpPr txBox="1">
            <a:spLocks noGrp="1"/>
          </p:cNvSpPr>
          <p:nvPr>
            <p:ph type="title" idx="8" hasCustomPrompt="1"/>
          </p:nvPr>
        </p:nvSpPr>
        <p:spPr>
          <a:xfrm>
            <a:off x="960000" y="4119499"/>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8" name="Google Shape;308;p13"/>
          <p:cNvSpPr txBox="1">
            <a:spLocks noGrp="1"/>
          </p:cNvSpPr>
          <p:nvPr>
            <p:ph type="subTitle" idx="9"/>
          </p:nvPr>
        </p:nvSpPr>
        <p:spPr>
          <a:xfrm>
            <a:off x="959984" y="5427305"/>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309" name="Google Shape;309;p13"/>
          <p:cNvSpPr txBox="1">
            <a:spLocks noGrp="1"/>
          </p:cNvSpPr>
          <p:nvPr>
            <p:ph type="title" idx="13"/>
          </p:nvPr>
        </p:nvSpPr>
        <p:spPr>
          <a:xfrm>
            <a:off x="5179900" y="4830172"/>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10" name="Google Shape;310;p13"/>
          <p:cNvSpPr txBox="1">
            <a:spLocks noGrp="1"/>
          </p:cNvSpPr>
          <p:nvPr>
            <p:ph type="title" idx="14" hasCustomPrompt="1"/>
          </p:nvPr>
        </p:nvSpPr>
        <p:spPr>
          <a:xfrm>
            <a:off x="5179900" y="4119499"/>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11" name="Google Shape;311;p13"/>
          <p:cNvSpPr txBox="1">
            <a:spLocks noGrp="1"/>
          </p:cNvSpPr>
          <p:nvPr>
            <p:ph type="subTitle" idx="15"/>
          </p:nvPr>
        </p:nvSpPr>
        <p:spPr>
          <a:xfrm>
            <a:off x="5179884" y="5427305"/>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grpSp>
        <p:nvGrpSpPr>
          <p:cNvPr id="312" name="Google Shape;312;p13"/>
          <p:cNvGrpSpPr/>
          <p:nvPr/>
        </p:nvGrpSpPr>
        <p:grpSpPr>
          <a:xfrm>
            <a:off x="10307766" y="3834977"/>
            <a:ext cx="2262833" cy="1843641"/>
            <a:chOff x="7748374" y="2845645"/>
            <a:chExt cx="1697125" cy="1382731"/>
          </a:xfrm>
        </p:grpSpPr>
        <p:grpSp>
          <p:nvGrpSpPr>
            <p:cNvPr id="313" name="Google Shape;313;p13"/>
            <p:cNvGrpSpPr/>
            <p:nvPr/>
          </p:nvGrpSpPr>
          <p:grpSpPr>
            <a:xfrm rot="-5400000">
              <a:off x="8306336" y="3089213"/>
              <a:ext cx="581201" cy="1697125"/>
              <a:chOff x="79461" y="58200"/>
              <a:chExt cx="581201" cy="1697125"/>
            </a:xfrm>
          </p:grpSpPr>
          <p:grpSp>
            <p:nvGrpSpPr>
              <p:cNvPr id="314" name="Google Shape;314;p13"/>
              <p:cNvGrpSpPr/>
              <p:nvPr/>
            </p:nvGrpSpPr>
            <p:grpSpPr>
              <a:xfrm>
                <a:off x="236836" y="140933"/>
                <a:ext cx="423826" cy="1614380"/>
                <a:chOff x="236836" y="140933"/>
                <a:chExt cx="423826" cy="1614380"/>
              </a:xfrm>
            </p:grpSpPr>
            <p:sp>
              <p:nvSpPr>
                <p:cNvPr id="315" name="Google Shape;315;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8" name="Google Shape;318;p13"/>
              <p:cNvGrpSpPr/>
              <p:nvPr/>
            </p:nvGrpSpPr>
            <p:grpSpPr>
              <a:xfrm>
                <a:off x="79461" y="58200"/>
                <a:ext cx="428800" cy="1697125"/>
                <a:chOff x="79461" y="58200"/>
                <a:chExt cx="428800" cy="1697125"/>
              </a:xfrm>
            </p:grpSpPr>
            <p:sp>
              <p:nvSpPr>
                <p:cNvPr id="319" name="Google Shape;319;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22" name="Google Shape;322;p13"/>
            <p:cNvGrpSpPr/>
            <p:nvPr/>
          </p:nvGrpSpPr>
          <p:grpSpPr>
            <a:xfrm rot="-5400000" flipH="1">
              <a:off x="8306336" y="2287683"/>
              <a:ext cx="581201" cy="1697125"/>
              <a:chOff x="79461" y="58200"/>
              <a:chExt cx="581201" cy="1697125"/>
            </a:xfrm>
          </p:grpSpPr>
          <p:grpSp>
            <p:nvGrpSpPr>
              <p:cNvPr id="323" name="Google Shape;323;p13"/>
              <p:cNvGrpSpPr/>
              <p:nvPr/>
            </p:nvGrpSpPr>
            <p:grpSpPr>
              <a:xfrm>
                <a:off x="236836" y="140933"/>
                <a:ext cx="423826" cy="1614380"/>
                <a:chOff x="236836" y="140933"/>
                <a:chExt cx="423826" cy="1614380"/>
              </a:xfrm>
            </p:grpSpPr>
            <p:sp>
              <p:nvSpPr>
                <p:cNvPr id="324" name="Google Shape;324;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27" name="Google Shape;327;p13"/>
              <p:cNvGrpSpPr/>
              <p:nvPr/>
            </p:nvGrpSpPr>
            <p:grpSpPr>
              <a:xfrm>
                <a:off x="79461" y="58200"/>
                <a:ext cx="428800" cy="1697125"/>
                <a:chOff x="79461" y="58200"/>
                <a:chExt cx="428800" cy="1697125"/>
              </a:xfrm>
            </p:grpSpPr>
            <p:sp>
              <p:nvSpPr>
                <p:cNvPr id="328" name="Google Shape;328;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31" name="Google Shape;331;p13"/>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13"/>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3" name="Google Shape;333;p13"/>
          <p:cNvGrpSpPr/>
          <p:nvPr/>
        </p:nvGrpSpPr>
        <p:grpSpPr>
          <a:xfrm>
            <a:off x="11494359" y="805970"/>
            <a:ext cx="854248" cy="725137"/>
            <a:chOff x="8620769" y="639586"/>
            <a:chExt cx="640686" cy="543853"/>
          </a:xfrm>
        </p:grpSpPr>
        <p:sp>
          <p:nvSpPr>
            <p:cNvPr id="334" name="Google Shape;334;p13"/>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13"/>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00729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36"/>
        <p:cNvGrpSpPr/>
        <p:nvPr/>
      </p:nvGrpSpPr>
      <p:grpSpPr>
        <a:xfrm>
          <a:off x="0" y="0"/>
          <a:ext cx="0" cy="0"/>
          <a:chOff x="0" y="0"/>
          <a:chExt cx="0" cy="0"/>
        </a:xfrm>
      </p:grpSpPr>
      <p:sp>
        <p:nvSpPr>
          <p:cNvPr id="337" name="Google Shape;337;p14"/>
          <p:cNvSpPr txBox="1">
            <a:spLocks noGrp="1"/>
          </p:cNvSpPr>
          <p:nvPr>
            <p:ph type="title"/>
          </p:nvPr>
        </p:nvSpPr>
        <p:spPr>
          <a:xfrm>
            <a:off x="3468200" y="4216800"/>
            <a:ext cx="5255600" cy="70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338" name="Google Shape;338;p14"/>
          <p:cNvSpPr txBox="1">
            <a:spLocks noGrp="1"/>
          </p:cNvSpPr>
          <p:nvPr>
            <p:ph type="subTitle" idx="1"/>
          </p:nvPr>
        </p:nvSpPr>
        <p:spPr>
          <a:xfrm>
            <a:off x="2368007" y="1978833"/>
            <a:ext cx="7456000" cy="22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3600"/>
            </a:lvl1pPr>
            <a:lvl2pPr lvl="1" algn="ctr" rtl="0">
              <a:lnSpc>
                <a:spcPct val="100000"/>
              </a:lnSpc>
              <a:spcBef>
                <a:spcPts val="0"/>
              </a:spcBef>
              <a:spcAft>
                <a:spcPts val="0"/>
              </a:spcAft>
              <a:buSzPts val="3000"/>
              <a:buNone/>
              <a:defRPr sz="4000"/>
            </a:lvl2pPr>
            <a:lvl3pPr lvl="2" algn="ctr" rtl="0">
              <a:lnSpc>
                <a:spcPct val="100000"/>
              </a:lnSpc>
              <a:spcBef>
                <a:spcPts val="0"/>
              </a:spcBef>
              <a:spcAft>
                <a:spcPts val="0"/>
              </a:spcAft>
              <a:buSzPts val="3000"/>
              <a:buNone/>
              <a:defRPr sz="4000"/>
            </a:lvl3pPr>
            <a:lvl4pPr lvl="3" algn="ctr" rtl="0">
              <a:lnSpc>
                <a:spcPct val="100000"/>
              </a:lnSpc>
              <a:spcBef>
                <a:spcPts val="0"/>
              </a:spcBef>
              <a:spcAft>
                <a:spcPts val="0"/>
              </a:spcAft>
              <a:buSzPts val="3000"/>
              <a:buNone/>
              <a:defRPr sz="4000"/>
            </a:lvl4pPr>
            <a:lvl5pPr lvl="4" algn="ctr" rtl="0">
              <a:lnSpc>
                <a:spcPct val="100000"/>
              </a:lnSpc>
              <a:spcBef>
                <a:spcPts val="0"/>
              </a:spcBef>
              <a:spcAft>
                <a:spcPts val="0"/>
              </a:spcAft>
              <a:buSzPts val="3000"/>
              <a:buNone/>
              <a:defRPr sz="4000"/>
            </a:lvl5pPr>
            <a:lvl6pPr lvl="5" algn="ctr" rtl="0">
              <a:lnSpc>
                <a:spcPct val="100000"/>
              </a:lnSpc>
              <a:spcBef>
                <a:spcPts val="0"/>
              </a:spcBef>
              <a:spcAft>
                <a:spcPts val="0"/>
              </a:spcAft>
              <a:buSzPts val="3000"/>
              <a:buNone/>
              <a:defRPr sz="4000"/>
            </a:lvl6pPr>
            <a:lvl7pPr lvl="6" algn="ctr" rtl="0">
              <a:lnSpc>
                <a:spcPct val="100000"/>
              </a:lnSpc>
              <a:spcBef>
                <a:spcPts val="0"/>
              </a:spcBef>
              <a:spcAft>
                <a:spcPts val="0"/>
              </a:spcAft>
              <a:buSzPts val="3000"/>
              <a:buNone/>
              <a:defRPr sz="4000"/>
            </a:lvl7pPr>
            <a:lvl8pPr lvl="7" algn="ctr" rtl="0">
              <a:lnSpc>
                <a:spcPct val="100000"/>
              </a:lnSpc>
              <a:spcBef>
                <a:spcPts val="0"/>
              </a:spcBef>
              <a:spcAft>
                <a:spcPts val="0"/>
              </a:spcAft>
              <a:buSzPts val="3000"/>
              <a:buNone/>
              <a:defRPr sz="4000"/>
            </a:lvl8pPr>
            <a:lvl9pPr lvl="8" algn="ctr" rtl="0">
              <a:lnSpc>
                <a:spcPct val="100000"/>
              </a:lnSpc>
              <a:spcBef>
                <a:spcPts val="0"/>
              </a:spcBef>
              <a:spcAft>
                <a:spcPts val="0"/>
              </a:spcAft>
              <a:buSzPts val="3000"/>
              <a:buNone/>
              <a:defRPr sz="4000"/>
            </a:lvl9pPr>
          </a:lstStyle>
          <a:p>
            <a:r>
              <a:rPr lang="en-US"/>
              <a:t>Click to edit Master subtitle style</a:t>
            </a:r>
            <a:endParaRPr/>
          </a:p>
        </p:txBody>
      </p:sp>
      <p:grpSp>
        <p:nvGrpSpPr>
          <p:cNvPr id="339" name="Google Shape;339;p14"/>
          <p:cNvGrpSpPr/>
          <p:nvPr/>
        </p:nvGrpSpPr>
        <p:grpSpPr>
          <a:xfrm flipH="1">
            <a:off x="10115246" y="2109328"/>
            <a:ext cx="3053753" cy="2024449"/>
            <a:chOff x="-736445" y="1581995"/>
            <a:chExt cx="2290315" cy="1518337"/>
          </a:xfrm>
        </p:grpSpPr>
        <p:sp>
          <p:nvSpPr>
            <p:cNvPr id="340" name="Google Shape;340;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41" name="Google Shape;341;p14"/>
            <p:cNvGrpSpPr/>
            <p:nvPr/>
          </p:nvGrpSpPr>
          <p:grpSpPr>
            <a:xfrm>
              <a:off x="-736445" y="1581995"/>
              <a:ext cx="2290315" cy="1518337"/>
              <a:chOff x="-565732" y="1582220"/>
              <a:chExt cx="2290315" cy="1518337"/>
            </a:xfrm>
          </p:grpSpPr>
          <p:sp>
            <p:nvSpPr>
              <p:cNvPr id="342" name="Google Shape;342;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43" name="Google Shape;343;p14"/>
              <p:cNvGrpSpPr/>
              <p:nvPr/>
            </p:nvGrpSpPr>
            <p:grpSpPr>
              <a:xfrm>
                <a:off x="-565732" y="1582220"/>
                <a:ext cx="2290315" cy="435914"/>
                <a:chOff x="-565732" y="1582220"/>
                <a:chExt cx="2290315" cy="435914"/>
              </a:xfrm>
            </p:grpSpPr>
            <p:sp>
              <p:nvSpPr>
                <p:cNvPr id="344" name="Google Shape;344;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6" name="Google Shape;346;p14"/>
              <p:cNvGrpSpPr/>
              <p:nvPr/>
            </p:nvGrpSpPr>
            <p:grpSpPr>
              <a:xfrm>
                <a:off x="-565732" y="1759770"/>
                <a:ext cx="1948882" cy="441085"/>
                <a:chOff x="-565732" y="1759770"/>
                <a:chExt cx="1948882" cy="441085"/>
              </a:xfrm>
            </p:grpSpPr>
            <p:sp>
              <p:nvSpPr>
                <p:cNvPr id="347" name="Google Shape;347;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9" name="Google Shape;349;p14"/>
              <p:cNvGrpSpPr/>
              <p:nvPr/>
            </p:nvGrpSpPr>
            <p:grpSpPr>
              <a:xfrm>
                <a:off x="-390503" y="2295383"/>
                <a:ext cx="1572778" cy="118575"/>
                <a:chOff x="-390503" y="2295383"/>
                <a:chExt cx="1572778" cy="118575"/>
              </a:xfrm>
            </p:grpSpPr>
            <p:sp>
              <p:nvSpPr>
                <p:cNvPr id="350" name="Google Shape;350;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2" name="Google Shape;352;p14"/>
              <p:cNvGrpSpPr/>
              <p:nvPr/>
            </p:nvGrpSpPr>
            <p:grpSpPr>
              <a:xfrm>
                <a:off x="-565732" y="2666266"/>
                <a:ext cx="2239329" cy="434292"/>
                <a:chOff x="-565732" y="2666266"/>
                <a:chExt cx="2239329" cy="434292"/>
              </a:xfrm>
            </p:grpSpPr>
            <p:sp>
              <p:nvSpPr>
                <p:cNvPr id="353" name="Google Shape;353;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355" name="Google Shape;355;p14"/>
          <p:cNvGrpSpPr/>
          <p:nvPr/>
        </p:nvGrpSpPr>
        <p:grpSpPr>
          <a:xfrm>
            <a:off x="-981926" y="2109328"/>
            <a:ext cx="3053753" cy="2024449"/>
            <a:chOff x="-736445" y="1581995"/>
            <a:chExt cx="2290315" cy="1518337"/>
          </a:xfrm>
        </p:grpSpPr>
        <p:sp>
          <p:nvSpPr>
            <p:cNvPr id="356" name="Google Shape;356;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57" name="Google Shape;357;p14"/>
            <p:cNvGrpSpPr/>
            <p:nvPr/>
          </p:nvGrpSpPr>
          <p:grpSpPr>
            <a:xfrm>
              <a:off x="-736445" y="1581995"/>
              <a:ext cx="2290315" cy="1518337"/>
              <a:chOff x="-565732" y="1582220"/>
              <a:chExt cx="2290315" cy="1518337"/>
            </a:xfrm>
          </p:grpSpPr>
          <p:sp>
            <p:nvSpPr>
              <p:cNvPr id="358" name="Google Shape;358;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59" name="Google Shape;359;p14"/>
              <p:cNvGrpSpPr/>
              <p:nvPr/>
            </p:nvGrpSpPr>
            <p:grpSpPr>
              <a:xfrm>
                <a:off x="-565732" y="1582220"/>
                <a:ext cx="2290315" cy="435914"/>
                <a:chOff x="-565732" y="1582220"/>
                <a:chExt cx="2290315" cy="435914"/>
              </a:xfrm>
            </p:grpSpPr>
            <p:sp>
              <p:nvSpPr>
                <p:cNvPr id="360" name="Google Shape;360;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2" name="Google Shape;362;p14"/>
              <p:cNvGrpSpPr/>
              <p:nvPr/>
            </p:nvGrpSpPr>
            <p:grpSpPr>
              <a:xfrm>
                <a:off x="-565732" y="1759770"/>
                <a:ext cx="1948882" cy="441085"/>
                <a:chOff x="-565732" y="1759770"/>
                <a:chExt cx="1948882" cy="441085"/>
              </a:xfrm>
            </p:grpSpPr>
            <p:sp>
              <p:nvSpPr>
                <p:cNvPr id="363" name="Google Shape;363;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5" name="Google Shape;365;p14"/>
              <p:cNvGrpSpPr/>
              <p:nvPr/>
            </p:nvGrpSpPr>
            <p:grpSpPr>
              <a:xfrm>
                <a:off x="-390503" y="2295383"/>
                <a:ext cx="1572778" cy="118575"/>
                <a:chOff x="-390503" y="2295383"/>
                <a:chExt cx="1572778" cy="118575"/>
              </a:xfrm>
            </p:grpSpPr>
            <p:sp>
              <p:nvSpPr>
                <p:cNvPr id="366" name="Google Shape;366;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8" name="Google Shape;368;p14"/>
              <p:cNvGrpSpPr/>
              <p:nvPr/>
            </p:nvGrpSpPr>
            <p:grpSpPr>
              <a:xfrm>
                <a:off x="-565732" y="2666266"/>
                <a:ext cx="2239329" cy="434292"/>
                <a:chOff x="-565732" y="2666266"/>
                <a:chExt cx="2239329" cy="434292"/>
              </a:xfrm>
            </p:grpSpPr>
            <p:sp>
              <p:nvSpPr>
                <p:cNvPr id="369" name="Google Shape;369;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371" name="Google Shape;371;p14"/>
          <p:cNvGrpSpPr/>
          <p:nvPr/>
        </p:nvGrpSpPr>
        <p:grpSpPr>
          <a:xfrm rot="10800000" flipH="1">
            <a:off x="5196784" y="5877520"/>
            <a:ext cx="643400" cy="2007133"/>
            <a:chOff x="3121150" y="-443725"/>
            <a:chExt cx="482550" cy="1505350"/>
          </a:xfrm>
        </p:grpSpPr>
        <p:sp>
          <p:nvSpPr>
            <p:cNvPr id="372" name="Google Shape;372;p1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1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4" name="Google Shape;374;p14"/>
          <p:cNvGrpSpPr/>
          <p:nvPr/>
        </p:nvGrpSpPr>
        <p:grpSpPr>
          <a:xfrm rot="10800000" flipH="1">
            <a:off x="3689151" y="6446920"/>
            <a:ext cx="1239167" cy="1437733"/>
            <a:chOff x="1990425" y="-443725"/>
            <a:chExt cx="929375" cy="1078300"/>
          </a:xfrm>
        </p:grpSpPr>
        <p:sp>
          <p:nvSpPr>
            <p:cNvPr id="375" name="Google Shape;375;p1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1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7" name="Google Shape;377;p14"/>
          <p:cNvGrpSpPr/>
          <p:nvPr/>
        </p:nvGrpSpPr>
        <p:grpSpPr>
          <a:xfrm rot="10800000" flipH="1">
            <a:off x="2751951" y="5965653"/>
            <a:ext cx="1517800" cy="1919000"/>
            <a:chOff x="1287525" y="-443725"/>
            <a:chExt cx="1138350" cy="1439250"/>
          </a:xfrm>
        </p:grpSpPr>
        <p:sp>
          <p:nvSpPr>
            <p:cNvPr id="378" name="Google Shape;378;p1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1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0" name="Google Shape;380;p14"/>
          <p:cNvGrpSpPr/>
          <p:nvPr/>
        </p:nvGrpSpPr>
        <p:grpSpPr>
          <a:xfrm rot="10800000" flipH="1">
            <a:off x="6362951" y="5877520"/>
            <a:ext cx="632267" cy="2007133"/>
            <a:chOff x="3995775" y="-443725"/>
            <a:chExt cx="474200" cy="1505350"/>
          </a:xfrm>
        </p:grpSpPr>
        <p:sp>
          <p:nvSpPr>
            <p:cNvPr id="381" name="Google Shape;381;p1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1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3" name="Google Shape;383;p14"/>
          <p:cNvGrpSpPr/>
          <p:nvPr/>
        </p:nvGrpSpPr>
        <p:grpSpPr>
          <a:xfrm rot="10800000" flipH="1">
            <a:off x="7274818" y="6446920"/>
            <a:ext cx="1227033" cy="1437733"/>
            <a:chOff x="4679675" y="-443725"/>
            <a:chExt cx="920275" cy="1078300"/>
          </a:xfrm>
        </p:grpSpPr>
        <p:sp>
          <p:nvSpPr>
            <p:cNvPr id="384" name="Google Shape;384;p1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1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6" name="Google Shape;386;p14"/>
          <p:cNvGrpSpPr/>
          <p:nvPr/>
        </p:nvGrpSpPr>
        <p:grpSpPr>
          <a:xfrm rot="10800000" flipH="1">
            <a:off x="7933418" y="5965653"/>
            <a:ext cx="1505633" cy="1919000"/>
            <a:chOff x="5173625" y="-443725"/>
            <a:chExt cx="1129225" cy="1439250"/>
          </a:xfrm>
        </p:grpSpPr>
        <p:sp>
          <p:nvSpPr>
            <p:cNvPr id="387" name="Google Shape;387;p1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1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73126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389"/>
        <p:cNvGrpSpPr/>
        <p:nvPr/>
      </p:nvGrpSpPr>
      <p:grpSpPr>
        <a:xfrm>
          <a:off x="0" y="0"/>
          <a:ext cx="0" cy="0"/>
          <a:chOff x="0" y="0"/>
          <a:chExt cx="0" cy="0"/>
        </a:xfrm>
      </p:grpSpPr>
      <p:grpSp>
        <p:nvGrpSpPr>
          <p:cNvPr id="390" name="Google Shape;390;p15"/>
          <p:cNvGrpSpPr/>
          <p:nvPr/>
        </p:nvGrpSpPr>
        <p:grpSpPr>
          <a:xfrm>
            <a:off x="10018175" y="-633547"/>
            <a:ext cx="643400" cy="2007133"/>
            <a:chOff x="3121150" y="-443725"/>
            <a:chExt cx="482550" cy="1505350"/>
          </a:xfrm>
        </p:grpSpPr>
        <p:sp>
          <p:nvSpPr>
            <p:cNvPr id="391" name="Google Shape;391;p15"/>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5"/>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3" name="Google Shape;393;p15"/>
          <p:cNvGrpSpPr/>
          <p:nvPr/>
        </p:nvGrpSpPr>
        <p:grpSpPr>
          <a:xfrm>
            <a:off x="11184341" y="-633547"/>
            <a:ext cx="632267" cy="2007133"/>
            <a:chOff x="3995775" y="-443725"/>
            <a:chExt cx="474200" cy="1505350"/>
          </a:xfrm>
        </p:grpSpPr>
        <p:sp>
          <p:nvSpPr>
            <p:cNvPr id="394" name="Google Shape;394;p15"/>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5"/>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6" name="Google Shape;396;p15"/>
          <p:cNvGrpSpPr/>
          <p:nvPr/>
        </p:nvGrpSpPr>
        <p:grpSpPr>
          <a:xfrm rot="10800000" flipH="1">
            <a:off x="158852" y="5690944"/>
            <a:ext cx="1505633" cy="1919000"/>
            <a:chOff x="5173625" y="-443725"/>
            <a:chExt cx="1129225" cy="1439250"/>
          </a:xfrm>
        </p:grpSpPr>
        <p:sp>
          <p:nvSpPr>
            <p:cNvPr id="397" name="Google Shape;397;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9" name="Google Shape;399;p15"/>
          <p:cNvGrpSpPr/>
          <p:nvPr/>
        </p:nvGrpSpPr>
        <p:grpSpPr>
          <a:xfrm rot="10800000">
            <a:off x="951706" y="6046506"/>
            <a:ext cx="1227033" cy="1437733"/>
            <a:chOff x="4679675" y="-443725"/>
            <a:chExt cx="920275" cy="1078300"/>
          </a:xfrm>
        </p:grpSpPr>
        <p:sp>
          <p:nvSpPr>
            <p:cNvPr id="400" name="Google Shape;400;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2" name="Google Shape;402;p15"/>
          <p:cNvGrpSpPr/>
          <p:nvPr/>
        </p:nvGrpSpPr>
        <p:grpSpPr>
          <a:xfrm>
            <a:off x="1400465" y="-626039"/>
            <a:ext cx="1593799" cy="1437728"/>
            <a:chOff x="4404625" y="-443721"/>
            <a:chExt cx="1195349" cy="1078296"/>
          </a:xfrm>
        </p:grpSpPr>
        <p:sp>
          <p:nvSpPr>
            <p:cNvPr id="403" name="Google Shape;403;p1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5" name="Google Shape;405;p15"/>
          <p:cNvGrpSpPr/>
          <p:nvPr/>
        </p:nvGrpSpPr>
        <p:grpSpPr>
          <a:xfrm rot="-5400000">
            <a:off x="-524884" y="-674073"/>
            <a:ext cx="2909147" cy="1190032"/>
            <a:chOff x="6525475" y="148600"/>
            <a:chExt cx="2808779" cy="1148975"/>
          </a:xfrm>
        </p:grpSpPr>
        <p:sp>
          <p:nvSpPr>
            <p:cNvPr id="406" name="Google Shape;406;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8" name="Google Shape;408;p15"/>
          <p:cNvGrpSpPr/>
          <p:nvPr/>
        </p:nvGrpSpPr>
        <p:grpSpPr>
          <a:xfrm rot="-5400000">
            <a:off x="39688" y="-329987"/>
            <a:ext cx="2909147" cy="1190032"/>
            <a:chOff x="6525475" y="148600"/>
            <a:chExt cx="2808779" cy="1148975"/>
          </a:xfrm>
        </p:grpSpPr>
        <p:sp>
          <p:nvSpPr>
            <p:cNvPr id="409" name="Google Shape;409;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1" name="Google Shape;411;p15"/>
          <p:cNvGrpSpPr/>
          <p:nvPr/>
        </p:nvGrpSpPr>
        <p:grpSpPr>
          <a:xfrm rot="10800000">
            <a:off x="10523129" y="5690944"/>
            <a:ext cx="1505633" cy="1919000"/>
            <a:chOff x="5173625" y="-443725"/>
            <a:chExt cx="1129225" cy="1439250"/>
          </a:xfrm>
        </p:grpSpPr>
        <p:sp>
          <p:nvSpPr>
            <p:cNvPr id="412" name="Google Shape;412;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4" name="Google Shape;414;p15"/>
          <p:cNvGrpSpPr/>
          <p:nvPr/>
        </p:nvGrpSpPr>
        <p:grpSpPr>
          <a:xfrm rot="10800000" flipH="1">
            <a:off x="10008873" y="6046506"/>
            <a:ext cx="1227033" cy="1437733"/>
            <a:chOff x="4679675" y="-443725"/>
            <a:chExt cx="920275" cy="1078300"/>
          </a:xfrm>
        </p:grpSpPr>
        <p:sp>
          <p:nvSpPr>
            <p:cNvPr id="415" name="Google Shape;415;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17" name="Google Shape;417;p15"/>
          <p:cNvSpPr txBox="1">
            <a:spLocks noGrp="1"/>
          </p:cNvSpPr>
          <p:nvPr>
            <p:ph type="title"/>
          </p:nvPr>
        </p:nvSpPr>
        <p:spPr>
          <a:xfrm>
            <a:off x="9600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18" name="Google Shape;418;p15"/>
          <p:cNvSpPr txBox="1">
            <a:spLocks noGrp="1"/>
          </p:cNvSpPr>
          <p:nvPr>
            <p:ph type="subTitle" idx="1"/>
          </p:nvPr>
        </p:nvSpPr>
        <p:spPr>
          <a:xfrm>
            <a:off x="9600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19" name="Google Shape;419;p15"/>
          <p:cNvSpPr txBox="1">
            <a:spLocks noGrp="1"/>
          </p:cNvSpPr>
          <p:nvPr>
            <p:ph type="title" idx="2"/>
          </p:nvPr>
        </p:nvSpPr>
        <p:spPr>
          <a:xfrm>
            <a:off x="46958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0" name="Google Shape;420;p15"/>
          <p:cNvSpPr txBox="1">
            <a:spLocks noGrp="1"/>
          </p:cNvSpPr>
          <p:nvPr>
            <p:ph type="subTitle" idx="3"/>
          </p:nvPr>
        </p:nvSpPr>
        <p:spPr>
          <a:xfrm>
            <a:off x="46958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21" name="Google Shape;421;p15"/>
          <p:cNvSpPr txBox="1">
            <a:spLocks noGrp="1"/>
          </p:cNvSpPr>
          <p:nvPr>
            <p:ph type="title" idx="4"/>
          </p:nvPr>
        </p:nvSpPr>
        <p:spPr>
          <a:xfrm>
            <a:off x="84316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2" name="Google Shape;422;p15"/>
          <p:cNvSpPr txBox="1">
            <a:spLocks noGrp="1"/>
          </p:cNvSpPr>
          <p:nvPr>
            <p:ph type="subTitle" idx="5"/>
          </p:nvPr>
        </p:nvSpPr>
        <p:spPr>
          <a:xfrm>
            <a:off x="84316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23" name="Google Shape;423;p15"/>
          <p:cNvSpPr txBox="1">
            <a:spLocks noGrp="1"/>
          </p:cNvSpPr>
          <p:nvPr>
            <p:ph type="title" idx="6"/>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1596443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424"/>
        <p:cNvGrpSpPr/>
        <p:nvPr/>
      </p:nvGrpSpPr>
      <p:grpSpPr>
        <a:xfrm>
          <a:off x="0" y="0"/>
          <a:ext cx="0" cy="0"/>
          <a:chOff x="0" y="0"/>
          <a:chExt cx="0" cy="0"/>
        </a:xfrm>
      </p:grpSpPr>
      <p:sp>
        <p:nvSpPr>
          <p:cNvPr id="425" name="Google Shape;425;p16"/>
          <p:cNvSpPr txBox="1">
            <a:spLocks noGrp="1"/>
          </p:cNvSpPr>
          <p:nvPr>
            <p:ph type="title"/>
          </p:nvPr>
        </p:nvSpPr>
        <p:spPr>
          <a:xfrm>
            <a:off x="951051"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6" name="Google Shape;426;p16"/>
          <p:cNvSpPr txBox="1">
            <a:spLocks noGrp="1"/>
          </p:cNvSpPr>
          <p:nvPr>
            <p:ph type="subTitle" idx="1"/>
          </p:nvPr>
        </p:nvSpPr>
        <p:spPr>
          <a:xfrm>
            <a:off x="951051"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27" name="Google Shape;427;p16"/>
          <p:cNvSpPr txBox="1">
            <a:spLocks noGrp="1"/>
          </p:cNvSpPr>
          <p:nvPr>
            <p:ph type="title" idx="2"/>
          </p:nvPr>
        </p:nvSpPr>
        <p:spPr>
          <a:xfrm>
            <a:off x="3606347"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8" name="Google Shape;428;p16"/>
          <p:cNvSpPr txBox="1">
            <a:spLocks noGrp="1"/>
          </p:cNvSpPr>
          <p:nvPr>
            <p:ph type="subTitle" idx="3"/>
          </p:nvPr>
        </p:nvSpPr>
        <p:spPr>
          <a:xfrm>
            <a:off x="3606347"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29" name="Google Shape;429;p16"/>
          <p:cNvSpPr txBox="1">
            <a:spLocks noGrp="1"/>
          </p:cNvSpPr>
          <p:nvPr>
            <p:ph type="title" idx="4"/>
          </p:nvPr>
        </p:nvSpPr>
        <p:spPr>
          <a:xfrm>
            <a:off x="8916951"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30" name="Google Shape;430;p16"/>
          <p:cNvSpPr txBox="1">
            <a:spLocks noGrp="1"/>
          </p:cNvSpPr>
          <p:nvPr>
            <p:ph type="subTitle" idx="5"/>
          </p:nvPr>
        </p:nvSpPr>
        <p:spPr>
          <a:xfrm>
            <a:off x="8916951"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31" name="Google Shape;431;p16"/>
          <p:cNvSpPr txBox="1">
            <a:spLocks noGrp="1"/>
          </p:cNvSpPr>
          <p:nvPr>
            <p:ph type="title" idx="6"/>
          </p:nvPr>
        </p:nvSpPr>
        <p:spPr>
          <a:xfrm>
            <a:off x="6261647"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32" name="Google Shape;432;p16"/>
          <p:cNvSpPr txBox="1">
            <a:spLocks noGrp="1"/>
          </p:cNvSpPr>
          <p:nvPr>
            <p:ph type="subTitle" idx="7"/>
          </p:nvPr>
        </p:nvSpPr>
        <p:spPr>
          <a:xfrm>
            <a:off x="6261647"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33" name="Google Shape;433;p16"/>
          <p:cNvSpPr txBox="1">
            <a:spLocks noGrp="1"/>
          </p:cNvSpPr>
          <p:nvPr>
            <p:ph type="title" idx="8"/>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434" name="Google Shape;434;p16"/>
          <p:cNvGrpSpPr/>
          <p:nvPr/>
        </p:nvGrpSpPr>
        <p:grpSpPr>
          <a:xfrm rot="-5400000" flipH="1">
            <a:off x="9974215" y="-220255"/>
            <a:ext cx="2686388" cy="959641"/>
            <a:chOff x="-85249" y="4203623"/>
            <a:chExt cx="2014791" cy="719731"/>
          </a:xfrm>
        </p:grpSpPr>
        <p:grpSp>
          <p:nvGrpSpPr>
            <p:cNvPr id="435" name="Google Shape;435;p16"/>
            <p:cNvGrpSpPr/>
            <p:nvPr/>
          </p:nvGrpSpPr>
          <p:grpSpPr>
            <a:xfrm>
              <a:off x="-85249" y="4203623"/>
              <a:ext cx="2014791" cy="469195"/>
              <a:chOff x="-35118" y="4163517"/>
              <a:chExt cx="2014791" cy="469195"/>
            </a:xfrm>
          </p:grpSpPr>
          <p:sp>
            <p:nvSpPr>
              <p:cNvPr id="436" name="Google Shape;436;p1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1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8" name="Google Shape;438;p16"/>
            <p:cNvGrpSpPr/>
            <p:nvPr/>
          </p:nvGrpSpPr>
          <p:grpSpPr>
            <a:xfrm>
              <a:off x="-85249" y="4454155"/>
              <a:ext cx="2014791" cy="469199"/>
              <a:chOff x="-35118" y="4345992"/>
              <a:chExt cx="2014791" cy="469199"/>
            </a:xfrm>
          </p:grpSpPr>
          <p:sp>
            <p:nvSpPr>
              <p:cNvPr id="439" name="Google Shape;439;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441" name="Google Shape;441;p16"/>
          <p:cNvGrpSpPr/>
          <p:nvPr/>
        </p:nvGrpSpPr>
        <p:grpSpPr>
          <a:xfrm rot="-5400000" flipH="1">
            <a:off x="10494247" y="149966"/>
            <a:ext cx="2686388" cy="625599"/>
            <a:chOff x="-35118" y="4345992"/>
            <a:chExt cx="2014791" cy="469199"/>
          </a:xfrm>
        </p:grpSpPr>
        <p:sp>
          <p:nvSpPr>
            <p:cNvPr id="442" name="Google Shape;442;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4" name="Google Shape;444;p16"/>
          <p:cNvGrpSpPr/>
          <p:nvPr/>
        </p:nvGrpSpPr>
        <p:grpSpPr>
          <a:xfrm>
            <a:off x="-363687" y="6052724"/>
            <a:ext cx="2686388" cy="630837"/>
            <a:chOff x="-35118" y="4342063"/>
            <a:chExt cx="2014791" cy="473128"/>
          </a:xfrm>
        </p:grpSpPr>
        <p:sp>
          <p:nvSpPr>
            <p:cNvPr id="445" name="Google Shape;445;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7" name="Google Shape;447;p16"/>
          <p:cNvGrpSpPr/>
          <p:nvPr/>
        </p:nvGrpSpPr>
        <p:grpSpPr>
          <a:xfrm>
            <a:off x="-290487" y="6380915"/>
            <a:ext cx="2686388" cy="630837"/>
            <a:chOff x="-35118" y="4342063"/>
            <a:chExt cx="2014791" cy="473128"/>
          </a:xfrm>
        </p:grpSpPr>
        <p:sp>
          <p:nvSpPr>
            <p:cNvPr id="448" name="Google Shape;448;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0" name="Google Shape;450;p16"/>
          <p:cNvGrpSpPr/>
          <p:nvPr/>
        </p:nvGrpSpPr>
        <p:grpSpPr>
          <a:xfrm>
            <a:off x="-692593" y="5747924"/>
            <a:ext cx="2686388" cy="630837"/>
            <a:chOff x="-35118" y="4342063"/>
            <a:chExt cx="2014791" cy="473128"/>
          </a:xfrm>
        </p:grpSpPr>
        <p:sp>
          <p:nvSpPr>
            <p:cNvPr id="451" name="Google Shape;451;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018198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453"/>
        <p:cNvGrpSpPr/>
        <p:nvPr/>
      </p:nvGrpSpPr>
      <p:grpSpPr>
        <a:xfrm>
          <a:off x="0" y="0"/>
          <a:ext cx="0" cy="0"/>
          <a:chOff x="0" y="0"/>
          <a:chExt cx="0" cy="0"/>
        </a:xfrm>
      </p:grpSpPr>
      <p:sp>
        <p:nvSpPr>
          <p:cNvPr id="454" name="Google Shape;454;p17"/>
          <p:cNvSpPr txBox="1">
            <a:spLocks noGrp="1"/>
          </p:cNvSpPr>
          <p:nvPr>
            <p:ph type="title"/>
          </p:nvPr>
        </p:nvSpPr>
        <p:spPr>
          <a:xfrm>
            <a:off x="959967"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55" name="Google Shape;455;p17"/>
          <p:cNvSpPr txBox="1">
            <a:spLocks noGrp="1"/>
          </p:cNvSpPr>
          <p:nvPr>
            <p:ph type="subTitle" idx="1"/>
          </p:nvPr>
        </p:nvSpPr>
        <p:spPr>
          <a:xfrm>
            <a:off x="959967"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56" name="Google Shape;456;p17"/>
          <p:cNvSpPr txBox="1">
            <a:spLocks noGrp="1"/>
          </p:cNvSpPr>
          <p:nvPr>
            <p:ph type="title" idx="2"/>
          </p:nvPr>
        </p:nvSpPr>
        <p:spPr>
          <a:xfrm>
            <a:off x="4683801"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57" name="Google Shape;457;p17"/>
          <p:cNvSpPr txBox="1">
            <a:spLocks noGrp="1"/>
          </p:cNvSpPr>
          <p:nvPr>
            <p:ph type="subTitle" idx="3"/>
          </p:nvPr>
        </p:nvSpPr>
        <p:spPr>
          <a:xfrm>
            <a:off x="4683800"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58" name="Google Shape;458;p17"/>
          <p:cNvSpPr txBox="1">
            <a:spLocks noGrp="1"/>
          </p:cNvSpPr>
          <p:nvPr>
            <p:ph type="title" idx="4"/>
          </p:nvPr>
        </p:nvSpPr>
        <p:spPr>
          <a:xfrm>
            <a:off x="959967"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59" name="Google Shape;459;p17"/>
          <p:cNvSpPr txBox="1">
            <a:spLocks noGrp="1"/>
          </p:cNvSpPr>
          <p:nvPr>
            <p:ph type="subTitle" idx="5"/>
          </p:nvPr>
        </p:nvSpPr>
        <p:spPr>
          <a:xfrm>
            <a:off x="959967"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0" name="Google Shape;460;p17"/>
          <p:cNvSpPr txBox="1">
            <a:spLocks noGrp="1"/>
          </p:cNvSpPr>
          <p:nvPr>
            <p:ph type="title" idx="6"/>
          </p:nvPr>
        </p:nvSpPr>
        <p:spPr>
          <a:xfrm>
            <a:off x="4683801"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61" name="Google Shape;461;p17"/>
          <p:cNvSpPr txBox="1">
            <a:spLocks noGrp="1"/>
          </p:cNvSpPr>
          <p:nvPr>
            <p:ph type="subTitle" idx="7"/>
          </p:nvPr>
        </p:nvSpPr>
        <p:spPr>
          <a:xfrm>
            <a:off x="4683800"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2" name="Google Shape;462;p17"/>
          <p:cNvSpPr txBox="1">
            <a:spLocks noGrp="1"/>
          </p:cNvSpPr>
          <p:nvPr>
            <p:ph type="title" idx="8"/>
          </p:nvPr>
        </p:nvSpPr>
        <p:spPr>
          <a:xfrm>
            <a:off x="8407637"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63" name="Google Shape;463;p17"/>
          <p:cNvSpPr txBox="1">
            <a:spLocks noGrp="1"/>
          </p:cNvSpPr>
          <p:nvPr>
            <p:ph type="subTitle" idx="9"/>
          </p:nvPr>
        </p:nvSpPr>
        <p:spPr>
          <a:xfrm>
            <a:off x="8407633"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4" name="Google Shape;464;p17"/>
          <p:cNvSpPr txBox="1">
            <a:spLocks noGrp="1"/>
          </p:cNvSpPr>
          <p:nvPr>
            <p:ph type="title" idx="13"/>
          </p:nvPr>
        </p:nvSpPr>
        <p:spPr>
          <a:xfrm>
            <a:off x="8407637"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65" name="Google Shape;465;p17"/>
          <p:cNvSpPr txBox="1">
            <a:spLocks noGrp="1"/>
          </p:cNvSpPr>
          <p:nvPr>
            <p:ph type="subTitle" idx="14"/>
          </p:nvPr>
        </p:nvSpPr>
        <p:spPr>
          <a:xfrm>
            <a:off x="8407633"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6" name="Google Shape;466;p17"/>
          <p:cNvSpPr txBox="1">
            <a:spLocks noGrp="1"/>
          </p:cNvSpPr>
          <p:nvPr>
            <p:ph type="title" idx="15"/>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467" name="Google Shape;467;p17"/>
          <p:cNvGrpSpPr/>
          <p:nvPr/>
        </p:nvGrpSpPr>
        <p:grpSpPr>
          <a:xfrm>
            <a:off x="10527719" y="-1156495"/>
            <a:ext cx="1824347" cy="1437728"/>
            <a:chOff x="4231725" y="-443721"/>
            <a:chExt cx="1368260" cy="1078296"/>
          </a:xfrm>
        </p:grpSpPr>
        <p:sp>
          <p:nvSpPr>
            <p:cNvPr id="468" name="Google Shape;468;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0" name="Google Shape;470;p17"/>
          <p:cNvGrpSpPr/>
          <p:nvPr/>
        </p:nvGrpSpPr>
        <p:grpSpPr>
          <a:xfrm>
            <a:off x="11173986" y="-140500"/>
            <a:ext cx="1505633" cy="1919000"/>
            <a:chOff x="5173625" y="-443725"/>
            <a:chExt cx="1129225" cy="1439250"/>
          </a:xfrm>
        </p:grpSpPr>
        <p:sp>
          <p:nvSpPr>
            <p:cNvPr id="471" name="Google Shape;471;p1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1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3" name="Google Shape;473;p17"/>
          <p:cNvGrpSpPr/>
          <p:nvPr/>
        </p:nvGrpSpPr>
        <p:grpSpPr>
          <a:xfrm>
            <a:off x="10856757" y="-851695"/>
            <a:ext cx="1824347" cy="1437728"/>
            <a:chOff x="4231725" y="-443721"/>
            <a:chExt cx="1368260" cy="1078296"/>
          </a:xfrm>
        </p:grpSpPr>
        <p:sp>
          <p:nvSpPr>
            <p:cNvPr id="474" name="Google Shape;474;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6" name="Google Shape;476;p17"/>
          <p:cNvGrpSpPr/>
          <p:nvPr/>
        </p:nvGrpSpPr>
        <p:grpSpPr>
          <a:xfrm flipH="1">
            <a:off x="199291" y="-927695"/>
            <a:ext cx="1824347" cy="1437728"/>
            <a:chOff x="4231725" y="-443721"/>
            <a:chExt cx="1368260" cy="1078296"/>
          </a:xfrm>
        </p:grpSpPr>
        <p:sp>
          <p:nvSpPr>
            <p:cNvPr id="477" name="Google Shape;477;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9" name="Google Shape;479;p17"/>
          <p:cNvGrpSpPr/>
          <p:nvPr/>
        </p:nvGrpSpPr>
        <p:grpSpPr>
          <a:xfrm flipH="1">
            <a:off x="-129748" y="-622895"/>
            <a:ext cx="1824347" cy="1437728"/>
            <a:chOff x="4231725" y="-443721"/>
            <a:chExt cx="1368260" cy="1078296"/>
          </a:xfrm>
        </p:grpSpPr>
        <p:sp>
          <p:nvSpPr>
            <p:cNvPr id="480" name="Google Shape;480;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2" name="Google Shape;482;p17"/>
          <p:cNvGrpSpPr/>
          <p:nvPr/>
        </p:nvGrpSpPr>
        <p:grpSpPr>
          <a:xfrm flipH="1">
            <a:off x="-812064" y="-318095"/>
            <a:ext cx="1824347" cy="1437728"/>
            <a:chOff x="4231725" y="-443721"/>
            <a:chExt cx="1368260" cy="1078296"/>
          </a:xfrm>
        </p:grpSpPr>
        <p:sp>
          <p:nvSpPr>
            <p:cNvPr id="483" name="Google Shape;483;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485" name="Google Shape;485;p17"/>
          <p:cNvCxnSpPr/>
          <p:nvPr/>
        </p:nvCxnSpPr>
        <p:spPr>
          <a:xfrm>
            <a:off x="-9133" y="6135633"/>
            <a:ext cx="11356800" cy="0"/>
          </a:xfrm>
          <a:prstGeom prst="straightConnector1">
            <a:avLst/>
          </a:prstGeom>
          <a:noFill/>
          <a:ln w="28575" cap="flat" cmpd="sng">
            <a:solidFill>
              <a:schemeClr val="dk1"/>
            </a:solidFill>
            <a:prstDash val="solid"/>
            <a:round/>
            <a:headEnd type="none" w="med" len="med"/>
            <a:tailEnd type="oval" w="med" len="med"/>
          </a:ln>
        </p:spPr>
      </p:cxnSp>
    </p:spTree>
    <p:extLst>
      <p:ext uri="{BB962C8B-B14F-4D97-AF65-F5344CB8AC3E}">
        <p14:creationId xmlns:p14="http://schemas.microsoft.com/office/powerpoint/2010/main" val="11374493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486"/>
        <p:cNvGrpSpPr/>
        <p:nvPr/>
      </p:nvGrpSpPr>
      <p:grpSpPr>
        <a:xfrm>
          <a:off x="0" y="0"/>
          <a:ext cx="0" cy="0"/>
          <a:chOff x="0" y="0"/>
          <a:chExt cx="0" cy="0"/>
        </a:xfrm>
      </p:grpSpPr>
      <p:grpSp>
        <p:nvGrpSpPr>
          <p:cNvPr id="487" name="Google Shape;487;p18"/>
          <p:cNvGrpSpPr/>
          <p:nvPr/>
        </p:nvGrpSpPr>
        <p:grpSpPr>
          <a:xfrm>
            <a:off x="9424227" y="-621645"/>
            <a:ext cx="1824347" cy="1437728"/>
            <a:chOff x="4231725" y="-443721"/>
            <a:chExt cx="1368260" cy="1078296"/>
          </a:xfrm>
        </p:grpSpPr>
        <p:sp>
          <p:nvSpPr>
            <p:cNvPr id="488" name="Google Shape;488;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0" name="Google Shape;490;p18"/>
          <p:cNvGrpSpPr/>
          <p:nvPr/>
        </p:nvGrpSpPr>
        <p:grpSpPr>
          <a:xfrm>
            <a:off x="10680094" y="-621651"/>
            <a:ext cx="1505633" cy="1919000"/>
            <a:chOff x="5173625" y="-443725"/>
            <a:chExt cx="1129225" cy="1439250"/>
          </a:xfrm>
        </p:grpSpPr>
        <p:sp>
          <p:nvSpPr>
            <p:cNvPr id="491" name="Google Shape;491;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3" name="Google Shape;493;p18"/>
          <p:cNvGrpSpPr/>
          <p:nvPr/>
        </p:nvGrpSpPr>
        <p:grpSpPr>
          <a:xfrm flipH="1">
            <a:off x="943989" y="-629791"/>
            <a:ext cx="1227033" cy="1437733"/>
            <a:chOff x="4679675" y="-443725"/>
            <a:chExt cx="920275" cy="1078300"/>
          </a:xfrm>
        </p:grpSpPr>
        <p:sp>
          <p:nvSpPr>
            <p:cNvPr id="494" name="Google Shape;494;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6" name="Google Shape;496;p18"/>
          <p:cNvGrpSpPr/>
          <p:nvPr/>
        </p:nvGrpSpPr>
        <p:grpSpPr>
          <a:xfrm flipH="1">
            <a:off x="6789" y="-629791"/>
            <a:ext cx="1505633" cy="1919000"/>
            <a:chOff x="5173625" y="-443725"/>
            <a:chExt cx="1129225" cy="1439250"/>
          </a:xfrm>
        </p:grpSpPr>
        <p:sp>
          <p:nvSpPr>
            <p:cNvPr id="497" name="Google Shape;497;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9" name="Google Shape;499;p18"/>
          <p:cNvGrpSpPr/>
          <p:nvPr/>
        </p:nvGrpSpPr>
        <p:grpSpPr>
          <a:xfrm>
            <a:off x="11305693" y="-297712"/>
            <a:ext cx="1824347" cy="1437728"/>
            <a:chOff x="4231725" y="-443721"/>
            <a:chExt cx="1368260" cy="1078296"/>
          </a:xfrm>
        </p:grpSpPr>
        <p:sp>
          <p:nvSpPr>
            <p:cNvPr id="500" name="Google Shape;500;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2" name="Google Shape;502;p18"/>
          <p:cNvGrpSpPr/>
          <p:nvPr/>
        </p:nvGrpSpPr>
        <p:grpSpPr>
          <a:xfrm flipH="1">
            <a:off x="-131611" y="-297707"/>
            <a:ext cx="1227033" cy="1437733"/>
            <a:chOff x="4679675" y="-443725"/>
            <a:chExt cx="920275" cy="1078300"/>
          </a:xfrm>
        </p:grpSpPr>
        <p:sp>
          <p:nvSpPr>
            <p:cNvPr id="503" name="Google Shape;503;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05" name="Google Shape;505;p18"/>
          <p:cNvSpPr txBox="1">
            <a:spLocks noGrp="1"/>
          </p:cNvSpPr>
          <p:nvPr>
            <p:ph type="title"/>
          </p:nvPr>
        </p:nvSpPr>
        <p:spPr>
          <a:xfrm>
            <a:off x="2366400" y="719600"/>
            <a:ext cx="74592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29677392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506"/>
        <p:cNvGrpSpPr/>
        <p:nvPr/>
      </p:nvGrpSpPr>
      <p:grpSpPr>
        <a:xfrm>
          <a:off x="0" y="0"/>
          <a:ext cx="0" cy="0"/>
          <a:chOff x="0" y="0"/>
          <a:chExt cx="0" cy="0"/>
        </a:xfrm>
      </p:grpSpPr>
      <p:sp>
        <p:nvSpPr>
          <p:cNvPr id="507" name="Google Shape;507;p19"/>
          <p:cNvSpPr txBox="1">
            <a:spLocks noGrp="1"/>
          </p:cNvSpPr>
          <p:nvPr>
            <p:ph type="title"/>
          </p:nvPr>
        </p:nvSpPr>
        <p:spPr>
          <a:xfrm>
            <a:off x="951100" y="719600"/>
            <a:ext cx="46996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508" name="Google Shape;508;p19"/>
          <p:cNvGrpSpPr/>
          <p:nvPr/>
        </p:nvGrpSpPr>
        <p:grpSpPr>
          <a:xfrm>
            <a:off x="8695234" y="-45088"/>
            <a:ext cx="3803509" cy="1007831"/>
            <a:chOff x="6521425" y="153500"/>
            <a:chExt cx="2852632" cy="755873"/>
          </a:xfrm>
        </p:grpSpPr>
        <p:grpSp>
          <p:nvGrpSpPr>
            <p:cNvPr id="509" name="Google Shape;509;p19"/>
            <p:cNvGrpSpPr/>
            <p:nvPr/>
          </p:nvGrpSpPr>
          <p:grpSpPr>
            <a:xfrm>
              <a:off x="6521425" y="153500"/>
              <a:ext cx="2257381" cy="391400"/>
              <a:chOff x="6521425" y="153500"/>
              <a:chExt cx="2257381" cy="391400"/>
            </a:xfrm>
          </p:grpSpPr>
          <p:sp>
            <p:nvSpPr>
              <p:cNvPr id="510" name="Google Shape;510;p19"/>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19"/>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2" name="Google Shape;512;p19"/>
            <p:cNvGrpSpPr/>
            <p:nvPr/>
          </p:nvGrpSpPr>
          <p:grpSpPr>
            <a:xfrm>
              <a:off x="6826225" y="326868"/>
              <a:ext cx="2547832" cy="405548"/>
              <a:chOff x="6826225" y="344423"/>
              <a:chExt cx="2547832" cy="405548"/>
            </a:xfrm>
          </p:grpSpPr>
          <p:sp>
            <p:nvSpPr>
              <p:cNvPr id="513" name="Google Shape;513;p19"/>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19"/>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15" name="Google Shape;515;p19"/>
            <p:cNvSpPr/>
            <p:nvPr/>
          </p:nvSpPr>
          <p:spPr>
            <a:xfrm>
              <a:off x="6775775" y="828445"/>
              <a:ext cx="2424560"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19"/>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0041784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517"/>
        <p:cNvGrpSpPr/>
        <p:nvPr/>
      </p:nvGrpSpPr>
      <p:grpSpPr>
        <a:xfrm>
          <a:off x="0" y="0"/>
          <a:ext cx="0" cy="0"/>
          <a:chOff x="0" y="0"/>
          <a:chExt cx="0" cy="0"/>
        </a:xfrm>
      </p:grpSpPr>
      <p:sp>
        <p:nvSpPr>
          <p:cNvPr id="518" name="Google Shape;518;p20"/>
          <p:cNvSpPr txBox="1">
            <a:spLocks noGrp="1"/>
          </p:cNvSpPr>
          <p:nvPr>
            <p:ph type="title"/>
          </p:nvPr>
        </p:nvSpPr>
        <p:spPr>
          <a:xfrm>
            <a:off x="951100" y="719600"/>
            <a:ext cx="10290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519" name="Google Shape;519;p20"/>
          <p:cNvGrpSpPr/>
          <p:nvPr/>
        </p:nvGrpSpPr>
        <p:grpSpPr>
          <a:xfrm>
            <a:off x="-290487" y="6380915"/>
            <a:ext cx="2686388" cy="630837"/>
            <a:chOff x="-35118" y="4342063"/>
            <a:chExt cx="2014791" cy="473128"/>
          </a:xfrm>
        </p:grpSpPr>
        <p:sp>
          <p:nvSpPr>
            <p:cNvPr id="520" name="Google Shape;520;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 name="Google Shape;521;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2" name="Google Shape;522;p20"/>
          <p:cNvGrpSpPr/>
          <p:nvPr/>
        </p:nvGrpSpPr>
        <p:grpSpPr>
          <a:xfrm>
            <a:off x="-692593" y="6064348"/>
            <a:ext cx="2686388" cy="630837"/>
            <a:chOff x="-35118" y="4342063"/>
            <a:chExt cx="2014791" cy="473128"/>
          </a:xfrm>
        </p:grpSpPr>
        <p:sp>
          <p:nvSpPr>
            <p:cNvPr id="523" name="Google Shape;523;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5" name="Google Shape;525;p20"/>
          <p:cNvGrpSpPr/>
          <p:nvPr/>
        </p:nvGrpSpPr>
        <p:grpSpPr>
          <a:xfrm>
            <a:off x="377799" y="-633547"/>
            <a:ext cx="643400" cy="2007133"/>
            <a:chOff x="3121150" y="-443725"/>
            <a:chExt cx="482550" cy="1505350"/>
          </a:xfrm>
        </p:grpSpPr>
        <p:sp>
          <p:nvSpPr>
            <p:cNvPr id="526" name="Google Shape;526;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8" name="Google Shape;528;p20"/>
          <p:cNvGrpSpPr/>
          <p:nvPr/>
        </p:nvGrpSpPr>
        <p:grpSpPr>
          <a:xfrm>
            <a:off x="116047" y="-163013"/>
            <a:ext cx="643400" cy="2007133"/>
            <a:chOff x="3121150" y="-443725"/>
            <a:chExt cx="482550" cy="1505350"/>
          </a:xfrm>
        </p:grpSpPr>
        <p:sp>
          <p:nvSpPr>
            <p:cNvPr id="529" name="Google Shape;529;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1" name="Google Shape;531;p20"/>
          <p:cNvGrpSpPr/>
          <p:nvPr/>
        </p:nvGrpSpPr>
        <p:grpSpPr>
          <a:xfrm flipH="1">
            <a:off x="11170212" y="-645169"/>
            <a:ext cx="643400" cy="2007133"/>
            <a:chOff x="3121150" y="-443725"/>
            <a:chExt cx="482550" cy="1505350"/>
          </a:xfrm>
        </p:grpSpPr>
        <p:sp>
          <p:nvSpPr>
            <p:cNvPr id="532" name="Google Shape;532;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4" name="Google Shape;534;p20"/>
          <p:cNvGrpSpPr/>
          <p:nvPr/>
        </p:nvGrpSpPr>
        <p:grpSpPr>
          <a:xfrm flipH="1">
            <a:off x="11431965" y="-174636"/>
            <a:ext cx="643400" cy="2007133"/>
            <a:chOff x="3121150" y="-443725"/>
            <a:chExt cx="482550" cy="1505350"/>
          </a:xfrm>
        </p:grpSpPr>
        <p:sp>
          <p:nvSpPr>
            <p:cNvPr id="535" name="Google Shape;535;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494488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3267600" y="4097139"/>
            <a:ext cx="5656800" cy="8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72" name="Google Shape;72;p3"/>
          <p:cNvSpPr txBox="1">
            <a:spLocks noGrp="1"/>
          </p:cNvSpPr>
          <p:nvPr>
            <p:ph type="title" idx="2" hasCustomPrompt="1"/>
          </p:nvPr>
        </p:nvSpPr>
        <p:spPr>
          <a:xfrm>
            <a:off x="5326828" y="1636768"/>
            <a:ext cx="1543200" cy="15432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8666">
                <a:solidFill>
                  <a:schemeClr val="accen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73" name="Google Shape;73;p3"/>
          <p:cNvSpPr txBox="1">
            <a:spLocks noGrp="1"/>
          </p:cNvSpPr>
          <p:nvPr>
            <p:ph type="subTitle" idx="1"/>
          </p:nvPr>
        </p:nvSpPr>
        <p:spPr>
          <a:xfrm>
            <a:off x="3345600" y="4870496"/>
            <a:ext cx="5500800" cy="55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grpSp>
        <p:nvGrpSpPr>
          <p:cNvPr id="74" name="Google Shape;74;p3"/>
          <p:cNvGrpSpPr/>
          <p:nvPr/>
        </p:nvGrpSpPr>
        <p:grpSpPr>
          <a:xfrm flipH="1">
            <a:off x="9538335" y="5409096"/>
            <a:ext cx="2766599" cy="1283171"/>
            <a:chOff x="-85249" y="3960975"/>
            <a:chExt cx="2074949" cy="962378"/>
          </a:xfrm>
        </p:grpSpPr>
        <p:grpSp>
          <p:nvGrpSpPr>
            <p:cNvPr id="75" name="Google Shape;75;p3"/>
            <p:cNvGrpSpPr/>
            <p:nvPr/>
          </p:nvGrpSpPr>
          <p:grpSpPr>
            <a:xfrm>
              <a:off x="-44137" y="3960975"/>
              <a:ext cx="2033837" cy="459179"/>
              <a:chOff x="-101291" y="3971002"/>
              <a:chExt cx="2033837" cy="459179"/>
            </a:xfrm>
          </p:grpSpPr>
          <p:sp>
            <p:nvSpPr>
              <p:cNvPr id="76" name="Google Shape;76;p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 name="Google Shape;78;p3"/>
            <p:cNvGrpSpPr/>
            <p:nvPr/>
          </p:nvGrpSpPr>
          <p:grpSpPr>
            <a:xfrm>
              <a:off x="-85249" y="4203623"/>
              <a:ext cx="2014791" cy="469195"/>
              <a:chOff x="-35118" y="4163517"/>
              <a:chExt cx="2014791" cy="469195"/>
            </a:xfrm>
          </p:grpSpPr>
          <p:sp>
            <p:nvSpPr>
              <p:cNvPr id="79" name="Google Shape;79;p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 name="Google Shape;81;p3"/>
            <p:cNvGrpSpPr/>
            <p:nvPr/>
          </p:nvGrpSpPr>
          <p:grpSpPr>
            <a:xfrm>
              <a:off x="-85249" y="4454155"/>
              <a:ext cx="2014791" cy="469199"/>
              <a:chOff x="-35118" y="4345992"/>
              <a:chExt cx="2014791" cy="469199"/>
            </a:xfrm>
          </p:grpSpPr>
          <p:sp>
            <p:nvSpPr>
              <p:cNvPr id="82" name="Google Shape;82;p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84" name="Google Shape;84;p3"/>
          <p:cNvGrpSpPr/>
          <p:nvPr/>
        </p:nvGrpSpPr>
        <p:grpSpPr>
          <a:xfrm flipH="1">
            <a:off x="431500" y="5076728"/>
            <a:ext cx="1517800" cy="1891667"/>
            <a:chOff x="1287525" y="3801250"/>
            <a:chExt cx="1138350" cy="1418750"/>
          </a:xfrm>
        </p:grpSpPr>
        <p:sp>
          <p:nvSpPr>
            <p:cNvPr id="85" name="Google Shape;85;p3"/>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 name="Google Shape;87;p3"/>
          <p:cNvGrpSpPr/>
          <p:nvPr/>
        </p:nvGrpSpPr>
        <p:grpSpPr>
          <a:xfrm flipH="1">
            <a:off x="281034" y="5546433"/>
            <a:ext cx="1239167" cy="1410400"/>
            <a:chOff x="8076400" y="4159825"/>
            <a:chExt cx="929375" cy="1057800"/>
          </a:xfrm>
        </p:grpSpPr>
        <p:sp>
          <p:nvSpPr>
            <p:cNvPr id="88" name="Google Shape;88;p3"/>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3"/>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0" name="Google Shape;90;p3"/>
          <p:cNvGrpSpPr/>
          <p:nvPr/>
        </p:nvGrpSpPr>
        <p:grpSpPr>
          <a:xfrm>
            <a:off x="9325265" y="7667"/>
            <a:ext cx="1593799" cy="1437728"/>
            <a:chOff x="4404625" y="-443721"/>
            <a:chExt cx="1195349" cy="1078296"/>
          </a:xfrm>
        </p:grpSpPr>
        <p:sp>
          <p:nvSpPr>
            <p:cNvPr id="91" name="Google Shape;91;p3"/>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3"/>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3" name="Google Shape;93;p3"/>
          <p:cNvGrpSpPr/>
          <p:nvPr/>
        </p:nvGrpSpPr>
        <p:grpSpPr>
          <a:xfrm>
            <a:off x="10413536" y="-139035"/>
            <a:ext cx="1505633" cy="1919000"/>
            <a:chOff x="5173625" y="-443725"/>
            <a:chExt cx="1129225" cy="1439250"/>
          </a:xfrm>
        </p:grpSpPr>
        <p:sp>
          <p:nvSpPr>
            <p:cNvPr id="94" name="Google Shape;94;p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6" name="Google Shape;96;p3"/>
          <p:cNvGrpSpPr/>
          <p:nvPr/>
        </p:nvGrpSpPr>
        <p:grpSpPr>
          <a:xfrm rot="10800000" flipH="1">
            <a:off x="-1045483" y="196332"/>
            <a:ext cx="1517800" cy="1891667"/>
            <a:chOff x="-784112" y="3818928"/>
            <a:chExt cx="1138350" cy="1418750"/>
          </a:xfrm>
        </p:grpSpPr>
        <p:sp>
          <p:nvSpPr>
            <p:cNvPr id="97" name="Google Shape;97;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9" name="Google Shape;99;p3"/>
          <p:cNvGrpSpPr/>
          <p:nvPr/>
        </p:nvGrpSpPr>
        <p:grpSpPr>
          <a:xfrm rot="10800000" flipH="1">
            <a:off x="-493441" y="-128282"/>
            <a:ext cx="1517800" cy="1891667"/>
            <a:chOff x="-784112" y="3818928"/>
            <a:chExt cx="1138350" cy="1418750"/>
          </a:xfrm>
        </p:grpSpPr>
        <p:sp>
          <p:nvSpPr>
            <p:cNvPr id="100" name="Google Shape;100;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2" name="Google Shape;102;p3"/>
          <p:cNvGrpSpPr/>
          <p:nvPr/>
        </p:nvGrpSpPr>
        <p:grpSpPr>
          <a:xfrm rot="10800000" flipH="1">
            <a:off x="93489" y="-526827"/>
            <a:ext cx="1517800" cy="1891667"/>
            <a:chOff x="-784112" y="3818928"/>
            <a:chExt cx="1138350" cy="1418750"/>
          </a:xfrm>
        </p:grpSpPr>
        <p:sp>
          <p:nvSpPr>
            <p:cNvPr id="103" name="Google Shape;103;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3065250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537"/>
        <p:cNvGrpSpPr/>
        <p:nvPr/>
      </p:nvGrpSpPr>
      <p:grpSpPr>
        <a:xfrm>
          <a:off x="0" y="0"/>
          <a:ext cx="0" cy="0"/>
          <a:chOff x="0" y="0"/>
          <a:chExt cx="0" cy="0"/>
        </a:xfrm>
      </p:grpSpPr>
      <p:grpSp>
        <p:nvGrpSpPr>
          <p:cNvPr id="538" name="Google Shape;538;p21"/>
          <p:cNvGrpSpPr/>
          <p:nvPr/>
        </p:nvGrpSpPr>
        <p:grpSpPr>
          <a:xfrm rot="10800000" flipH="1">
            <a:off x="10004180" y="6047956"/>
            <a:ext cx="1227033" cy="1437733"/>
            <a:chOff x="4679675" y="-443725"/>
            <a:chExt cx="920275" cy="1078300"/>
          </a:xfrm>
        </p:grpSpPr>
        <p:sp>
          <p:nvSpPr>
            <p:cNvPr id="539" name="Google Shape;539;p2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2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1" name="Google Shape;541;p21"/>
          <p:cNvGrpSpPr/>
          <p:nvPr/>
        </p:nvGrpSpPr>
        <p:grpSpPr>
          <a:xfrm rot="10800000" flipH="1">
            <a:off x="10662780" y="5668289"/>
            <a:ext cx="1505633" cy="1919000"/>
            <a:chOff x="5173625" y="-443725"/>
            <a:chExt cx="1129225" cy="1439250"/>
          </a:xfrm>
        </p:grpSpPr>
        <p:sp>
          <p:nvSpPr>
            <p:cNvPr id="542" name="Google Shape;54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4" name="Google Shape;544;p21"/>
          <p:cNvGrpSpPr/>
          <p:nvPr/>
        </p:nvGrpSpPr>
        <p:grpSpPr>
          <a:xfrm rot="10800000" flipH="1">
            <a:off x="11369451" y="5673993"/>
            <a:ext cx="2987933" cy="2209767"/>
            <a:chOff x="4603700" y="-443725"/>
            <a:chExt cx="2240950" cy="1657325"/>
          </a:xfrm>
        </p:grpSpPr>
        <p:sp>
          <p:nvSpPr>
            <p:cNvPr id="545" name="Google Shape;545;p2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2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7" name="Google Shape;547;p21"/>
          <p:cNvGrpSpPr/>
          <p:nvPr/>
        </p:nvGrpSpPr>
        <p:grpSpPr>
          <a:xfrm rot="10800000">
            <a:off x="9362" y="-852008"/>
            <a:ext cx="2164233" cy="2630200"/>
            <a:chOff x="4193384" y="4053542"/>
            <a:chExt cx="1623175" cy="1972650"/>
          </a:xfrm>
        </p:grpSpPr>
        <p:grpSp>
          <p:nvGrpSpPr>
            <p:cNvPr id="548" name="Google Shape;548;p21"/>
            <p:cNvGrpSpPr/>
            <p:nvPr/>
          </p:nvGrpSpPr>
          <p:grpSpPr>
            <a:xfrm rot="10800000" flipH="1">
              <a:off x="4193384" y="4947892"/>
              <a:ext cx="920275" cy="1078300"/>
              <a:chOff x="4679675" y="-1053325"/>
              <a:chExt cx="920275" cy="1078300"/>
            </a:xfrm>
          </p:grpSpPr>
          <p:sp>
            <p:nvSpPr>
              <p:cNvPr id="549" name="Google Shape;549;p21"/>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21"/>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1" name="Google Shape;551;p21"/>
            <p:cNvGrpSpPr/>
            <p:nvPr/>
          </p:nvGrpSpPr>
          <p:grpSpPr>
            <a:xfrm rot="10800000" flipH="1">
              <a:off x="4687334" y="4053542"/>
              <a:ext cx="1129225" cy="1439250"/>
              <a:chOff x="5173625" y="-443725"/>
              <a:chExt cx="1129225" cy="1439250"/>
            </a:xfrm>
          </p:grpSpPr>
          <p:sp>
            <p:nvSpPr>
              <p:cNvPr id="552" name="Google Shape;55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554" name="Google Shape;554;p21"/>
          <p:cNvGrpSpPr/>
          <p:nvPr/>
        </p:nvGrpSpPr>
        <p:grpSpPr>
          <a:xfrm>
            <a:off x="-1674843" y="953658"/>
            <a:ext cx="2686388" cy="630837"/>
            <a:chOff x="-35118" y="4342063"/>
            <a:chExt cx="2014791" cy="473128"/>
          </a:xfrm>
        </p:grpSpPr>
        <p:sp>
          <p:nvSpPr>
            <p:cNvPr id="555" name="Google Shape;555;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7" name="Google Shape;557;p21"/>
          <p:cNvGrpSpPr/>
          <p:nvPr/>
        </p:nvGrpSpPr>
        <p:grpSpPr>
          <a:xfrm>
            <a:off x="-1573251" y="1289424"/>
            <a:ext cx="2686388" cy="630837"/>
            <a:chOff x="-35118" y="4342063"/>
            <a:chExt cx="2014791" cy="473128"/>
          </a:xfrm>
        </p:grpSpPr>
        <p:sp>
          <p:nvSpPr>
            <p:cNvPr id="558" name="Google Shape;558;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60" name="Google Shape;560;p21"/>
          <p:cNvSpPr txBox="1">
            <a:spLocks noGrp="1"/>
          </p:cNvSpPr>
          <p:nvPr>
            <p:ph type="title"/>
          </p:nvPr>
        </p:nvSpPr>
        <p:spPr>
          <a:xfrm>
            <a:off x="951100" y="719600"/>
            <a:ext cx="10290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25893928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561"/>
        <p:cNvGrpSpPr/>
        <p:nvPr/>
      </p:nvGrpSpPr>
      <p:grpSpPr>
        <a:xfrm>
          <a:off x="0" y="0"/>
          <a:ext cx="0" cy="0"/>
          <a:chOff x="0" y="0"/>
          <a:chExt cx="0" cy="0"/>
        </a:xfrm>
      </p:grpSpPr>
      <p:grpSp>
        <p:nvGrpSpPr>
          <p:cNvPr id="562" name="Google Shape;562;p22"/>
          <p:cNvGrpSpPr/>
          <p:nvPr/>
        </p:nvGrpSpPr>
        <p:grpSpPr>
          <a:xfrm>
            <a:off x="116784" y="-643041"/>
            <a:ext cx="643400" cy="2007133"/>
            <a:chOff x="3121150" y="-443725"/>
            <a:chExt cx="482550" cy="1505350"/>
          </a:xfrm>
        </p:grpSpPr>
        <p:sp>
          <p:nvSpPr>
            <p:cNvPr id="563" name="Google Shape;563;p2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2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5" name="Google Shape;565;p22"/>
          <p:cNvGrpSpPr/>
          <p:nvPr/>
        </p:nvGrpSpPr>
        <p:grpSpPr>
          <a:xfrm>
            <a:off x="1333101" y="-623068"/>
            <a:ext cx="1239167" cy="1437733"/>
            <a:chOff x="1990425" y="-443725"/>
            <a:chExt cx="929375" cy="1078300"/>
          </a:xfrm>
        </p:grpSpPr>
        <p:sp>
          <p:nvSpPr>
            <p:cNvPr id="566" name="Google Shape;566;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8" name="Google Shape;568;p22"/>
          <p:cNvGrpSpPr/>
          <p:nvPr/>
        </p:nvGrpSpPr>
        <p:grpSpPr>
          <a:xfrm>
            <a:off x="395900" y="-1435868"/>
            <a:ext cx="1517800" cy="1919000"/>
            <a:chOff x="1287525" y="-443725"/>
            <a:chExt cx="1138350" cy="1439250"/>
          </a:xfrm>
        </p:grpSpPr>
        <p:sp>
          <p:nvSpPr>
            <p:cNvPr id="569" name="Google Shape;569;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1" name="Google Shape;571;p22"/>
          <p:cNvGrpSpPr/>
          <p:nvPr/>
        </p:nvGrpSpPr>
        <p:grpSpPr>
          <a:xfrm>
            <a:off x="11442951" y="-643041"/>
            <a:ext cx="632267" cy="2007133"/>
            <a:chOff x="3995775" y="-443725"/>
            <a:chExt cx="474200" cy="1505350"/>
          </a:xfrm>
        </p:grpSpPr>
        <p:sp>
          <p:nvSpPr>
            <p:cNvPr id="572" name="Google Shape;572;p2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2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4" name="Google Shape;574;p22"/>
          <p:cNvGrpSpPr/>
          <p:nvPr/>
        </p:nvGrpSpPr>
        <p:grpSpPr>
          <a:xfrm>
            <a:off x="9693968" y="-623068"/>
            <a:ext cx="1227033" cy="1437733"/>
            <a:chOff x="4679675" y="-443725"/>
            <a:chExt cx="920275" cy="1078300"/>
          </a:xfrm>
        </p:grpSpPr>
        <p:sp>
          <p:nvSpPr>
            <p:cNvPr id="575" name="Google Shape;575;p2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2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7" name="Google Shape;577;p22"/>
          <p:cNvGrpSpPr/>
          <p:nvPr/>
        </p:nvGrpSpPr>
        <p:grpSpPr>
          <a:xfrm>
            <a:off x="10352568" y="-1435868"/>
            <a:ext cx="1505633" cy="1919000"/>
            <a:chOff x="5173625" y="-443725"/>
            <a:chExt cx="1129225" cy="1439250"/>
          </a:xfrm>
        </p:grpSpPr>
        <p:sp>
          <p:nvSpPr>
            <p:cNvPr id="578" name="Google Shape;578;p2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2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0" name="Google Shape;580;p22"/>
          <p:cNvGrpSpPr/>
          <p:nvPr/>
        </p:nvGrpSpPr>
        <p:grpSpPr>
          <a:xfrm>
            <a:off x="-1627049" y="-1015434"/>
            <a:ext cx="2999100" cy="2209767"/>
            <a:chOff x="746475" y="-443725"/>
            <a:chExt cx="2249325" cy="1657325"/>
          </a:xfrm>
        </p:grpSpPr>
        <p:sp>
          <p:nvSpPr>
            <p:cNvPr id="581" name="Google Shape;581;p22"/>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22"/>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3" name="Google Shape;583;p22"/>
          <p:cNvGrpSpPr/>
          <p:nvPr/>
        </p:nvGrpSpPr>
        <p:grpSpPr>
          <a:xfrm>
            <a:off x="10831118" y="-1015434"/>
            <a:ext cx="2987933" cy="2209767"/>
            <a:chOff x="4603700" y="-443725"/>
            <a:chExt cx="2240950" cy="1657325"/>
          </a:xfrm>
        </p:grpSpPr>
        <p:sp>
          <p:nvSpPr>
            <p:cNvPr id="584" name="Google Shape;584;p22"/>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22"/>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6" name="Google Shape;586;p22"/>
          <p:cNvGrpSpPr/>
          <p:nvPr/>
        </p:nvGrpSpPr>
        <p:grpSpPr>
          <a:xfrm>
            <a:off x="3901618" y="-623068"/>
            <a:ext cx="1239167" cy="1437733"/>
            <a:chOff x="1990425" y="-443725"/>
            <a:chExt cx="929375" cy="1078300"/>
          </a:xfrm>
        </p:grpSpPr>
        <p:sp>
          <p:nvSpPr>
            <p:cNvPr id="587" name="Google Shape;587;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9" name="Google Shape;589;p22"/>
          <p:cNvGrpSpPr/>
          <p:nvPr/>
        </p:nvGrpSpPr>
        <p:grpSpPr>
          <a:xfrm>
            <a:off x="4714418" y="-927868"/>
            <a:ext cx="1239167" cy="1437733"/>
            <a:chOff x="1990425" y="-443725"/>
            <a:chExt cx="929375" cy="1078300"/>
          </a:xfrm>
        </p:grpSpPr>
        <p:sp>
          <p:nvSpPr>
            <p:cNvPr id="590" name="Google Shape;590;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92" name="Google Shape;592;p22"/>
          <p:cNvSpPr txBox="1">
            <a:spLocks noGrp="1"/>
          </p:cNvSpPr>
          <p:nvPr>
            <p:ph type="title" hasCustomPrompt="1"/>
          </p:nvPr>
        </p:nvSpPr>
        <p:spPr>
          <a:xfrm>
            <a:off x="1462133" y="3500617"/>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3" name="Google Shape;593;p22"/>
          <p:cNvSpPr txBox="1">
            <a:spLocks noGrp="1"/>
          </p:cNvSpPr>
          <p:nvPr>
            <p:ph type="subTitle" idx="1"/>
          </p:nvPr>
        </p:nvSpPr>
        <p:spPr>
          <a:xfrm>
            <a:off x="1034333" y="5138347"/>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594" name="Google Shape;594;p22"/>
          <p:cNvSpPr txBox="1">
            <a:spLocks noGrp="1"/>
          </p:cNvSpPr>
          <p:nvPr>
            <p:ph type="title" idx="2"/>
          </p:nvPr>
        </p:nvSpPr>
        <p:spPr>
          <a:xfrm>
            <a:off x="1034333" y="4632747"/>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595" name="Google Shape;595;p22"/>
          <p:cNvSpPr txBox="1">
            <a:spLocks noGrp="1"/>
          </p:cNvSpPr>
          <p:nvPr>
            <p:ph type="title" idx="3" hasCustomPrompt="1"/>
          </p:nvPr>
        </p:nvSpPr>
        <p:spPr>
          <a:xfrm>
            <a:off x="5041600" y="3632684"/>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6" name="Google Shape;596;p22"/>
          <p:cNvSpPr txBox="1">
            <a:spLocks noGrp="1"/>
          </p:cNvSpPr>
          <p:nvPr>
            <p:ph type="subTitle" idx="4"/>
          </p:nvPr>
        </p:nvSpPr>
        <p:spPr>
          <a:xfrm>
            <a:off x="4613800" y="5270413"/>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597" name="Google Shape;597;p22"/>
          <p:cNvSpPr txBox="1">
            <a:spLocks noGrp="1"/>
          </p:cNvSpPr>
          <p:nvPr>
            <p:ph type="title" idx="5"/>
          </p:nvPr>
        </p:nvSpPr>
        <p:spPr>
          <a:xfrm>
            <a:off x="4613800" y="4764813"/>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598" name="Google Shape;598;p22"/>
          <p:cNvSpPr txBox="1">
            <a:spLocks noGrp="1"/>
          </p:cNvSpPr>
          <p:nvPr>
            <p:ph type="title" idx="6" hasCustomPrompt="1"/>
          </p:nvPr>
        </p:nvSpPr>
        <p:spPr>
          <a:xfrm>
            <a:off x="8621067" y="3632684"/>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9" name="Google Shape;599;p22"/>
          <p:cNvSpPr txBox="1">
            <a:spLocks noGrp="1"/>
          </p:cNvSpPr>
          <p:nvPr>
            <p:ph type="subTitle" idx="7"/>
          </p:nvPr>
        </p:nvSpPr>
        <p:spPr>
          <a:xfrm>
            <a:off x="8193267" y="5270413"/>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600" name="Google Shape;600;p22"/>
          <p:cNvSpPr txBox="1">
            <a:spLocks noGrp="1"/>
          </p:cNvSpPr>
          <p:nvPr>
            <p:ph type="title" idx="8"/>
          </p:nvPr>
        </p:nvSpPr>
        <p:spPr>
          <a:xfrm>
            <a:off x="8193267" y="4764813"/>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grpSp>
        <p:nvGrpSpPr>
          <p:cNvPr id="601" name="Google Shape;601;p22"/>
          <p:cNvGrpSpPr/>
          <p:nvPr/>
        </p:nvGrpSpPr>
        <p:grpSpPr>
          <a:xfrm>
            <a:off x="6470167" y="-1380759"/>
            <a:ext cx="1517800" cy="1919000"/>
            <a:chOff x="1287525" y="-443725"/>
            <a:chExt cx="1138350" cy="1439250"/>
          </a:xfrm>
        </p:grpSpPr>
        <p:sp>
          <p:nvSpPr>
            <p:cNvPr id="602" name="Google Shape;602;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3701607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604"/>
        <p:cNvGrpSpPr/>
        <p:nvPr/>
      </p:nvGrpSpPr>
      <p:grpSpPr>
        <a:xfrm>
          <a:off x="0" y="0"/>
          <a:ext cx="0" cy="0"/>
          <a:chOff x="0" y="0"/>
          <a:chExt cx="0" cy="0"/>
        </a:xfrm>
      </p:grpSpPr>
      <p:sp>
        <p:nvSpPr>
          <p:cNvPr id="605" name="Google Shape;605;p23"/>
          <p:cNvSpPr txBox="1">
            <a:spLocks noGrp="1"/>
          </p:cNvSpPr>
          <p:nvPr>
            <p:ph type="title"/>
          </p:nvPr>
        </p:nvSpPr>
        <p:spPr>
          <a:xfrm>
            <a:off x="1071667" y="2418200"/>
            <a:ext cx="4496800" cy="929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atin typeface="Source Sans Pro"/>
                <a:ea typeface="Source Sans Pro"/>
                <a:cs typeface="Source Sans Pro"/>
                <a:sym typeface="Source Sans Pro"/>
              </a:defRPr>
            </a:lvl1pPr>
            <a:lvl2pPr lvl="1" rtl="0">
              <a:spcBef>
                <a:spcPts val="0"/>
              </a:spcBef>
              <a:spcAft>
                <a:spcPts val="0"/>
              </a:spcAft>
              <a:buSzPts val="3000"/>
              <a:buNone/>
              <a:defRPr sz="4000">
                <a:latin typeface="Source Sans Pro"/>
                <a:ea typeface="Source Sans Pro"/>
                <a:cs typeface="Source Sans Pro"/>
                <a:sym typeface="Source Sans Pro"/>
              </a:defRPr>
            </a:lvl2pPr>
            <a:lvl3pPr lvl="2" rtl="0">
              <a:spcBef>
                <a:spcPts val="0"/>
              </a:spcBef>
              <a:spcAft>
                <a:spcPts val="0"/>
              </a:spcAft>
              <a:buSzPts val="3000"/>
              <a:buNone/>
              <a:defRPr sz="4000">
                <a:latin typeface="Source Sans Pro"/>
                <a:ea typeface="Source Sans Pro"/>
                <a:cs typeface="Source Sans Pro"/>
                <a:sym typeface="Source Sans Pro"/>
              </a:defRPr>
            </a:lvl3pPr>
            <a:lvl4pPr lvl="3" rtl="0">
              <a:spcBef>
                <a:spcPts val="0"/>
              </a:spcBef>
              <a:spcAft>
                <a:spcPts val="0"/>
              </a:spcAft>
              <a:buSzPts val="3000"/>
              <a:buNone/>
              <a:defRPr sz="4000">
                <a:latin typeface="Source Sans Pro"/>
                <a:ea typeface="Source Sans Pro"/>
                <a:cs typeface="Source Sans Pro"/>
                <a:sym typeface="Source Sans Pro"/>
              </a:defRPr>
            </a:lvl4pPr>
            <a:lvl5pPr lvl="4" rtl="0">
              <a:spcBef>
                <a:spcPts val="0"/>
              </a:spcBef>
              <a:spcAft>
                <a:spcPts val="0"/>
              </a:spcAft>
              <a:buSzPts val="3000"/>
              <a:buNone/>
              <a:defRPr sz="4000">
                <a:latin typeface="Source Sans Pro"/>
                <a:ea typeface="Source Sans Pro"/>
                <a:cs typeface="Source Sans Pro"/>
                <a:sym typeface="Source Sans Pro"/>
              </a:defRPr>
            </a:lvl5pPr>
            <a:lvl6pPr lvl="5" rtl="0">
              <a:spcBef>
                <a:spcPts val="0"/>
              </a:spcBef>
              <a:spcAft>
                <a:spcPts val="0"/>
              </a:spcAft>
              <a:buSzPts val="3000"/>
              <a:buNone/>
              <a:defRPr sz="4000">
                <a:latin typeface="Source Sans Pro"/>
                <a:ea typeface="Source Sans Pro"/>
                <a:cs typeface="Source Sans Pro"/>
                <a:sym typeface="Source Sans Pro"/>
              </a:defRPr>
            </a:lvl6pPr>
            <a:lvl7pPr lvl="6" rtl="0">
              <a:spcBef>
                <a:spcPts val="0"/>
              </a:spcBef>
              <a:spcAft>
                <a:spcPts val="0"/>
              </a:spcAft>
              <a:buSzPts val="3000"/>
              <a:buNone/>
              <a:defRPr sz="4000">
                <a:latin typeface="Source Sans Pro"/>
                <a:ea typeface="Source Sans Pro"/>
                <a:cs typeface="Source Sans Pro"/>
                <a:sym typeface="Source Sans Pro"/>
              </a:defRPr>
            </a:lvl7pPr>
            <a:lvl8pPr lvl="7" rtl="0">
              <a:spcBef>
                <a:spcPts val="0"/>
              </a:spcBef>
              <a:spcAft>
                <a:spcPts val="0"/>
              </a:spcAft>
              <a:buSzPts val="3000"/>
              <a:buNone/>
              <a:defRPr sz="4000">
                <a:latin typeface="Source Sans Pro"/>
                <a:ea typeface="Source Sans Pro"/>
                <a:cs typeface="Source Sans Pro"/>
                <a:sym typeface="Source Sans Pro"/>
              </a:defRPr>
            </a:lvl8pPr>
            <a:lvl9pPr lvl="8" rtl="0">
              <a:spcBef>
                <a:spcPts val="0"/>
              </a:spcBef>
              <a:spcAft>
                <a:spcPts val="0"/>
              </a:spcAft>
              <a:buSzPts val="3000"/>
              <a:buNone/>
              <a:defRPr sz="4000">
                <a:latin typeface="Source Sans Pro"/>
                <a:ea typeface="Source Sans Pro"/>
                <a:cs typeface="Source Sans Pro"/>
                <a:sym typeface="Source Sans Pro"/>
              </a:defRPr>
            </a:lvl9pPr>
          </a:lstStyle>
          <a:p>
            <a:r>
              <a:rPr lang="en-US"/>
              <a:t>Click to edit Master title style</a:t>
            </a:r>
            <a:endParaRPr/>
          </a:p>
        </p:txBody>
      </p:sp>
      <p:sp>
        <p:nvSpPr>
          <p:cNvPr id="606" name="Google Shape;606;p23"/>
          <p:cNvSpPr txBox="1">
            <a:spLocks noGrp="1"/>
          </p:cNvSpPr>
          <p:nvPr>
            <p:ph type="subTitle" idx="1"/>
          </p:nvPr>
        </p:nvSpPr>
        <p:spPr>
          <a:xfrm>
            <a:off x="1071651" y="3394851"/>
            <a:ext cx="4605200" cy="127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grpSp>
        <p:nvGrpSpPr>
          <p:cNvPr id="607" name="Google Shape;607;p23"/>
          <p:cNvGrpSpPr/>
          <p:nvPr/>
        </p:nvGrpSpPr>
        <p:grpSpPr>
          <a:xfrm>
            <a:off x="11239751" y="-643041"/>
            <a:ext cx="632267" cy="2007133"/>
            <a:chOff x="3995775" y="-443725"/>
            <a:chExt cx="474200" cy="1505350"/>
          </a:xfrm>
        </p:grpSpPr>
        <p:sp>
          <p:nvSpPr>
            <p:cNvPr id="608" name="Google Shape;608;p23"/>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23"/>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0" name="Google Shape;610;p23"/>
          <p:cNvGrpSpPr/>
          <p:nvPr/>
        </p:nvGrpSpPr>
        <p:grpSpPr>
          <a:xfrm>
            <a:off x="9490768" y="-623068"/>
            <a:ext cx="1227033" cy="1437733"/>
            <a:chOff x="4679675" y="-443725"/>
            <a:chExt cx="920275" cy="1078300"/>
          </a:xfrm>
        </p:grpSpPr>
        <p:sp>
          <p:nvSpPr>
            <p:cNvPr id="611" name="Google Shape;611;p23"/>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23"/>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3" name="Google Shape;613;p23"/>
          <p:cNvGrpSpPr/>
          <p:nvPr/>
        </p:nvGrpSpPr>
        <p:grpSpPr>
          <a:xfrm>
            <a:off x="10149368" y="-1435868"/>
            <a:ext cx="1505633" cy="1919000"/>
            <a:chOff x="5173625" y="-443725"/>
            <a:chExt cx="1129225" cy="1439250"/>
          </a:xfrm>
        </p:grpSpPr>
        <p:sp>
          <p:nvSpPr>
            <p:cNvPr id="614" name="Google Shape;614;p2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2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6" name="Google Shape;616;p23"/>
          <p:cNvGrpSpPr/>
          <p:nvPr/>
        </p:nvGrpSpPr>
        <p:grpSpPr>
          <a:xfrm>
            <a:off x="10627918" y="-1015434"/>
            <a:ext cx="2987933" cy="2209767"/>
            <a:chOff x="4603700" y="-443725"/>
            <a:chExt cx="2240950" cy="1657325"/>
          </a:xfrm>
        </p:grpSpPr>
        <p:sp>
          <p:nvSpPr>
            <p:cNvPr id="617" name="Google Shape;617;p2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2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9" name="Google Shape;619;p23"/>
          <p:cNvGrpSpPr/>
          <p:nvPr/>
        </p:nvGrpSpPr>
        <p:grpSpPr>
          <a:xfrm rot="10800000" flipH="1">
            <a:off x="-644651" y="5910256"/>
            <a:ext cx="2686388" cy="630837"/>
            <a:chOff x="-35118" y="4342063"/>
            <a:chExt cx="2014791" cy="473128"/>
          </a:xfrm>
        </p:grpSpPr>
        <p:sp>
          <p:nvSpPr>
            <p:cNvPr id="620" name="Google Shape;620;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2" name="Google Shape;622;p23"/>
          <p:cNvGrpSpPr/>
          <p:nvPr/>
        </p:nvGrpSpPr>
        <p:grpSpPr>
          <a:xfrm>
            <a:off x="-644662" y="5857103"/>
            <a:ext cx="2686388" cy="630837"/>
            <a:chOff x="-35118" y="4342063"/>
            <a:chExt cx="2014791" cy="473128"/>
          </a:xfrm>
        </p:grpSpPr>
        <p:sp>
          <p:nvSpPr>
            <p:cNvPr id="623" name="Google Shape;623;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5" name="Google Shape;625;p23"/>
          <p:cNvGrpSpPr/>
          <p:nvPr/>
        </p:nvGrpSpPr>
        <p:grpSpPr>
          <a:xfrm>
            <a:off x="319984" y="-643041"/>
            <a:ext cx="643400" cy="2007133"/>
            <a:chOff x="3121150" y="-443725"/>
            <a:chExt cx="482550" cy="1505350"/>
          </a:xfrm>
        </p:grpSpPr>
        <p:sp>
          <p:nvSpPr>
            <p:cNvPr id="626" name="Google Shape;626;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8" name="Google Shape;628;p23"/>
          <p:cNvGrpSpPr/>
          <p:nvPr/>
        </p:nvGrpSpPr>
        <p:grpSpPr>
          <a:xfrm>
            <a:off x="593025" y="-1218641"/>
            <a:ext cx="643400" cy="2007133"/>
            <a:chOff x="3121150" y="-443725"/>
            <a:chExt cx="482550" cy="1505350"/>
          </a:xfrm>
        </p:grpSpPr>
        <p:sp>
          <p:nvSpPr>
            <p:cNvPr id="629" name="Google Shape;629;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1" name="Google Shape;631;p23"/>
          <p:cNvGrpSpPr/>
          <p:nvPr/>
        </p:nvGrpSpPr>
        <p:grpSpPr>
          <a:xfrm rot="5400000">
            <a:off x="1287808" y="-1141573"/>
            <a:ext cx="3053753" cy="2024449"/>
            <a:chOff x="-736445" y="1581995"/>
            <a:chExt cx="2290315" cy="1518337"/>
          </a:xfrm>
        </p:grpSpPr>
        <p:sp>
          <p:nvSpPr>
            <p:cNvPr id="632" name="Google Shape;632;p23"/>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33" name="Google Shape;633;p23"/>
            <p:cNvGrpSpPr/>
            <p:nvPr/>
          </p:nvGrpSpPr>
          <p:grpSpPr>
            <a:xfrm>
              <a:off x="-736445" y="1581995"/>
              <a:ext cx="2290315" cy="1518337"/>
              <a:chOff x="-565732" y="1582220"/>
              <a:chExt cx="2290315" cy="1518337"/>
            </a:xfrm>
          </p:grpSpPr>
          <p:sp>
            <p:nvSpPr>
              <p:cNvPr id="634" name="Google Shape;634;p23"/>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35" name="Google Shape;635;p23"/>
              <p:cNvGrpSpPr/>
              <p:nvPr/>
            </p:nvGrpSpPr>
            <p:grpSpPr>
              <a:xfrm>
                <a:off x="-565732" y="1582220"/>
                <a:ext cx="2290315" cy="435914"/>
                <a:chOff x="-565732" y="1582220"/>
                <a:chExt cx="2290315" cy="435914"/>
              </a:xfrm>
            </p:grpSpPr>
            <p:sp>
              <p:nvSpPr>
                <p:cNvPr id="636" name="Google Shape;636;p23"/>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23"/>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8" name="Google Shape;638;p23"/>
              <p:cNvGrpSpPr/>
              <p:nvPr/>
            </p:nvGrpSpPr>
            <p:grpSpPr>
              <a:xfrm>
                <a:off x="-565732" y="1759770"/>
                <a:ext cx="1948882" cy="441085"/>
                <a:chOff x="-565732" y="1759770"/>
                <a:chExt cx="1948882" cy="441085"/>
              </a:xfrm>
            </p:grpSpPr>
            <p:sp>
              <p:nvSpPr>
                <p:cNvPr id="639" name="Google Shape;639;p23"/>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23"/>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1" name="Google Shape;641;p23"/>
              <p:cNvGrpSpPr/>
              <p:nvPr/>
            </p:nvGrpSpPr>
            <p:grpSpPr>
              <a:xfrm>
                <a:off x="-390503" y="2295383"/>
                <a:ext cx="1572778" cy="118575"/>
                <a:chOff x="-390503" y="2295383"/>
                <a:chExt cx="1572778" cy="118575"/>
              </a:xfrm>
            </p:grpSpPr>
            <p:sp>
              <p:nvSpPr>
                <p:cNvPr id="642" name="Google Shape;642;p23"/>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23"/>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4" name="Google Shape;644;p23"/>
              <p:cNvGrpSpPr/>
              <p:nvPr/>
            </p:nvGrpSpPr>
            <p:grpSpPr>
              <a:xfrm>
                <a:off x="-565732" y="2666266"/>
                <a:ext cx="2239329" cy="434292"/>
                <a:chOff x="-565732" y="2666266"/>
                <a:chExt cx="2239329" cy="434292"/>
              </a:xfrm>
            </p:grpSpPr>
            <p:sp>
              <p:nvSpPr>
                <p:cNvPr id="645" name="Google Shape;645;p23"/>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23"/>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24641273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647"/>
        <p:cNvGrpSpPr/>
        <p:nvPr/>
      </p:nvGrpSpPr>
      <p:grpSpPr>
        <a:xfrm>
          <a:off x="0" y="0"/>
          <a:ext cx="0" cy="0"/>
          <a:chOff x="0" y="0"/>
          <a:chExt cx="0" cy="0"/>
        </a:xfrm>
      </p:grpSpPr>
      <p:grpSp>
        <p:nvGrpSpPr>
          <p:cNvPr id="648" name="Google Shape;648;p24"/>
          <p:cNvGrpSpPr/>
          <p:nvPr/>
        </p:nvGrpSpPr>
        <p:grpSpPr>
          <a:xfrm>
            <a:off x="1400465" y="-626039"/>
            <a:ext cx="1593799" cy="1437728"/>
            <a:chOff x="4404625" y="-443721"/>
            <a:chExt cx="1195349" cy="1078296"/>
          </a:xfrm>
        </p:grpSpPr>
        <p:sp>
          <p:nvSpPr>
            <p:cNvPr id="649" name="Google Shape;64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1" name="Google Shape;651;p24"/>
          <p:cNvGrpSpPr/>
          <p:nvPr/>
        </p:nvGrpSpPr>
        <p:grpSpPr>
          <a:xfrm rot="-5400000">
            <a:off x="-524884" y="-674073"/>
            <a:ext cx="2909147" cy="1190032"/>
            <a:chOff x="6525475" y="148600"/>
            <a:chExt cx="2808779" cy="1148975"/>
          </a:xfrm>
        </p:grpSpPr>
        <p:sp>
          <p:nvSpPr>
            <p:cNvPr id="652" name="Google Shape;65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 name="Google Shape;65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4" name="Google Shape;654;p24"/>
          <p:cNvGrpSpPr/>
          <p:nvPr/>
        </p:nvGrpSpPr>
        <p:grpSpPr>
          <a:xfrm rot="-5400000">
            <a:off x="50721" y="-329987"/>
            <a:ext cx="2909147" cy="1190032"/>
            <a:chOff x="6525475" y="148600"/>
            <a:chExt cx="2808779" cy="1148975"/>
          </a:xfrm>
        </p:grpSpPr>
        <p:sp>
          <p:nvSpPr>
            <p:cNvPr id="655" name="Google Shape;65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7" name="Google Shape;657;p24"/>
          <p:cNvGrpSpPr/>
          <p:nvPr/>
        </p:nvGrpSpPr>
        <p:grpSpPr>
          <a:xfrm flipH="1">
            <a:off x="9184907" y="-1330431"/>
            <a:ext cx="2659589" cy="3253232"/>
            <a:chOff x="403404" y="-997823"/>
            <a:chExt cx="1994692" cy="2439924"/>
          </a:xfrm>
        </p:grpSpPr>
        <p:grpSp>
          <p:nvGrpSpPr>
            <p:cNvPr id="658" name="Google Shape;658;p24"/>
            <p:cNvGrpSpPr/>
            <p:nvPr/>
          </p:nvGrpSpPr>
          <p:grpSpPr>
            <a:xfrm>
              <a:off x="1202748" y="-317129"/>
              <a:ext cx="1195349" cy="1078296"/>
              <a:chOff x="4404625" y="-443721"/>
              <a:chExt cx="1195349" cy="1078296"/>
            </a:xfrm>
          </p:grpSpPr>
          <p:sp>
            <p:nvSpPr>
              <p:cNvPr id="659" name="Google Shape;65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61" name="Google Shape;661;p24"/>
            <p:cNvGrpSpPr/>
            <p:nvPr/>
          </p:nvGrpSpPr>
          <p:grpSpPr>
            <a:xfrm rot="-5400000">
              <a:off x="-241263" y="-353155"/>
              <a:ext cx="2181860" cy="892524"/>
              <a:chOff x="6525475" y="148600"/>
              <a:chExt cx="2808779" cy="1148975"/>
            </a:xfrm>
          </p:grpSpPr>
          <p:sp>
            <p:nvSpPr>
              <p:cNvPr id="662" name="Google Shape;66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64" name="Google Shape;664;p24"/>
            <p:cNvGrpSpPr/>
            <p:nvPr/>
          </p:nvGrpSpPr>
          <p:grpSpPr>
            <a:xfrm rot="-5400000">
              <a:off x="182166" y="-95090"/>
              <a:ext cx="2181860" cy="892524"/>
              <a:chOff x="6525475" y="148600"/>
              <a:chExt cx="2808779" cy="1148975"/>
            </a:xfrm>
          </p:grpSpPr>
          <p:sp>
            <p:nvSpPr>
              <p:cNvPr id="665" name="Google Shape;66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6" name="Google Shape;66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67" name="Google Shape;667;p24"/>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668" name="Google Shape;668;p24"/>
          <p:cNvSpPr txBox="1">
            <a:spLocks noGrp="1"/>
          </p:cNvSpPr>
          <p:nvPr>
            <p:ph type="body" idx="1"/>
          </p:nvPr>
        </p:nvSpPr>
        <p:spPr>
          <a:xfrm>
            <a:off x="951000" y="1789667"/>
            <a:ext cx="10290000" cy="4348800"/>
          </a:xfrm>
          <a:prstGeom prst="rect">
            <a:avLst/>
          </a:prstGeom>
        </p:spPr>
        <p:txBody>
          <a:bodyPr spcFirstLastPara="1" wrap="square" lIns="91425" tIns="91425" rIns="91425" bIns="91425" anchor="ctr" anchorCtr="0">
            <a:noAutofit/>
          </a:bodyPr>
          <a:lstStyle>
            <a:lvl1pPr marL="609585" lvl="0" indent="-423323" algn="ctr" rtl="0">
              <a:lnSpc>
                <a:spcPct val="100000"/>
              </a:lnSpc>
              <a:spcBef>
                <a:spcPts val="0"/>
              </a:spcBef>
              <a:spcAft>
                <a:spcPts val="0"/>
              </a:spcAft>
              <a:buClr>
                <a:schemeClr val="accent1"/>
              </a:buClr>
              <a:buSzPts val="1400"/>
              <a:buFont typeface="Lato"/>
              <a:buChar char="○"/>
              <a:defRPr/>
            </a:lvl1pPr>
            <a:lvl2pPr marL="1219170" lvl="1" indent="-423323" rtl="0">
              <a:lnSpc>
                <a:spcPct val="100000"/>
              </a:lnSpc>
              <a:spcBef>
                <a:spcPts val="2133"/>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grpSp>
        <p:nvGrpSpPr>
          <p:cNvPr id="669" name="Google Shape;669;p24"/>
          <p:cNvGrpSpPr/>
          <p:nvPr/>
        </p:nvGrpSpPr>
        <p:grpSpPr>
          <a:xfrm>
            <a:off x="-363687" y="6052724"/>
            <a:ext cx="2686388" cy="630837"/>
            <a:chOff x="-35118" y="4342063"/>
            <a:chExt cx="2014791" cy="473128"/>
          </a:xfrm>
        </p:grpSpPr>
        <p:sp>
          <p:nvSpPr>
            <p:cNvPr id="670" name="Google Shape;670;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1" name="Google Shape;671;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2" name="Google Shape;672;p24"/>
          <p:cNvGrpSpPr/>
          <p:nvPr/>
        </p:nvGrpSpPr>
        <p:grpSpPr>
          <a:xfrm>
            <a:off x="-290487" y="6380915"/>
            <a:ext cx="2686388" cy="630837"/>
            <a:chOff x="-35118" y="4342063"/>
            <a:chExt cx="2014791" cy="473128"/>
          </a:xfrm>
        </p:grpSpPr>
        <p:sp>
          <p:nvSpPr>
            <p:cNvPr id="673" name="Google Shape;673;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5" name="Google Shape;675;p24"/>
          <p:cNvGrpSpPr/>
          <p:nvPr/>
        </p:nvGrpSpPr>
        <p:grpSpPr>
          <a:xfrm rot="10800000">
            <a:off x="9653107" y="5747924"/>
            <a:ext cx="2686388" cy="630837"/>
            <a:chOff x="-35118" y="4342063"/>
            <a:chExt cx="2014791" cy="473128"/>
          </a:xfrm>
        </p:grpSpPr>
        <p:sp>
          <p:nvSpPr>
            <p:cNvPr id="676" name="Google Shape;676;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0216026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678"/>
        <p:cNvGrpSpPr/>
        <p:nvPr/>
      </p:nvGrpSpPr>
      <p:grpSpPr>
        <a:xfrm>
          <a:off x="0" y="0"/>
          <a:ext cx="0" cy="0"/>
          <a:chOff x="0" y="0"/>
          <a:chExt cx="0" cy="0"/>
        </a:xfrm>
      </p:grpSpPr>
      <p:sp>
        <p:nvSpPr>
          <p:cNvPr id="679" name="Google Shape;679;p25"/>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680" name="Google Shape;680;p25"/>
          <p:cNvSpPr txBox="1">
            <a:spLocks noGrp="1"/>
          </p:cNvSpPr>
          <p:nvPr>
            <p:ph type="body" idx="1"/>
          </p:nvPr>
        </p:nvSpPr>
        <p:spPr>
          <a:xfrm>
            <a:off x="5091567" y="2242500"/>
            <a:ext cx="6149200" cy="36364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0"/>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grpSp>
        <p:nvGrpSpPr>
          <p:cNvPr id="681" name="Google Shape;681;p25"/>
          <p:cNvGrpSpPr/>
          <p:nvPr/>
        </p:nvGrpSpPr>
        <p:grpSpPr>
          <a:xfrm>
            <a:off x="9424227" y="-621645"/>
            <a:ext cx="1824347" cy="1437728"/>
            <a:chOff x="4231725" y="-443721"/>
            <a:chExt cx="1368260" cy="1078296"/>
          </a:xfrm>
        </p:grpSpPr>
        <p:sp>
          <p:nvSpPr>
            <p:cNvPr id="682" name="Google Shape;682;p2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2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4" name="Google Shape;684;p25"/>
          <p:cNvGrpSpPr/>
          <p:nvPr/>
        </p:nvGrpSpPr>
        <p:grpSpPr>
          <a:xfrm>
            <a:off x="10680094" y="-621651"/>
            <a:ext cx="1505633" cy="1919000"/>
            <a:chOff x="5173625" y="-443725"/>
            <a:chExt cx="1129225" cy="1439250"/>
          </a:xfrm>
        </p:grpSpPr>
        <p:sp>
          <p:nvSpPr>
            <p:cNvPr id="685" name="Google Shape;685;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7" name="Google Shape;687;p25"/>
          <p:cNvGrpSpPr/>
          <p:nvPr/>
        </p:nvGrpSpPr>
        <p:grpSpPr>
          <a:xfrm flipH="1">
            <a:off x="6789" y="-629791"/>
            <a:ext cx="1505633" cy="1919000"/>
            <a:chOff x="5173625" y="-443725"/>
            <a:chExt cx="1129225" cy="1439250"/>
          </a:xfrm>
        </p:grpSpPr>
        <p:sp>
          <p:nvSpPr>
            <p:cNvPr id="688" name="Google Shape;688;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0" name="Google Shape;690;p25"/>
          <p:cNvGrpSpPr/>
          <p:nvPr/>
        </p:nvGrpSpPr>
        <p:grpSpPr>
          <a:xfrm flipH="1">
            <a:off x="-131611" y="-297707"/>
            <a:ext cx="1227033" cy="1437733"/>
            <a:chOff x="4679675" y="-443725"/>
            <a:chExt cx="920275" cy="1078300"/>
          </a:xfrm>
        </p:grpSpPr>
        <p:sp>
          <p:nvSpPr>
            <p:cNvPr id="691" name="Google Shape;691;p2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2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3" name="Google Shape;693;p25"/>
          <p:cNvGrpSpPr/>
          <p:nvPr/>
        </p:nvGrpSpPr>
        <p:grpSpPr>
          <a:xfrm flipH="1">
            <a:off x="8764757" y="-895939"/>
            <a:ext cx="1593799" cy="1437728"/>
            <a:chOff x="4404625" y="-443721"/>
            <a:chExt cx="1195349" cy="1078296"/>
          </a:xfrm>
        </p:grpSpPr>
        <p:sp>
          <p:nvSpPr>
            <p:cNvPr id="694" name="Google Shape;694;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6" name="Google Shape;696;p25"/>
          <p:cNvGrpSpPr/>
          <p:nvPr/>
        </p:nvGrpSpPr>
        <p:grpSpPr>
          <a:xfrm>
            <a:off x="1833990" y="-895939"/>
            <a:ext cx="1593799" cy="1437728"/>
            <a:chOff x="4404625" y="-443721"/>
            <a:chExt cx="1195349" cy="1078296"/>
          </a:xfrm>
        </p:grpSpPr>
        <p:sp>
          <p:nvSpPr>
            <p:cNvPr id="697" name="Google Shape;697;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0211516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699"/>
        <p:cNvGrpSpPr/>
        <p:nvPr/>
      </p:nvGrpSpPr>
      <p:grpSpPr>
        <a:xfrm>
          <a:off x="0" y="0"/>
          <a:ext cx="0" cy="0"/>
          <a:chOff x="0" y="0"/>
          <a:chExt cx="0" cy="0"/>
        </a:xfrm>
      </p:grpSpPr>
      <p:sp>
        <p:nvSpPr>
          <p:cNvPr id="700" name="Google Shape;700;p26"/>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701" name="Google Shape;701;p26"/>
          <p:cNvSpPr txBox="1">
            <a:spLocks noGrp="1"/>
          </p:cNvSpPr>
          <p:nvPr>
            <p:ph type="body" idx="1"/>
          </p:nvPr>
        </p:nvSpPr>
        <p:spPr>
          <a:xfrm>
            <a:off x="1826940" y="2303819"/>
            <a:ext cx="6149200" cy="36364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0"/>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grpSp>
        <p:nvGrpSpPr>
          <p:cNvPr id="702" name="Google Shape;702;p26"/>
          <p:cNvGrpSpPr/>
          <p:nvPr/>
        </p:nvGrpSpPr>
        <p:grpSpPr>
          <a:xfrm>
            <a:off x="-1882416" y="5233017"/>
            <a:ext cx="3948239" cy="2780872"/>
            <a:chOff x="-1411812" y="3924763"/>
            <a:chExt cx="2961179" cy="2085654"/>
          </a:xfrm>
        </p:grpSpPr>
        <p:grpSp>
          <p:nvGrpSpPr>
            <p:cNvPr id="703" name="Google Shape;703;p26"/>
            <p:cNvGrpSpPr/>
            <p:nvPr/>
          </p:nvGrpSpPr>
          <p:grpSpPr>
            <a:xfrm flipH="1">
              <a:off x="-1411812" y="4556641"/>
              <a:ext cx="2808779" cy="1148975"/>
              <a:chOff x="6525475" y="148600"/>
              <a:chExt cx="2808779" cy="1148975"/>
            </a:xfrm>
          </p:grpSpPr>
          <p:sp>
            <p:nvSpPr>
              <p:cNvPr id="704" name="Google Shape;704;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6" name="Google Shape;706;p26"/>
            <p:cNvGrpSpPr/>
            <p:nvPr/>
          </p:nvGrpSpPr>
          <p:grpSpPr>
            <a:xfrm rot="10800000">
              <a:off x="282879" y="3924763"/>
              <a:ext cx="474200" cy="1505350"/>
              <a:chOff x="3995775" y="-443725"/>
              <a:chExt cx="474200" cy="1505350"/>
            </a:xfrm>
          </p:grpSpPr>
          <p:sp>
            <p:nvSpPr>
              <p:cNvPr id="707" name="Google Shape;707;p26"/>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26"/>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9" name="Google Shape;709;p26"/>
            <p:cNvGrpSpPr/>
            <p:nvPr/>
          </p:nvGrpSpPr>
          <p:grpSpPr>
            <a:xfrm flipH="1">
              <a:off x="-1259412" y="4861441"/>
              <a:ext cx="2808779" cy="1148975"/>
              <a:chOff x="6525475" y="148600"/>
              <a:chExt cx="2808779" cy="1148975"/>
            </a:xfrm>
          </p:grpSpPr>
          <p:sp>
            <p:nvSpPr>
              <p:cNvPr id="710" name="Google Shape;710;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1" name="Google Shape;711;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12" name="Google Shape;712;p26"/>
          <p:cNvGrpSpPr/>
          <p:nvPr/>
        </p:nvGrpSpPr>
        <p:grpSpPr>
          <a:xfrm flipH="1">
            <a:off x="9858557" y="212884"/>
            <a:ext cx="2686388" cy="619213"/>
            <a:chOff x="-35118" y="4350781"/>
            <a:chExt cx="2014791" cy="464410"/>
          </a:xfrm>
        </p:grpSpPr>
        <p:sp>
          <p:nvSpPr>
            <p:cNvPr id="713" name="Google Shape;713;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4" name="Google Shape;714;p26"/>
            <p:cNvSpPr/>
            <p:nvPr/>
          </p:nvSpPr>
          <p:spPr>
            <a:xfrm>
              <a:off x="1861099" y="4350781"/>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5" name="Google Shape;715;p26"/>
          <p:cNvGrpSpPr/>
          <p:nvPr/>
        </p:nvGrpSpPr>
        <p:grpSpPr>
          <a:xfrm flipH="1">
            <a:off x="9858557" y="641195"/>
            <a:ext cx="2686388" cy="630837"/>
            <a:chOff x="-35118" y="4342063"/>
            <a:chExt cx="2014791" cy="473128"/>
          </a:xfrm>
        </p:grpSpPr>
        <p:sp>
          <p:nvSpPr>
            <p:cNvPr id="716" name="Google Shape;716;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2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3093847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718"/>
        <p:cNvGrpSpPr/>
        <p:nvPr/>
      </p:nvGrpSpPr>
      <p:grpSpPr>
        <a:xfrm>
          <a:off x="0" y="0"/>
          <a:ext cx="0" cy="0"/>
          <a:chOff x="0" y="0"/>
          <a:chExt cx="0" cy="0"/>
        </a:xfrm>
      </p:grpSpPr>
      <p:sp>
        <p:nvSpPr>
          <p:cNvPr id="719" name="Google Shape;719;p27"/>
          <p:cNvSpPr txBox="1">
            <a:spLocks noGrp="1"/>
          </p:cNvSpPr>
          <p:nvPr>
            <p:ph type="ctrTitle"/>
          </p:nvPr>
        </p:nvSpPr>
        <p:spPr>
          <a:xfrm>
            <a:off x="951100" y="754063"/>
            <a:ext cx="5426000" cy="16572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8666"/>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720" name="Google Shape;720;p27"/>
          <p:cNvSpPr txBox="1">
            <a:spLocks noGrp="1"/>
          </p:cNvSpPr>
          <p:nvPr>
            <p:ph type="subTitle" idx="1"/>
          </p:nvPr>
        </p:nvSpPr>
        <p:spPr>
          <a:xfrm>
            <a:off x="951100" y="2315067"/>
            <a:ext cx="4778000" cy="110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21" name="Google Shape;721;p27"/>
          <p:cNvSpPr txBox="1"/>
          <p:nvPr/>
        </p:nvSpPr>
        <p:spPr>
          <a:xfrm>
            <a:off x="951100" y="4762600"/>
            <a:ext cx="4438400" cy="9308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None/>
            </a:pPr>
            <a:r>
              <a:rPr lang="en" sz="1333">
                <a:solidFill>
                  <a:schemeClr val="accent1"/>
                </a:solidFill>
                <a:latin typeface="Montserrat"/>
                <a:ea typeface="Montserrat"/>
                <a:cs typeface="Montserrat"/>
                <a:sym typeface="Montserrat"/>
              </a:rPr>
              <a:t>CREDITS: This presentation template was created by Slidesgo, including icons by Flaticon, and infographics &amp; images by Freepik</a:t>
            </a:r>
            <a:endParaRPr sz="1333">
              <a:solidFill>
                <a:schemeClr val="accent1"/>
              </a:solidFill>
              <a:latin typeface="Montserrat"/>
              <a:ea typeface="Montserrat"/>
              <a:cs typeface="Montserrat"/>
              <a:sym typeface="Montserrat"/>
            </a:endParaRPr>
          </a:p>
        </p:txBody>
      </p:sp>
      <p:sp>
        <p:nvSpPr>
          <p:cNvPr id="722" name="Google Shape;722;p27"/>
          <p:cNvSpPr/>
          <p:nvPr/>
        </p:nvSpPr>
        <p:spPr>
          <a:xfrm>
            <a:off x="10833518" y="1572097"/>
            <a:ext cx="52809" cy="52809"/>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23" name="Google Shape;723;p27"/>
          <p:cNvGrpSpPr/>
          <p:nvPr/>
        </p:nvGrpSpPr>
        <p:grpSpPr>
          <a:xfrm flipH="1">
            <a:off x="9514935" y="5405621"/>
            <a:ext cx="2766599" cy="1283171"/>
            <a:chOff x="-85249" y="3960975"/>
            <a:chExt cx="2074949" cy="962378"/>
          </a:xfrm>
        </p:grpSpPr>
        <p:grpSp>
          <p:nvGrpSpPr>
            <p:cNvPr id="724" name="Google Shape;724;p27"/>
            <p:cNvGrpSpPr/>
            <p:nvPr/>
          </p:nvGrpSpPr>
          <p:grpSpPr>
            <a:xfrm>
              <a:off x="-44137" y="3960975"/>
              <a:ext cx="2033837" cy="459179"/>
              <a:chOff x="-101291" y="3971002"/>
              <a:chExt cx="2033837" cy="459179"/>
            </a:xfrm>
          </p:grpSpPr>
          <p:sp>
            <p:nvSpPr>
              <p:cNvPr id="725" name="Google Shape;725;p27"/>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27"/>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7" name="Google Shape;727;p27"/>
            <p:cNvGrpSpPr/>
            <p:nvPr/>
          </p:nvGrpSpPr>
          <p:grpSpPr>
            <a:xfrm>
              <a:off x="-85249" y="4203623"/>
              <a:ext cx="2014791" cy="469195"/>
              <a:chOff x="-35118" y="4163517"/>
              <a:chExt cx="2014791" cy="469195"/>
            </a:xfrm>
          </p:grpSpPr>
          <p:sp>
            <p:nvSpPr>
              <p:cNvPr id="728" name="Google Shape;728;p27"/>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27"/>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0" name="Google Shape;730;p27"/>
            <p:cNvGrpSpPr/>
            <p:nvPr/>
          </p:nvGrpSpPr>
          <p:grpSpPr>
            <a:xfrm>
              <a:off x="-85249" y="4454155"/>
              <a:ext cx="2014791" cy="469199"/>
              <a:chOff x="-35118" y="4345992"/>
              <a:chExt cx="2014791" cy="469199"/>
            </a:xfrm>
          </p:grpSpPr>
          <p:sp>
            <p:nvSpPr>
              <p:cNvPr id="731" name="Google Shape;731;p2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27"/>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33" name="Google Shape;733;p27"/>
          <p:cNvGrpSpPr/>
          <p:nvPr/>
        </p:nvGrpSpPr>
        <p:grpSpPr>
          <a:xfrm>
            <a:off x="10254942" y="1111334"/>
            <a:ext cx="3533033" cy="4635333"/>
            <a:chOff x="7691206" y="833500"/>
            <a:chExt cx="2649775" cy="3476500"/>
          </a:xfrm>
        </p:grpSpPr>
        <p:sp>
          <p:nvSpPr>
            <p:cNvPr id="734" name="Google Shape;734;p27"/>
            <p:cNvSpPr/>
            <p:nvPr/>
          </p:nvSpPr>
          <p:spPr>
            <a:xfrm>
              <a:off x="7691206" y="2268175"/>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27"/>
            <p:cNvSpPr/>
            <p:nvPr/>
          </p:nvSpPr>
          <p:spPr>
            <a:xfrm>
              <a:off x="7691206" y="2758300"/>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36" name="Google Shape;736;p27"/>
            <p:cNvGrpSpPr/>
            <p:nvPr/>
          </p:nvGrpSpPr>
          <p:grpSpPr>
            <a:xfrm>
              <a:off x="7795306" y="833500"/>
              <a:ext cx="2545675" cy="3476500"/>
              <a:chOff x="7795306" y="833500"/>
              <a:chExt cx="2545675" cy="3476500"/>
            </a:xfrm>
          </p:grpSpPr>
          <p:sp>
            <p:nvSpPr>
              <p:cNvPr id="737" name="Google Shape;737;p27"/>
              <p:cNvSpPr/>
              <p:nvPr/>
            </p:nvSpPr>
            <p:spPr>
              <a:xfrm>
                <a:off x="7900181" y="2373025"/>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27"/>
              <p:cNvSpPr/>
              <p:nvPr/>
            </p:nvSpPr>
            <p:spPr>
              <a:xfrm>
                <a:off x="7988331" y="1479400"/>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27"/>
              <p:cNvSpPr/>
              <p:nvPr/>
            </p:nvSpPr>
            <p:spPr>
              <a:xfrm>
                <a:off x="7795306" y="833500"/>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27"/>
              <p:cNvSpPr/>
              <p:nvPr/>
            </p:nvSpPr>
            <p:spPr>
              <a:xfrm>
                <a:off x="7900181" y="2653425"/>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27"/>
              <p:cNvSpPr/>
              <p:nvPr/>
            </p:nvSpPr>
            <p:spPr>
              <a:xfrm>
                <a:off x="7988331" y="2750700"/>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27"/>
              <p:cNvSpPr/>
              <p:nvPr/>
            </p:nvSpPr>
            <p:spPr>
              <a:xfrm>
                <a:off x="7795306" y="2828200"/>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43" name="Google Shape;743;p27"/>
              <p:cNvGrpSpPr/>
              <p:nvPr/>
            </p:nvGrpSpPr>
            <p:grpSpPr>
              <a:xfrm>
                <a:off x="8530783" y="2299824"/>
                <a:ext cx="640686" cy="543853"/>
                <a:chOff x="10364519" y="2624211"/>
                <a:chExt cx="640686" cy="543853"/>
              </a:xfrm>
            </p:grpSpPr>
            <p:sp>
              <p:nvSpPr>
                <p:cNvPr id="744" name="Google Shape;744;p27"/>
                <p:cNvSpPr/>
                <p:nvPr/>
              </p:nvSpPr>
              <p:spPr>
                <a:xfrm>
                  <a:off x="10364519" y="2624211"/>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27"/>
                <p:cNvSpPr/>
                <p:nvPr/>
              </p:nvSpPr>
              <p:spPr>
                <a:xfrm>
                  <a:off x="10375123" y="3040687"/>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4501625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746"/>
        <p:cNvGrpSpPr/>
        <p:nvPr/>
      </p:nvGrpSpPr>
      <p:grpSpPr>
        <a:xfrm>
          <a:off x="0" y="0"/>
          <a:ext cx="0" cy="0"/>
          <a:chOff x="0" y="0"/>
          <a:chExt cx="0" cy="0"/>
        </a:xfrm>
      </p:grpSpPr>
      <p:grpSp>
        <p:nvGrpSpPr>
          <p:cNvPr id="747" name="Google Shape;747;p28"/>
          <p:cNvGrpSpPr/>
          <p:nvPr/>
        </p:nvGrpSpPr>
        <p:grpSpPr>
          <a:xfrm rot="10800000">
            <a:off x="9362" y="-852008"/>
            <a:ext cx="2164233" cy="263020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54" name="Google Shape;754;p28"/>
          <p:cNvGrpSpPr/>
          <p:nvPr/>
        </p:nvGrpSpPr>
        <p:grpSpPr>
          <a:xfrm>
            <a:off x="-1674843" y="1156858"/>
            <a:ext cx="2686388" cy="630837"/>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7" name="Google Shape;757;p28"/>
          <p:cNvGrpSpPr/>
          <p:nvPr/>
        </p:nvGrpSpPr>
        <p:grpSpPr>
          <a:xfrm>
            <a:off x="-1573251" y="1594224"/>
            <a:ext cx="2686388" cy="630837"/>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0" name="Google Shape;760;p28"/>
          <p:cNvGrpSpPr/>
          <p:nvPr/>
        </p:nvGrpSpPr>
        <p:grpSpPr>
          <a:xfrm rot="10800000" flipH="1">
            <a:off x="53138" y="-347743"/>
            <a:ext cx="2686388" cy="630837"/>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3" name="Google Shape;763;p28"/>
          <p:cNvGrpSpPr/>
          <p:nvPr/>
        </p:nvGrpSpPr>
        <p:grpSpPr>
          <a:xfrm rot="10800000">
            <a:off x="10341329" y="5375811"/>
            <a:ext cx="1505633" cy="191900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6" name="Google Shape;766;p28"/>
          <p:cNvGrpSpPr/>
          <p:nvPr/>
        </p:nvGrpSpPr>
        <p:grpSpPr>
          <a:xfrm rot="10800000" flipH="1">
            <a:off x="10008873" y="6046506"/>
            <a:ext cx="1227033" cy="1437733"/>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9" name="Google Shape;769;p28"/>
          <p:cNvGrpSpPr/>
          <p:nvPr/>
        </p:nvGrpSpPr>
        <p:grpSpPr>
          <a:xfrm rot="10800000">
            <a:off x="10605129" y="5688111"/>
            <a:ext cx="1505633" cy="191900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2890726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772"/>
        <p:cNvGrpSpPr/>
        <p:nvPr/>
      </p:nvGrpSpPr>
      <p:grpSpPr>
        <a:xfrm>
          <a:off x="0" y="0"/>
          <a:ext cx="0" cy="0"/>
          <a:chOff x="0" y="0"/>
          <a:chExt cx="0" cy="0"/>
        </a:xfrm>
      </p:grpSpPr>
      <p:grpSp>
        <p:nvGrpSpPr>
          <p:cNvPr id="773" name="Google Shape;773;p29"/>
          <p:cNvGrpSpPr/>
          <p:nvPr/>
        </p:nvGrpSpPr>
        <p:grpSpPr>
          <a:xfrm rot="10800000">
            <a:off x="-644671" y="5297862"/>
            <a:ext cx="1227033" cy="1437733"/>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6" name="Google Shape;776;p29"/>
          <p:cNvGrpSpPr/>
          <p:nvPr/>
        </p:nvGrpSpPr>
        <p:grpSpPr>
          <a:xfrm rot="10800000">
            <a:off x="-485338" y="4752428"/>
            <a:ext cx="1505633" cy="191900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9" name="Google Shape;779;p29"/>
          <p:cNvGrpSpPr/>
          <p:nvPr/>
        </p:nvGrpSpPr>
        <p:grpSpPr>
          <a:xfrm rot="10800000" flipH="1">
            <a:off x="-468385" y="171320"/>
            <a:ext cx="2686388" cy="630837"/>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2" name="Google Shape;782;p29"/>
          <p:cNvGrpSpPr/>
          <p:nvPr/>
        </p:nvGrpSpPr>
        <p:grpSpPr>
          <a:xfrm rot="10800000" flipH="1">
            <a:off x="-543051" y="6113456"/>
            <a:ext cx="2686388" cy="630837"/>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5" name="Google Shape;785;p29"/>
          <p:cNvGrpSpPr/>
          <p:nvPr/>
        </p:nvGrpSpPr>
        <p:grpSpPr>
          <a:xfrm>
            <a:off x="-543062" y="6060303"/>
            <a:ext cx="2686388" cy="630837"/>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8" name="Google Shape;788;p29"/>
          <p:cNvGrpSpPr/>
          <p:nvPr/>
        </p:nvGrpSpPr>
        <p:grpSpPr>
          <a:xfrm flipH="1">
            <a:off x="10341329" y="-432128"/>
            <a:ext cx="1505633" cy="191900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1" name="Google Shape;791;p29"/>
          <p:cNvGrpSpPr/>
          <p:nvPr/>
        </p:nvGrpSpPr>
        <p:grpSpPr>
          <a:xfrm>
            <a:off x="10008873" y="-621556"/>
            <a:ext cx="1227033" cy="1437733"/>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4" name="Google Shape;794;p29"/>
          <p:cNvGrpSpPr/>
          <p:nvPr/>
        </p:nvGrpSpPr>
        <p:grpSpPr>
          <a:xfrm flipH="1">
            <a:off x="10605129" y="-744428"/>
            <a:ext cx="1505633" cy="191900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7" name="Google Shape;797;p29"/>
          <p:cNvGrpSpPr/>
          <p:nvPr/>
        </p:nvGrpSpPr>
        <p:grpSpPr>
          <a:xfrm rot="10800000" flipH="1">
            <a:off x="-265185" y="-133480"/>
            <a:ext cx="2686388" cy="630837"/>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8773868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800"/>
        <p:cNvGrpSpPr/>
        <p:nvPr/>
      </p:nvGrpSpPr>
      <p:grpSpPr>
        <a:xfrm>
          <a:off x="0" y="0"/>
          <a:ext cx="0" cy="0"/>
          <a:chOff x="0" y="0"/>
          <a:chExt cx="0" cy="0"/>
        </a:xfrm>
      </p:grpSpPr>
      <p:grpSp>
        <p:nvGrpSpPr>
          <p:cNvPr id="801" name="Google Shape;801;p30"/>
          <p:cNvGrpSpPr/>
          <p:nvPr/>
        </p:nvGrpSpPr>
        <p:grpSpPr>
          <a:xfrm flipH="1">
            <a:off x="-487416" y="6075522"/>
            <a:ext cx="3745039" cy="1531967"/>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4" name="Google Shape;804;p30"/>
          <p:cNvGrpSpPr/>
          <p:nvPr/>
        </p:nvGrpSpPr>
        <p:grpSpPr>
          <a:xfrm rot="10800000">
            <a:off x="9997008" y="6046505"/>
            <a:ext cx="1824347" cy="1437728"/>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7" name="Google Shape;807;p30"/>
          <p:cNvGrpSpPr/>
          <p:nvPr/>
        </p:nvGrpSpPr>
        <p:grpSpPr>
          <a:xfrm rot="10800000">
            <a:off x="9059856" y="5565239"/>
            <a:ext cx="1505633" cy="191900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0" name="Google Shape;810;p30"/>
          <p:cNvGrpSpPr/>
          <p:nvPr/>
        </p:nvGrpSpPr>
        <p:grpSpPr>
          <a:xfrm rot="10800000" flipH="1">
            <a:off x="4941389" y="6046506"/>
            <a:ext cx="1227033" cy="1437733"/>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3" name="Google Shape;813;p30"/>
          <p:cNvGrpSpPr/>
          <p:nvPr/>
        </p:nvGrpSpPr>
        <p:grpSpPr>
          <a:xfrm rot="10800000" flipH="1">
            <a:off x="5599989" y="5565239"/>
            <a:ext cx="1505633" cy="191900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6" name="Google Shape;816;p30"/>
          <p:cNvGrpSpPr/>
          <p:nvPr/>
        </p:nvGrpSpPr>
        <p:grpSpPr>
          <a:xfrm rot="10800000">
            <a:off x="1772172" y="5233018"/>
            <a:ext cx="632267" cy="2007133"/>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9" name="Google Shape;819;p30"/>
          <p:cNvGrpSpPr/>
          <p:nvPr/>
        </p:nvGrpSpPr>
        <p:grpSpPr>
          <a:xfrm>
            <a:off x="8817265" y="7667"/>
            <a:ext cx="1593799" cy="1437728"/>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2" name="Google Shape;822;p30"/>
          <p:cNvGrpSpPr/>
          <p:nvPr/>
        </p:nvGrpSpPr>
        <p:grpSpPr>
          <a:xfrm>
            <a:off x="9905536" y="-139035"/>
            <a:ext cx="1505633" cy="191900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5" name="Google Shape;825;p30"/>
          <p:cNvGrpSpPr/>
          <p:nvPr/>
        </p:nvGrpSpPr>
        <p:grpSpPr>
          <a:xfrm>
            <a:off x="4161533" y="-633547"/>
            <a:ext cx="643400" cy="2007133"/>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8" name="Google Shape;828;p30"/>
          <p:cNvGrpSpPr/>
          <p:nvPr/>
        </p:nvGrpSpPr>
        <p:grpSpPr>
          <a:xfrm>
            <a:off x="2653901" y="-623068"/>
            <a:ext cx="1239167" cy="1437733"/>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1" name="Google Shape;831;p30"/>
          <p:cNvGrpSpPr/>
          <p:nvPr/>
        </p:nvGrpSpPr>
        <p:grpSpPr>
          <a:xfrm>
            <a:off x="1716700" y="-623068"/>
            <a:ext cx="1517800" cy="191900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4" name="Google Shape;834;p30"/>
          <p:cNvGrpSpPr/>
          <p:nvPr/>
        </p:nvGrpSpPr>
        <p:grpSpPr>
          <a:xfrm>
            <a:off x="-322533" y="651734"/>
            <a:ext cx="1833900" cy="763740"/>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7" name="Google Shape;837;p30"/>
          <p:cNvGrpSpPr/>
          <p:nvPr/>
        </p:nvGrpSpPr>
        <p:grpSpPr>
          <a:xfrm>
            <a:off x="5327700" y="-633547"/>
            <a:ext cx="632267" cy="2007133"/>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0" name="Google Shape;840;p30"/>
          <p:cNvGrpSpPr/>
          <p:nvPr/>
        </p:nvGrpSpPr>
        <p:grpSpPr>
          <a:xfrm>
            <a:off x="6239567" y="-623068"/>
            <a:ext cx="1227033" cy="1437733"/>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3" name="Google Shape;843;p30"/>
          <p:cNvGrpSpPr/>
          <p:nvPr/>
        </p:nvGrpSpPr>
        <p:grpSpPr>
          <a:xfrm>
            <a:off x="6898168" y="-623068"/>
            <a:ext cx="1505633" cy="191900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6" name="Google Shape;846;p30"/>
          <p:cNvGrpSpPr/>
          <p:nvPr/>
        </p:nvGrpSpPr>
        <p:grpSpPr>
          <a:xfrm rot="5400000" flipH="1">
            <a:off x="-1021863" y="6282145"/>
            <a:ext cx="2686388" cy="95964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853" name="Google Shape;853;p30"/>
          <p:cNvGrpSpPr/>
          <p:nvPr/>
        </p:nvGrpSpPr>
        <p:grpSpPr>
          <a:xfrm flipH="1">
            <a:off x="11224894" y="978802"/>
            <a:ext cx="2686388" cy="625593"/>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24254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960000" y="719600"/>
            <a:ext cx="102720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r>
              <a:rPr lang="en-US"/>
              <a:t>Click to edit Master title style</a:t>
            </a:r>
            <a:endParaRPr/>
          </a:p>
        </p:txBody>
      </p:sp>
      <p:sp>
        <p:nvSpPr>
          <p:cNvPr id="107" name="Google Shape;107;p4"/>
          <p:cNvSpPr txBox="1">
            <a:spLocks noGrp="1"/>
          </p:cNvSpPr>
          <p:nvPr>
            <p:ph type="body" idx="1"/>
          </p:nvPr>
        </p:nvSpPr>
        <p:spPr>
          <a:xfrm>
            <a:off x="960000" y="1583200"/>
            <a:ext cx="10272000" cy="4555200"/>
          </a:xfrm>
          <a:prstGeom prst="rect">
            <a:avLst/>
          </a:prstGeom>
        </p:spPr>
        <p:txBody>
          <a:bodyPr spcFirstLastPara="1" wrap="square" lIns="91425" tIns="91425" rIns="91425" bIns="91425" anchor="ctr" anchorCtr="0">
            <a:noAutofit/>
          </a:bodyPr>
          <a:lstStyle>
            <a:lvl1pPr marL="609585" lvl="0" indent="-448722" rtl="0">
              <a:lnSpc>
                <a:spcPct val="100000"/>
              </a:lnSpc>
              <a:spcBef>
                <a:spcPts val="0"/>
              </a:spcBef>
              <a:spcAft>
                <a:spcPts val="0"/>
              </a:spcAft>
              <a:buSzPts val="1700"/>
              <a:buChar char="●"/>
              <a:defRPr sz="2000"/>
            </a:lvl1pPr>
            <a:lvl2pPr marL="1219170" lvl="1" indent="-423323" rtl="0">
              <a:lnSpc>
                <a:spcPct val="100000"/>
              </a:lnSpc>
              <a:spcBef>
                <a:spcPts val="2133"/>
              </a:spcBef>
              <a:spcAft>
                <a:spcPts val="0"/>
              </a:spcAft>
              <a:buSzPts val="1400"/>
              <a:buFont typeface="Raleway"/>
              <a:buChar char="○"/>
              <a:defRPr/>
            </a:lvl2pPr>
            <a:lvl3pPr marL="1828754" lvl="2" indent="-414856" rtl="0">
              <a:lnSpc>
                <a:spcPct val="100000"/>
              </a:lnSpc>
              <a:spcBef>
                <a:spcPts val="2133"/>
              </a:spcBef>
              <a:spcAft>
                <a:spcPts val="0"/>
              </a:spcAft>
              <a:buSzPts val="1300"/>
              <a:buFont typeface="Raleway"/>
              <a:buChar char="■"/>
              <a:defRPr sz="1733"/>
            </a:lvl3pPr>
            <a:lvl4pPr marL="2438339" lvl="3" indent="-406390" rtl="0">
              <a:lnSpc>
                <a:spcPct val="100000"/>
              </a:lnSpc>
              <a:spcBef>
                <a:spcPts val="2133"/>
              </a:spcBef>
              <a:spcAft>
                <a:spcPts val="0"/>
              </a:spcAft>
              <a:buSzPts val="1200"/>
              <a:buFont typeface="Raleway"/>
              <a:buChar char="●"/>
              <a:defRPr sz="1600"/>
            </a:lvl4pPr>
            <a:lvl5pPr marL="3047924" lvl="4" indent="-397923" rtl="0">
              <a:lnSpc>
                <a:spcPct val="100000"/>
              </a:lnSpc>
              <a:spcBef>
                <a:spcPts val="2133"/>
              </a:spcBef>
              <a:spcAft>
                <a:spcPts val="0"/>
              </a:spcAft>
              <a:buSzPts val="1100"/>
              <a:buFont typeface="Raleway"/>
              <a:buChar char="○"/>
              <a:defRPr sz="1467"/>
            </a:lvl5pPr>
            <a:lvl6pPr marL="3657509" lvl="5" indent="-389457" rtl="0">
              <a:lnSpc>
                <a:spcPct val="100000"/>
              </a:lnSpc>
              <a:spcBef>
                <a:spcPts val="2133"/>
              </a:spcBef>
              <a:spcAft>
                <a:spcPts val="0"/>
              </a:spcAft>
              <a:buSzPts val="1000"/>
              <a:buFont typeface="Raleway"/>
              <a:buChar char="■"/>
              <a:defRPr sz="1333"/>
            </a:lvl6pPr>
            <a:lvl7pPr marL="4267093" lvl="6" indent="-380990" rtl="0">
              <a:lnSpc>
                <a:spcPct val="100000"/>
              </a:lnSpc>
              <a:spcBef>
                <a:spcPts val="2133"/>
              </a:spcBef>
              <a:spcAft>
                <a:spcPts val="0"/>
              </a:spcAft>
              <a:buSzPts val="900"/>
              <a:buFont typeface="Raleway"/>
              <a:buChar char="●"/>
              <a:defRPr sz="1200"/>
            </a:lvl7pPr>
            <a:lvl8pPr marL="4876678" lvl="7" indent="-372524" rtl="0">
              <a:lnSpc>
                <a:spcPct val="100000"/>
              </a:lnSpc>
              <a:spcBef>
                <a:spcPts val="2133"/>
              </a:spcBef>
              <a:spcAft>
                <a:spcPts val="0"/>
              </a:spcAft>
              <a:buSzPts val="800"/>
              <a:buFont typeface="Raleway"/>
              <a:buChar char="○"/>
              <a:defRPr sz="1067"/>
            </a:lvl8pPr>
            <a:lvl9pPr marL="5486263" lvl="8" indent="-364058" rtl="0">
              <a:lnSpc>
                <a:spcPct val="100000"/>
              </a:lnSpc>
              <a:spcBef>
                <a:spcPts val="2133"/>
              </a:spcBef>
              <a:spcAft>
                <a:spcPts val="2133"/>
              </a:spcAft>
              <a:buSzPts val="700"/>
              <a:buFont typeface="Raleway"/>
              <a:buChar char="■"/>
              <a:defRPr sz="933"/>
            </a:lvl9pPr>
          </a:lstStyle>
          <a:p>
            <a:pPr lvl="0"/>
            <a:r>
              <a:rPr lang="en-US"/>
              <a:t>Click to edit Master text styles</a:t>
            </a:r>
          </a:p>
        </p:txBody>
      </p:sp>
      <p:sp>
        <p:nvSpPr>
          <p:cNvPr id="108" name="Google Shape;108;p4"/>
          <p:cNvSpPr txBox="1">
            <a:spLocks noGrp="1"/>
          </p:cNvSpPr>
          <p:nvPr>
            <p:ph type="sldNum" idx="12"/>
          </p:nvPr>
        </p:nvSpPr>
        <p:spPr>
          <a:xfrm>
            <a:off x="11205845" y="6231535"/>
            <a:ext cx="731600" cy="524800"/>
          </a:xfrm>
          <a:prstGeom prst="rect">
            <a:avLst/>
          </a:prstGeom>
          <a:noFill/>
          <a:ln>
            <a:noFill/>
          </a:ln>
        </p:spPr>
        <p:txBody>
          <a:bodyPr spcFirstLastPara="1" wrap="square" lIns="91425" tIns="91425" rIns="91425" bIns="91425" anchor="t" anchorCtr="0">
            <a:noAutofit/>
          </a:bodyPr>
          <a:lstStyle>
            <a:lvl1pPr lvl="0">
              <a:buNone/>
              <a:defRPr>
                <a:solidFill>
                  <a:srgbClr val="434343"/>
                </a:solidFill>
                <a:latin typeface="Josefin Slab Thin"/>
                <a:ea typeface="Josefin Slab Thin"/>
                <a:cs typeface="Josefin Slab Thin"/>
                <a:sym typeface="Josefin Slab Thin"/>
              </a:defRPr>
            </a:lvl1pPr>
            <a:lvl2pPr lvl="1">
              <a:buNone/>
              <a:defRPr>
                <a:solidFill>
                  <a:srgbClr val="434343"/>
                </a:solidFill>
                <a:latin typeface="Josefin Slab Thin"/>
                <a:ea typeface="Josefin Slab Thin"/>
                <a:cs typeface="Josefin Slab Thin"/>
                <a:sym typeface="Josefin Slab Thin"/>
              </a:defRPr>
            </a:lvl2pPr>
            <a:lvl3pPr lvl="2">
              <a:buNone/>
              <a:defRPr>
                <a:solidFill>
                  <a:srgbClr val="434343"/>
                </a:solidFill>
                <a:latin typeface="Josefin Slab Thin"/>
                <a:ea typeface="Josefin Slab Thin"/>
                <a:cs typeface="Josefin Slab Thin"/>
                <a:sym typeface="Josefin Slab Thin"/>
              </a:defRPr>
            </a:lvl3pPr>
            <a:lvl4pPr lvl="3">
              <a:buNone/>
              <a:defRPr>
                <a:solidFill>
                  <a:srgbClr val="434343"/>
                </a:solidFill>
                <a:latin typeface="Josefin Slab Thin"/>
                <a:ea typeface="Josefin Slab Thin"/>
                <a:cs typeface="Josefin Slab Thin"/>
                <a:sym typeface="Josefin Slab Thin"/>
              </a:defRPr>
            </a:lvl4pPr>
            <a:lvl5pPr lvl="4">
              <a:buNone/>
              <a:defRPr>
                <a:solidFill>
                  <a:srgbClr val="434343"/>
                </a:solidFill>
                <a:latin typeface="Josefin Slab Thin"/>
                <a:ea typeface="Josefin Slab Thin"/>
                <a:cs typeface="Josefin Slab Thin"/>
                <a:sym typeface="Josefin Slab Thin"/>
              </a:defRPr>
            </a:lvl5pPr>
            <a:lvl6pPr lvl="5">
              <a:buNone/>
              <a:defRPr>
                <a:solidFill>
                  <a:srgbClr val="434343"/>
                </a:solidFill>
                <a:latin typeface="Josefin Slab Thin"/>
                <a:ea typeface="Josefin Slab Thin"/>
                <a:cs typeface="Josefin Slab Thin"/>
                <a:sym typeface="Josefin Slab Thin"/>
              </a:defRPr>
            </a:lvl6pPr>
            <a:lvl7pPr lvl="6">
              <a:buNone/>
              <a:defRPr>
                <a:solidFill>
                  <a:srgbClr val="434343"/>
                </a:solidFill>
                <a:latin typeface="Josefin Slab Thin"/>
                <a:ea typeface="Josefin Slab Thin"/>
                <a:cs typeface="Josefin Slab Thin"/>
                <a:sym typeface="Josefin Slab Thin"/>
              </a:defRPr>
            </a:lvl7pPr>
            <a:lvl8pPr lvl="7">
              <a:buNone/>
              <a:defRPr>
                <a:solidFill>
                  <a:srgbClr val="434343"/>
                </a:solidFill>
                <a:latin typeface="Josefin Slab Thin"/>
                <a:ea typeface="Josefin Slab Thin"/>
                <a:cs typeface="Josefin Slab Thin"/>
                <a:sym typeface="Josefin Slab Thin"/>
              </a:defRPr>
            </a:lvl8pPr>
            <a:lvl9pPr lvl="8">
              <a:buNone/>
              <a:defRPr>
                <a:solidFill>
                  <a:srgbClr val="434343"/>
                </a:solidFill>
                <a:latin typeface="Josefin Slab Thin"/>
                <a:ea typeface="Josefin Slab Thin"/>
                <a:cs typeface="Josefin Slab Thin"/>
                <a:sym typeface="Josefin Slab Thin"/>
              </a:defRPr>
            </a:lvl9pPr>
          </a:lstStyle>
          <a:p>
            <a:fld id="{BC388C0D-AFA2-49C0-BA56-C1D269D41951}" type="slidenum">
              <a:rPr lang="en-US" smtClean="0"/>
              <a:t>‹#›</a:t>
            </a:fld>
            <a:endParaRPr lang="en-US"/>
          </a:p>
        </p:txBody>
      </p:sp>
      <p:grpSp>
        <p:nvGrpSpPr>
          <p:cNvPr id="109" name="Google Shape;109;p4"/>
          <p:cNvGrpSpPr/>
          <p:nvPr/>
        </p:nvGrpSpPr>
        <p:grpSpPr>
          <a:xfrm>
            <a:off x="10339433" y="5076728"/>
            <a:ext cx="1517800" cy="1891667"/>
            <a:chOff x="1287525" y="3801250"/>
            <a:chExt cx="1138350" cy="1418750"/>
          </a:xfrm>
        </p:grpSpPr>
        <p:sp>
          <p:nvSpPr>
            <p:cNvPr id="110" name="Google Shape;110;p4"/>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4"/>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 name="Google Shape;112;p4"/>
          <p:cNvGrpSpPr/>
          <p:nvPr/>
        </p:nvGrpSpPr>
        <p:grpSpPr>
          <a:xfrm>
            <a:off x="10158768" y="-630153"/>
            <a:ext cx="2164233" cy="1919000"/>
            <a:chOff x="7619075" y="-179925"/>
            <a:chExt cx="1623175" cy="1439250"/>
          </a:xfrm>
        </p:grpSpPr>
        <p:grpSp>
          <p:nvGrpSpPr>
            <p:cNvPr id="113" name="Google Shape;113;p4"/>
            <p:cNvGrpSpPr/>
            <p:nvPr/>
          </p:nvGrpSpPr>
          <p:grpSpPr>
            <a:xfrm>
              <a:off x="7619075" y="-179925"/>
              <a:ext cx="920275" cy="1078300"/>
              <a:chOff x="4679675" y="-443725"/>
              <a:chExt cx="920275" cy="1078300"/>
            </a:xfrm>
          </p:grpSpPr>
          <p:sp>
            <p:nvSpPr>
              <p:cNvPr id="114" name="Google Shape;114;p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6" name="Google Shape;116;p4"/>
            <p:cNvGrpSpPr/>
            <p:nvPr/>
          </p:nvGrpSpPr>
          <p:grpSpPr>
            <a:xfrm>
              <a:off x="8113025" y="-179925"/>
              <a:ext cx="1129225" cy="1439250"/>
              <a:chOff x="5173625" y="-443725"/>
              <a:chExt cx="1129225" cy="1439250"/>
            </a:xfrm>
          </p:grpSpPr>
          <p:sp>
            <p:nvSpPr>
              <p:cNvPr id="117" name="Google Shape;117;p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19" name="Google Shape;119;p4"/>
          <p:cNvGrpSpPr/>
          <p:nvPr/>
        </p:nvGrpSpPr>
        <p:grpSpPr>
          <a:xfrm>
            <a:off x="10768534" y="5546433"/>
            <a:ext cx="1239167" cy="1410400"/>
            <a:chOff x="8076400" y="4159825"/>
            <a:chExt cx="929375" cy="1057800"/>
          </a:xfrm>
        </p:grpSpPr>
        <p:sp>
          <p:nvSpPr>
            <p:cNvPr id="120" name="Google Shape;120;p4"/>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4"/>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2" name="Google Shape;122;p4"/>
          <p:cNvGrpSpPr/>
          <p:nvPr/>
        </p:nvGrpSpPr>
        <p:grpSpPr>
          <a:xfrm>
            <a:off x="-1045483" y="5077424"/>
            <a:ext cx="1517800" cy="1891667"/>
            <a:chOff x="-784112" y="3818928"/>
            <a:chExt cx="1138350" cy="1418750"/>
          </a:xfrm>
        </p:grpSpPr>
        <p:sp>
          <p:nvSpPr>
            <p:cNvPr id="123" name="Google Shape;123;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 name="Google Shape;125;p4"/>
          <p:cNvGrpSpPr/>
          <p:nvPr/>
        </p:nvGrpSpPr>
        <p:grpSpPr>
          <a:xfrm>
            <a:off x="-762083" y="5402037"/>
            <a:ext cx="1517800" cy="1891667"/>
            <a:chOff x="-784112" y="3818928"/>
            <a:chExt cx="1138350" cy="1418750"/>
          </a:xfrm>
        </p:grpSpPr>
        <p:sp>
          <p:nvSpPr>
            <p:cNvPr id="126" name="Google Shape;126;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081743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DEB3E7-1F2A-4E01-A7B6-828D72DB9DCB}"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88C0D-AFA2-49C0-BA56-C1D269D41951}" type="slidenum">
              <a:rPr lang="en-US" smtClean="0"/>
              <a:t>‹#›</a:t>
            </a:fld>
            <a:endParaRPr lang="en-US"/>
          </a:p>
        </p:txBody>
      </p:sp>
    </p:spTree>
    <p:extLst>
      <p:ext uri="{BB962C8B-B14F-4D97-AF65-F5344CB8AC3E}">
        <p14:creationId xmlns:p14="http://schemas.microsoft.com/office/powerpoint/2010/main" val="1937034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28"/>
        <p:cNvGrpSpPr/>
        <p:nvPr/>
      </p:nvGrpSpPr>
      <p:grpSpPr>
        <a:xfrm>
          <a:off x="0" y="0"/>
          <a:ext cx="0" cy="0"/>
          <a:chOff x="0" y="0"/>
          <a:chExt cx="0" cy="0"/>
        </a:xfrm>
      </p:grpSpPr>
      <p:grpSp>
        <p:nvGrpSpPr>
          <p:cNvPr id="129" name="Google Shape;129;p5"/>
          <p:cNvGrpSpPr/>
          <p:nvPr/>
        </p:nvGrpSpPr>
        <p:grpSpPr>
          <a:xfrm>
            <a:off x="384484" y="-1054895"/>
            <a:ext cx="1824347" cy="1437728"/>
            <a:chOff x="4231725" y="-443721"/>
            <a:chExt cx="1368260" cy="1078296"/>
          </a:xfrm>
        </p:grpSpPr>
        <p:sp>
          <p:nvSpPr>
            <p:cNvPr id="130" name="Google Shape;130;p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2" name="Google Shape;132;p5"/>
          <p:cNvGrpSpPr/>
          <p:nvPr/>
        </p:nvGrpSpPr>
        <p:grpSpPr>
          <a:xfrm>
            <a:off x="217952" y="-140500"/>
            <a:ext cx="1505633" cy="1919000"/>
            <a:chOff x="5173625" y="-443725"/>
            <a:chExt cx="1129225" cy="1439250"/>
          </a:xfrm>
        </p:grpSpPr>
        <p:sp>
          <p:nvSpPr>
            <p:cNvPr id="133" name="Google Shape;133;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5" name="Google Shape;135;p5"/>
          <p:cNvGrpSpPr/>
          <p:nvPr/>
        </p:nvGrpSpPr>
        <p:grpSpPr>
          <a:xfrm flipH="1">
            <a:off x="10531924" y="-343700"/>
            <a:ext cx="1227033" cy="1437733"/>
            <a:chOff x="4679675" y="-443725"/>
            <a:chExt cx="920275" cy="1078300"/>
          </a:xfrm>
        </p:grpSpPr>
        <p:sp>
          <p:nvSpPr>
            <p:cNvPr id="136" name="Google Shape;136;p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 name="Google Shape;138;p5"/>
          <p:cNvGrpSpPr/>
          <p:nvPr/>
        </p:nvGrpSpPr>
        <p:grpSpPr>
          <a:xfrm flipH="1">
            <a:off x="9797924" y="-140500"/>
            <a:ext cx="1505633" cy="1919000"/>
            <a:chOff x="5173625" y="-443725"/>
            <a:chExt cx="1129225" cy="1439250"/>
          </a:xfrm>
        </p:grpSpPr>
        <p:sp>
          <p:nvSpPr>
            <p:cNvPr id="139" name="Google Shape;139;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1" name="Google Shape;141;p5"/>
          <p:cNvSpPr txBox="1">
            <a:spLocks noGrp="1"/>
          </p:cNvSpPr>
          <p:nvPr>
            <p:ph type="subTitle" idx="1"/>
          </p:nvPr>
        </p:nvSpPr>
        <p:spPr>
          <a:xfrm>
            <a:off x="1721017" y="4115239"/>
            <a:ext cx="3234000" cy="768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000"/>
              <a:buFont typeface="Bebas Neue"/>
              <a:buNone/>
              <a:defRPr sz="2667"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2pPr>
            <a:lvl3pPr lvl="2"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3pPr>
            <a:lvl4pPr lvl="3"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4pPr>
            <a:lvl5pPr lvl="4"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5pPr>
            <a:lvl6pPr lvl="5"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6pPr>
            <a:lvl7pPr lvl="6"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7pPr>
            <a:lvl8pPr lvl="7"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8pPr>
            <a:lvl9pPr lvl="8" algn="ctr">
              <a:lnSpc>
                <a:spcPct val="100000"/>
              </a:lnSpc>
              <a:spcBef>
                <a:spcPts val="2133"/>
              </a:spcBef>
              <a:spcAft>
                <a:spcPts val="2133"/>
              </a:spcAft>
              <a:buClr>
                <a:schemeClr val="dk1"/>
              </a:buClr>
              <a:buSzPts val="2000"/>
              <a:buFont typeface="Bebas Neue"/>
              <a:buNone/>
              <a:defRPr sz="2667">
                <a:solidFill>
                  <a:schemeClr val="dk1"/>
                </a:solidFill>
                <a:latin typeface="Bebas Neue"/>
                <a:ea typeface="Bebas Neue"/>
                <a:cs typeface="Bebas Neue"/>
                <a:sym typeface="Bebas Neue"/>
              </a:defRPr>
            </a:lvl9pPr>
          </a:lstStyle>
          <a:p>
            <a:r>
              <a:rPr lang="en-US"/>
              <a:t>Click to edit Master subtitle style</a:t>
            </a:r>
            <a:endParaRPr/>
          </a:p>
        </p:txBody>
      </p:sp>
      <p:sp>
        <p:nvSpPr>
          <p:cNvPr id="142" name="Google Shape;142;p5"/>
          <p:cNvSpPr txBox="1">
            <a:spLocks noGrp="1"/>
          </p:cNvSpPr>
          <p:nvPr>
            <p:ph type="subTitle" idx="2"/>
          </p:nvPr>
        </p:nvSpPr>
        <p:spPr>
          <a:xfrm>
            <a:off x="7236984" y="4115239"/>
            <a:ext cx="3234000" cy="76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000"/>
              <a:buFont typeface="Bebas Neue"/>
              <a:buNone/>
              <a:defRPr sz="2667" b="1">
                <a:solidFill>
                  <a:schemeClr val="dk1"/>
                </a:solidFill>
                <a:latin typeface="Montserrat"/>
                <a:ea typeface="Montserrat"/>
                <a:cs typeface="Montserrat"/>
                <a:sym typeface="Montserrat"/>
              </a:defRPr>
            </a:lvl1pPr>
            <a:lvl2pPr lvl="1"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2pPr>
            <a:lvl3pPr lvl="2"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3pPr>
            <a:lvl4pPr lvl="3"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4pPr>
            <a:lvl5pPr lvl="4"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5pPr>
            <a:lvl6pPr lvl="5"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6pPr>
            <a:lvl7pPr lvl="6"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7pPr>
            <a:lvl8pPr lvl="7"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8pPr>
            <a:lvl9pPr lvl="8" algn="ctr" rtl="0">
              <a:lnSpc>
                <a:spcPct val="100000"/>
              </a:lnSpc>
              <a:spcBef>
                <a:spcPts val="2133"/>
              </a:spcBef>
              <a:spcAft>
                <a:spcPts val="2133"/>
              </a:spcAft>
              <a:buClr>
                <a:schemeClr val="dk1"/>
              </a:buClr>
              <a:buSzPts val="2000"/>
              <a:buFont typeface="Bebas Neue"/>
              <a:buNone/>
              <a:defRPr sz="2667">
                <a:solidFill>
                  <a:schemeClr val="dk1"/>
                </a:solidFill>
                <a:latin typeface="Bebas Neue"/>
                <a:ea typeface="Bebas Neue"/>
                <a:cs typeface="Bebas Neue"/>
                <a:sym typeface="Bebas Neue"/>
              </a:defRPr>
            </a:lvl9pPr>
          </a:lstStyle>
          <a:p>
            <a:r>
              <a:rPr lang="en-US"/>
              <a:t>Click to edit Master subtitle style</a:t>
            </a:r>
            <a:endParaRPr/>
          </a:p>
        </p:txBody>
      </p:sp>
      <p:sp>
        <p:nvSpPr>
          <p:cNvPr id="143" name="Google Shape;143;p5"/>
          <p:cNvSpPr txBox="1">
            <a:spLocks noGrp="1"/>
          </p:cNvSpPr>
          <p:nvPr>
            <p:ph type="subTitle" idx="3"/>
          </p:nvPr>
        </p:nvSpPr>
        <p:spPr>
          <a:xfrm>
            <a:off x="1721033" y="4750532"/>
            <a:ext cx="3234000" cy="10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144" name="Google Shape;144;p5"/>
          <p:cNvSpPr txBox="1">
            <a:spLocks noGrp="1"/>
          </p:cNvSpPr>
          <p:nvPr>
            <p:ph type="subTitle" idx="4"/>
          </p:nvPr>
        </p:nvSpPr>
        <p:spPr>
          <a:xfrm>
            <a:off x="7237000" y="4750532"/>
            <a:ext cx="3234000" cy="107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145" name="Google Shape;145;p5"/>
          <p:cNvSpPr txBox="1">
            <a:spLocks noGrp="1"/>
          </p:cNvSpPr>
          <p:nvPr>
            <p:ph type="title"/>
          </p:nvPr>
        </p:nvSpPr>
        <p:spPr>
          <a:xfrm>
            <a:off x="2273000" y="719600"/>
            <a:ext cx="7646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2741482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46"/>
        <p:cNvGrpSpPr/>
        <p:nvPr/>
      </p:nvGrpSpPr>
      <p:grpSpPr>
        <a:xfrm>
          <a:off x="0" y="0"/>
          <a:ext cx="0" cy="0"/>
          <a:chOff x="0" y="0"/>
          <a:chExt cx="0" cy="0"/>
        </a:xfrm>
      </p:grpSpPr>
      <p:grpSp>
        <p:nvGrpSpPr>
          <p:cNvPr id="147" name="Google Shape;147;p6"/>
          <p:cNvGrpSpPr/>
          <p:nvPr/>
        </p:nvGrpSpPr>
        <p:grpSpPr>
          <a:xfrm>
            <a:off x="-441598" y="-1467337"/>
            <a:ext cx="3931196" cy="3066504"/>
            <a:chOff x="-148524" y="-1091464"/>
            <a:chExt cx="2948397" cy="2299878"/>
          </a:xfrm>
        </p:grpSpPr>
        <p:grpSp>
          <p:nvGrpSpPr>
            <p:cNvPr id="148" name="Google Shape;148;p6"/>
            <p:cNvGrpSpPr/>
            <p:nvPr/>
          </p:nvGrpSpPr>
          <p:grpSpPr>
            <a:xfrm>
              <a:off x="-148524" y="246037"/>
              <a:ext cx="2074949" cy="962378"/>
              <a:chOff x="-85249" y="3960975"/>
              <a:chExt cx="2074949" cy="962378"/>
            </a:xfrm>
          </p:grpSpPr>
          <p:grpSp>
            <p:nvGrpSpPr>
              <p:cNvPr id="149" name="Google Shape;149;p6"/>
              <p:cNvGrpSpPr/>
              <p:nvPr/>
            </p:nvGrpSpPr>
            <p:grpSpPr>
              <a:xfrm>
                <a:off x="-44137" y="3960975"/>
                <a:ext cx="2033837" cy="459179"/>
                <a:chOff x="-101291" y="3971002"/>
                <a:chExt cx="2033837" cy="459179"/>
              </a:xfrm>
            </p:grpSpPr>
            <p:sp>
              <p:nvSpPr>
                <p:cNvPr id="150" name="Google Shape;150;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2" name="Google Shape;152;p6"/>
              <p:cNvGrpSpPr/>
              <p:nvPr/>
            </p:nvGrpSpPr>
            <p:grpSpPr>
              <a:xfrm>
                <a:off x="-85249" y="4203623"/>
                <a:ext cx="2014791" cy="469195"/>
                <a:chOff x="-35118" y="4163517"/>
                <a:chExt cx="2014791" cy="469195"/>
              </a:xfrm>
            </p:grpSpPr>
            <p:sp>
              <p:nvSpPr>
                <p:cNvPr id="153" name="Google Shape;153;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5" name="Google Shape;155;p6"/>
              <p:cNvGrpSpPr/>
              <p:nvPr/>
            </p:nvGrpSpPr>
            <p:grpSpPr>
              <a:xfrm>
                <a:off x="-85249" y="4454155"/>
                <a:ext cx="2014791" cy="469199"/>
                <a:chOff x="-35118" y="4345992"/>
                <a:chExt cx="2014791" cy="469199"/>
              </a:xfrm>
            </p:grpSpPr>
            <p:sp>
              <p:nvSpPr>
                <p:cNvPr id="156" name="Google Shape;156;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58" name="Google Shape;158;p6"/>
            <p:cNvGrpSpPr/>
            <p:nvPr/>
          </p:nvGrpSpPr>
          <p:grpSpPr>
            <a:xfrm rot="-899960">
              <a:off x="374474" y="-828634"/>
              <a:ext cx="2249258" cy="1657275"/>
              <a:chOff x="746475" y="-443725"/>
              <a:chExt cx="2249325" cy="1657325"/>
            </a:xfrm>
          </p:grpSpPr>
          <p:sp>
            <p:nvSpPr>
              <p:cNvPr id="159" name="Google Shape;159;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61" name="Google Shape;161;p6"/>
          <p:cNvGrpSpPr/>
          <p:nvPr/>
        </p:nvGrpSpPr>
        <p:grpSpPr>
          <a:xfrm flipH="1">
            <a:off x="8702402" y="-1467337"/>
            <a:ext cx="3931196" cy="3066504"/>
            <a:chOff x="3876" y="-939064"/>
            <a:chExt cx="2948397" cy="2299878"/>
          </a:xfrm>
        </p:grpSpPr>
        <p:grpSp>
          <p:nvGrpSpPr>
            <p:cNvPr id="162" name="Google Shape;162;p6"/>
            <p:cNvGrpSpPr/>
            <p:nvPr/>
          </p:nvGrpSpPr>
          <p:grpSpPr>
            <a:xfrm>
              <a:off x="3876" y="398437"/>
              <a:ext cx="2074949" cy="962378"/>
              <a:chOff x="-85249" y="3960975"/>
              <a:chExt cx="2074949" cy="962378"/>
            </a:xfrm>
          </p:grpSpPr>
          <p:grpSp>
            <p:nvGrpSpPr>
              <p:cNvPr id="163" name="Google Shape;163;p6"/>
              <p:cNvGrpSpPr/>
              <p:nvPr/>
            </p:nvGrpSpPr>
            <p:grpSpPr>
              <a:xfrm>
                <a:off x="-44137" y="3960975"/>
                <a:ext cx="2033837" cy="459179"/>
                <a:chOff x="-101291" y="3971002"/>
                <a:chExt cx="2033837" cy="459179"/>
              </a:xfrm>
            </p:grpSpPr>
            <p:sp>
              <p:nvSpPr>
                <p:cNvPr id="164" name="Google Shape;164;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 name="Google Shape;166;p6"/>
              <p:cNvGrpSpPr/>
              <p:nvPr/>
            </p:nvGrpSpPr>
            <p:grpSpPr>
              <a:xfrm>
                <a:off x="-85249" y="4203623"/>
                <a:ext cx="2014791" cy="469195"/>
                <a:chOff x="-35118" y="4163517"/>
                <a:chExt cx="2014791" cy="469195"/>
              </a:xfrm>
            </p:grpSpPr>
            <p:sp>
              <p:nvSpPr>
                <p:cNvPr id="167" name="Google Shape;167;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9" name="Google Shape;169;p6"/>
              <p:cNvGrpSpPr/>
              <p:nvPr/>
            </p:nvGrpSpPr>
            <p:grpSpPr>
              <a:xfrm>
                <a:off x="-85249" y="4454155"/>
                <a:ext cx="2014791" cy="469199"/>
                <a:chOff x="-35118" y="4345992"/>
                <a:chExt cx="2014791" cy="469199"/>
              </a:xfrm>
            </p:grpSpPr>
            <p:sp>
              <p:nvSpPr>
                <p:cNvPr id="170" name="Google Shape;170;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72" name="Google Shape;172;p6"/>
            <p:cNvGrpSpPr/>
            <p:nvPr/>
          </p:nvGrpSpPr>
          <p:grpSpPr>
            <a:xfrm rot="-899960">
              <a:off x="526874" y="-676234"/>
              <a:ext cx="2249258" cy="1657275"/>
              <a:chOff x="746475" y="-443725"/>
              <a:chExt cx="2249325" cy="1657325"/>
            </a:xfrm>
          </p:grpSpPr>
          <p:sp>
            <p:nvSpPr>
              <p:cNvPr id="173" name="Google Shape;173;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75" name="Google Shape;175;p6"/>
          <p:cNvSpPr txBox="1">
            <a:spLocks noGrp="1"/>
          </p:cNvSpPr>
          <p:nvPr>
            <p:ph type="title"/>
          </p:nvPr>
        </p:nvSpPr>
        <p:spPr>
          <a:xfrm>
            <a:off x="2747600" y="719600"/>
            <a:ext cx="6696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2319576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76"/>
        <p:cNvGrpSpPr/>
        <p:nvPr/>
      </p:nvGrpSpPr>
      <p:grpSpPr>
        <a:xfrm>
          <a:off x="0" y="0"/>
          <a:ext cx="0" cy="0"/>
          <a:chOff x="0" y="0"/>
          <a:chExt cx="0" cy="0"/>
        </a:xfrm>
      </p:grpSpPr>
      <p:grpSp>
        <p:nvGrpSpPr>
          <p:cNvPr id="177" name="Google Shape;177;p7"/>
          <p:cNvGrpSpPr/>
          <p:nvPr/>
        </p:nvGrpSpPr>
        <p:grpSpPr>
          <a:xfrm>
            <a:off x="-321121" y="6058438"/>
            <a:ext cx="2686388" cy="630837"/>
            <a:chOff x="-35118" y="4342063"/>
            <a:chExt cx="2014791" cy="473128"/>
          </a:xfrm>
        </p:grpSpPr>
        <p:sp>
          <p:nvSpPr>
            <p:cNvPr id="178" name="Google Shape;178;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0" name="Google Shape;180;p7"/>
          <p:cNvGrpSpPr/>
          <p:nvPr/>
        </p:nvGrpSpPr>
        <p:grpSpPr>
          <a:xfrm>
            <a:off x="-247921" y="6391724"/>
            <a:ext cx="2686388" cy="630837"/>
            <a:chOff x="-35118" y="4342063"/>
            <a:chExt cx="2014791" cy="473128"/>
          </a:xfrm>
        </p:grpSpPr>
        <p:sp>
          <p:nvSpPr>
            <p:cNvPr id="181" name="Google Shape;181;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3" name="Google Shape;183;p7"/>
          <p:cNvGrpSpPr/>
          <p:nvPr/>
        </p:nvGrpSpPr>
        <p:grpSpPr>
          <a:xfrm>
            <a:off x="-36134" y="13102"/>
            <a:ext cx="2262833" cy="768060"/>
            <a:chOff x="-27101" y="9826"/>
            <a:chExt cx="1697125" cy="576045"/>
          </a:xfrm>
        </p:grpSpPr>
        <p:grpSp>
          <p:nvGrpSpPr>
            <p:cNvPr id="184" name="Google Shape;184;p7"/>
            <p:cNvGrpSpPr/>
            <p:nvPr/>
          </p:nvGrpSpPr>
          <p:grpSpPr>
            <a:xfrm rot="5400000">
              <a:off x="568188" y="-433231"/>
              <a:ext cx="423826" cy="1614380"/>
              <a:chOff x="236836" y="140933"/>
              <a:chExt cx="423826" cy="1614380"/>
            </a:xfrm>
          </p:grpSpPr>
          <p:sp>
            <p:nvSpPr>
              <p:cNvPr id="185" name="Google Shape;185;p7"/>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7"/>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7"/>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8" name="Google Shape;188;p7"/>
            <p:cNvGrpSpPr/>
            <p:nvPr/>
          </p:nvGrpSpPr>
          <p:grpSpPr>
            <a:xfrm rot="5400000">
              <a:off x="607062" y="-624336"/>
              <a:ext cx="428800" cy="1697125"/>
              <a:chOff x="79461" y="58200"/>
              <a:chExt cx="428800" cy="1697125"/>
            </a:xfrm>
          </p:grpSpPr>
          <p:sp>
            <p:nvSpPr>
              <p:cNvPr id="189" name="Google Shape;189;p7"/>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7"/>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7"/>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92" name="Google Shape;192;p7"/>
          <p:cNvGrpSpPr/>
          <p:nvPr/>
        </p:nvGrpSpPr>
        <p:grpSpPr>
          <a:xfrm flipH="1">
            <a:off x="9832713" y="102378"/>
            <a:ext cx="2686388" cy="630837"/>
            <a:chOff x="-35118" y="4342063"/>
            <a:chExt cx="2014791" cy="473128"/>
          </a:xfrm>
        </p:grpSpPr>
        <p:sp>
          <p:nvSpPr>
            <p:cNvPr id="193" name="Google Shape;193;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5" name="Google Shape;195;p7"/>
          <p:cNvGrpSpPr/>
          <p:nvPr/>
        </p:nvGrpSpPr>
        <p:grpSpPr>
          <a:xfrm flipH="1">
            <a:off x="9962713" y="638863"/>
            <a:ext cx="2686388" cy="630837"/>
            <a:chOff x="-35118" y="4342063"/>
            <a:chExt cx="2014791" cy="473128"/>
          </a:xfrm>
        </p:grpSpPr>
        <p:sp>
          <p:nvSpPr>
            <p:cNvPr id="196" name="Google Shape;196;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8" name="Google Shape;198;p7"/>
          <p:cNvGrpSpPr/>
          <p:nvPr/>
        </p:nvGrpSpPr>
        <p:grpSpPr>
          <a:xfrm rot="10800000" flipH="1">
            <a:off x="8306734" y="6049828"/>
            <a:ext cx="1227033" cy="1437733"/>
            <a:chOff x="4679675" y="-443725"/>
            <a:chExt cx="920275" cy="1078300"/>
          </a:xfrm>
        </p:grpSpPr>
        <p:sp>
          <p:nvSpPr>
            <p:cNvPr id="199" name="Google Shape;199;p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1" name="Google Shape;201;p7"/>
          <p:cNvGrpSpPr/>
          <p:nvPr/>
        </p:nvGrpSpPr>
        <p:grpSpPr>
          <a:xfrm rot="10800000" flipH="1">
            <a:off x="8965334" y="5520351"/>
            <a:ext cx="1505633" cy="1919000"/>
            <a:chOff x="5173625" y="-443725"/>
            <a:chExt cx="1129225" cy="1439250"/>
          </a:xfrm>
        </p:grpSpPr>
        <p:sp>
          <p:nvSpPr>
            <p:cNvPr id="202" name="Google Shape;202;p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4" name="Google Shape;204;p7"/>
          <p:cNvSpPr txBox="1">
            <a:spLocks noGrp="1"/>
          </p:cNvSpPr>
          <p:nvPr>
            <p:ph type="title"/>
          </p:nvPr>
        </p:nvSpPr>
        <p:spPr>
          <a:xfrm>
            <a:off x="942300" y="1307200"/>
            <a:ext cx="5672800" cy="1155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r>
              <a:rPr lang="en-US"/>
              <a:t>Click to edit Master title style</a:t>
            </a:r>
            <a:endParaRPr/>
          </a:p>
        </p:txBody>
      </p:sp>
      <p:sp>
        <p:nvSpPr>
          <p:cNvPr id="205" name="Google Shape;205;p7"/>
          <p:cNvSpPr txBox="1">
            <a:spLocks noGrp="1"/>
          </p:cNvSpPr>
          <p:nvPr>
            <p:ph type="body" idx="1"/>
          </p:nvPr>
        </p:nvSpPr>
        <p:spPr>
          <a:xfrm>
            <a:off x="951100" y="2360800"/>
            <a:ext cx="5672800" cy="32916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2133"/>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spTree>
    <p:extLst>
      <p:ext uri="{BB962C8B-B14F-4D97-AF65-F5344CB8AC3E}">
        <p14:creationId xmlns:p14="http://schemas.microsoft.com/office/powerpoint/2010/main" val="826863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06"/>
        <p:cNvGrpSpPr/>
        <p:nvPr/>
      </p:nvGrpSpPr>
      <p:grpSpPr>
        <a:xfrm>
          <a:off x="0" y="0"/>
          <a:ext cx="0" cy="0"/>
          <a:chOff x="0" y="0"/>
          <a:chExt cx="0" cy="0"/>
        </a:xfrm>
      </p:grpSpPr>
      <p:grpSp>
        <p:nvGrpSpPr>
          <p:cNvPr id="207" name="Google Shape;207;p8"/>
          <p:cNvGrpSpPr/>
          <p:nvPr/>
        </p:nvGrpSpPr>
        <p:grpSpPr>
          <a:xfrm>
            <a:off x="347135" y="2861012"/>
            <a:ext cx="386491" cy="1136000"/>
            <a:chOff x="456616" y="2161476"/>
            <a:chExt cx="289868" cy="852000"/>
          </a:xfrm>
        </p:grpSpPr>
        <p:sp>
          <p:nvSpPr>
            <p:cNvPr id="208" name="Google Shape;208;p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3" name="Google Shape;213;p8"/>
          <p:cNvGrpSpPr/>
          <p:nvPr/>
        </p:nvGrpSpPr>
        <p:grpSpPr>
          <a:xfrm>
            <a:off x="8685918" y="6075522"/>
            <a:ext cx="3745039" cy="1531967"/>
            <a:chOff x="6525475" y="148600"/>
            <a:chExt cx="2808779" cy="1148975"/>
          </a:xfrm>
        </p:grpSpPr>
        <p:sp>
          <p:nvSpPr>
            <p:cNvPr id="214" name="Google Shape;21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6" name="Google Shape;216;p8"/>
          <p:cNvGrpSpPr/>
          <p:nvPr/>
        </p:nvGrpSpPr>
        <p:grpSpPr>
          <a:xfrm rot="-5400000">
            <a:off x="9974215" y="6282145"/>
            <a:ext cx="2686388" cy="959641"/>
            <a:chOff x="-85249" y="4203623"/>
            <a:chExt cx="2014791" cy="719731"/>
          </a:xfrm>
        </p:grpSpPr>
        <p:grpSp>
          <p:nvGrpSpPr>
            <p:cNvPr id="217" name="Google Shape;217;p8"/>
            <p:cNvGrpSpPr/>
            <p:nvPr/>
          </p:nvGrpSpPr>
          <p:grpSpPr>
            <a:xfrm>
              <a:off x="-85249" y="4203623"/>
              <a:ext cx="2014791" cy="469195"/>
              <a:chOff x="-35118" y="4163517"/>
              <a:chExt cx="2014791" cy="469195"/>
            </a:xfrm>
          </p:grpSpPr>
          <p:sp>
            <p:nvSpPr>
              <p:cNvPr id="218" name="Google Shape;218;p8"/>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8"/>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0" name="Google Shape;220;p8"/>
            <p:cNvGrpSpPr/>
            <p:nvPr/>
          </p:nvGrpSpPr>
          <p:grpSpPr>
            <a:xfrm>
              <a:off x="-85249" y="4454155"/>
              <a:ext cx="2014791" cy="469199"/>
              <a:chOff x="-35118" y="4345992"/>
              <a:chExt cx="2014791" cy="469199"/>
            </a:xfrm>
          </p:grpSpPr>
          <p:sp>
            <p:nvSpPr>
              <p:cNvPr id="221" name="Google Shape;221;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23" name="Google Shape;223;p8"/>
          <p:cNvGrpSpPr/>
          <p:nvPr/>
        </p:nvGrpSpPr>
        <p:grpSpPr>
          <a:xfrm rot="-5400000">
            <a:off x="10494247" y="6245966"/>
            <a:ext cx="2686388" cy="625599"/>
            <a:chOff x="-35118" y="4345992"/>
            <a:chExt cx="2014791" cy="469199"/>
          </a:xfrm>
        </p:grpSpPr>
        <p:sp>
          <p:nvSpPr>
            <p:cNvPr id="224" name="Google Shape;224;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6" name="Google Shape;226;p8"/>
          <p:cNvGrpSpPr/>
          <p:nvPr/>
        </p:nvGrpSpPr>
        <p:grpSpPr>
          <a:xfrm>
            <a:off x="10158768" y="-630153"/>
            <a:ext cx="2164233" cy="1919000"/>
            <a:chOff x="7619075" y="-179925"/>
            <a:chExt cx="1623175" cy="1439250"/>
          </a:xfrm>
        </p:grpSpPr>
        <p:grpSp>
          <p:nvGrpSpPr>
            <p:cNvPr id="227" name="Google Shape;227;p8"/>
            <p:cNvGrpSpPr/>
            <p:nvPr/>
          </p:nvGrpSpPr>
          <p:grpSpPr>
            <a:xfrm>
              <a:off x="7619075" y="-179925"/>
              <a:ext cx="920275" cy="1078300"/>
              <a:chOff x="4679675" y="-443725"/>
              <a:chExt cx="920275" cy="1078300"/>
            </a:xfrm>
          </p:grpSpPr>
          <p:sp>
            <p:nvSpPr>
              <p:cNvPr id="228" name="Google Shape;228;p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0" name="Google Shape;230;p8"/>
            <p:cNvGrpSpPr/>
            <p:nvPr/>
          </p:nvGrpSpPr>
          <p:grpSpPr>
            <a:xfrm>
              <a:off x="8113025" y="-179925"/>
              <a:ext cx="1129225" cy="1439250"/>
              <a:chOff x="5173625" y="-443725"/>
              <a:chExt cx="1129225" cy="1439250"/>
            </a:xfrm>
          </p:grpSpPr>
          <p:sp>
            <p:nvSpPr>
              <p:cNvPr id="231" name="Google Shape;231;p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33" name="Google Shape;233;p8"/>
          <p:cNvGrpSpPr/>
          <p:nvPr/>
        </p:nvGrpSpPr>
        <p:grpSpPr>
          <a:xfrm>
            <a:off x="8482718" y="6481922"/>
            <a:ext cx="3745039" cy="1531967"/>
            <a:chOff x="6525475" y="148600"/>
            <a:chExt cx="2808779" cy="1148975"/>
          </a:xfrm>
        </p:grpSpPr>
        <p:sp>
          <p:nvSpPr>
            <p:cNvPr id="234" name="Google Shape;23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36" name="Google Shape;236;p8"/>
          <p:cNvSpPr txBox="1">
            <a:spLocks noGrp="1"/>
          </p:cNvSpPr>
          <p:nvPr>
            <p:ph type="title"/>
          </p:nvPr>
        </p:nvSpPr>
        <p:spPr>
          <a:xfrm>
            <a:off x="1022233" y="1895800"/>
            <a:ext cx="6154800" cy="30664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8000"/>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r>
              <a:rPr lang="en-US"/>
              <a:t>Click to edit Master title style</a:t>
            </a:r>
            <a:endParaRPr/>
          </a:p>
        </p:txBody>
      </p:sp>
    </p:spTree>
    <p:extLst>
      <p:ext uri="{BB962C8B-B14F-4D97-AF65-F5344CB8AC3E}">
        <p14:creationId xmlns:p14="http://schemas.microsoft.com/office/powerpoint/2010/main" val="114717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37"/>
        <p:cNvGrpSpPr/>
        <p:nvPr/>
      </p:nvGrpSpPr>
      <p:grpSpPr>
        <a:xfrm>
          <a:off x="0" y="0"/>
          <a:ext cx="0" cy="0"/>
          <a:chOff x="0" y="0"/>
          <a:chExt cx="0" cy="0"/>
        </a:xfrm>
      </p:grpSpPr>
      <p:grpSp>
        <p:nvGrpSpPr>
          <p:cNvPr id="238" name="Google Shape;238;p9"/>
          <p:cNvGrpSpPr/>
          <p:nvPr/>
        </p:nvGrpSpPr>
        <p:grpSpPr>
          <a:xfrm rot="-5400000" flipH="1">
            <a:off x="10856517" y="4511464"/>
            <a:ext cx="1517800" cy="1891667"/>
            <a:chOff x="-784112" y="3818928"/>
            <a:chExt cx="1138350" cy="1418750"/>
          </a:xfrm>
        </p:grpSpPr>
        <p:sp>
          <p:nvSpPr>
            <p:cNvPr id="239" name="Google Shape;239;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1" name="Google Shape;241;p9"/>
          <p:cNvGrpSpPr/>
          <p:nvPr/>
        </p:nvGrpSpPr>
        <p:grpSpPr>
          <a:xfrm rot="-5400000" flipH="1">
            <a:off x="11166651" y="4794864"/>
            <a:ext cx="1517800" cy="1891667"/>
            <a:chOff x="-784112" y="3818928"/>
            <a:chExt cx="1138350" cy="1418750"/>
          </a:xfrm>
        </p:grpSpPr>
        <p:sp>
          <p:nvSpPr>
            <p:cNvPr id="242" name="Google Shape;242;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4" name="Google Shape;244;p9"/>
          <p:cNvGrpSpPr/>
          <p:nvPr/>
        </p:nvGrpSpPr>
        <p:grpSpPr>
          <a:xfrm>
            <a:off x="-363687" y="99660"/>
            <a:ext cx="2686388" cy="630837"/>
            <a:chOff x="-35118" y="4342063"/>
            <a:chExt cx="2014791" cy="473128"/>
          </a:xfrm>
        </p:grpSpPr>
        <p:sp>
          <p:nvSpPr>
            <p:cNvPr id="245" name="Google Shape;24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7" name="Google Shape;247;p9"/>
          <p:cNvGrpSpPr/>
          <p:nvPr/>
        </p:nvGrpSpPr>
        <p:grpSpPr>
          <a:xfrm>
            <a:off x="9885002" y="102129"/>
            <a:ext cx="2711783" cy="1489628"/>
            <a:chOff x="7413751" y="76596"/>
            <a:chExt cx="2033837" cy="1117221"/>
          </a:xfrm>
        </p:grpSpPr>
        <p:grpSp>
          <p:nvGrpSpPr>
            <p:cNvPr id="248" name="Google Shape;248;p9"/>
            <p:cNvGrpSpPr/>
            <p:nvPr/>
          </p:nvGrpSpPr>
          <p:grpSpPr>
            <a:xfrm flipH="1">
              <a:off x="7413751" y="76596"/>
              <a:ext cx="2033837" cy="463108"/>
              <a:chOff x="-101291" y="3967072"/>
              <a:chExt cx="2033837" cy="463108"/>
            </a:xfrm>
          </p:grpSpPr>
          <p:sp>
            <p:nvSpPr>
              <p:cNvPr id="249" name="Google Shape;249;p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9"/>
              <p:cNvSpPr/>
              <p:nvPr/>
            </p:nvSpPr>
            <p:spPr>
              <a:xfrm>
                <a:off x="1813971" y="396707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1" name="Google Shape;251;p9"/>
            <p:cNvGrpSpPr/>
            <p:nvPr/>
          </p:nvGrpSpPr>
          <p:grpSpPr>
            <a:xfrm flipH="1">
              <a:off x="7423284" y="366543"/>
              <a:ext cx="2014791" cy="473124"/>
              <a:chOff x="-35118" y="4159588"/>
              <a:chExt cx="2014791" cy="473124"/>
            </a:xfrm>
          </p:grpSpPr>
          <p:sp>
            <p:nvSpPr>
              <p:cNvPr id="252" name="Google Shape;252;p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9"/>
              <p:cNvSpPr/>
              <p:nvPr/>
            </p:nvSpPr>
            <p:spPr>
              <a:xfrm>
                <a:off x="1861099" y="4159588"/>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4" name="Google Shape;254;p9"/>
            <p:cNvGrpSpPr/>
            <p:nvPr/>
          </p:nvGrpSpPr>
          <p:grpSpPr>
            <a:xfrm flipH="1">
              <a:off x="7423276" y="720689"/>
              <a:ext cx="2014791" cy="473128"/>
              <a:chOff x="-35118" y="4342063"/>
              <a:chExt cx="2014791" cy="473128"/>
            </a:xfrm>
          </p:grpSpPr>
          <p:sp>
            <p:nvSpPr>
              <p:cNvPr id="255" name="Google Shape;25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57" name="Google Shape;257;p9"/>
          <p:cNvGrpSpPr/>
          <p:nvPr/>
        </p:nvGrpSpPr>
        <p:grpSpPr>
          <a:xfrm>
            <a:off x="-493687" y="631051"/>
            <a:ext cx="2686388" cy="630837"/>
            <a:chOff x="-35118" y="4342063"/>
            <a:chExt cx="2014791" cy="473128"/>
          </a:xfrm>
        </p:grpSpPr>
        <p:sp>
          <p:nvSpPr>
            <p:cNvPr id="258" name="Google Shape;258;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0" name="Google Shape;260;p9"/>
          <p:cNvSpPr txBox="1">
            <a:spLocks noGrp="1"/>
          </p:cNvSpPr>
          <p:nvPr>
            <p:ph type="title"/>
          </p:nvPr>
        </p:nvSpPr>
        <p:spPr>
          <a:xfrm>
            <a:off x="6254767" y="1737533"/>
            <a:ext cx="4884400" cy="957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261" name="Google Shape;261;p9"/>
          <p:cNvSpPr txBox="1">
            <a:spLocks noGrp="1"/>
          </p:cNvSpPr>
          <p:nvPr>
            <p:ph type="subTitle" idx="1"/>
          </p:nvPr>
        </p:nvSpPr>
        <p:spPr>
          <a:xfrm>
            <a:off x="6254900" y="2857467"/>
            <a:ext cx="4884400" cy="223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2133"/>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332394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62"/>
        <p:cNvGrpSpPr/>
        <p:nvPr/>
      </p:nvGrpSpPr>
      <p:grpSpPr>
        <a:xfrm>
          <a:off x="0" y="0"/>
          <a:ext cx="0" cy="0"/>
          <a:chOff x="0" y="0"/>
          <a:chExt cx="0" cy="0"/>
        </a:xfrm>
      </p:grpSpPr>
      <p:sp>
        <p:nvSpPr>
          <p:cNvPr id="263" name="Google Shape;263;p10"/>
          <p:cNvSpPr txBox="1">
            <a:spLocks noGrp="1"/>
          </p:cNvSpPr>
          <p:nvPr>
            <p:ph type="title"/>
          </p:nvPr>
        </p:nvSpPr>
        <p:spPr>
          <a:xfrm>
            <a:off x="-54867" y="5460000"/>
            <a:ext cx="12301600" cy="6784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2700"/>
              <a:buNone/>
              <a:defRPr sz="3333"/>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639519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1100" y="719600"/>
            <a:ext cx="10290000" cy="763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951100" y="1536633"/>
            <a:ext cx="10290000" cy="46016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extLst>
      <p:ext uri="{BB962C8B-B14F-4D97-AF65-F5344CB8AC3E}">
        <p14:creationId xmlns:p14="http://schemas.microsoft.com/office/powerpoint/2010/main" val="2941184284"/>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30.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Spectrum Analyzers</a:t>
            </a:r>
          </a:p>
        </p:txBody>
      </p:sp>
      <p:sp>
        <p:nvSpPr>
          <p:cNvPr id="3" name="Subtitle 2"/>
          <p:cNvSpPr>
            <a:spLocks noGrp="1"/>
          </p:cNvSpPr>
          <p:nvPr>
            <p:ph type="subTitle" idx="1"/>
          </p:nvPr>
        </p:nvSpPr>
        <p:spPr/>
        <p:txBody>
          <a:bodyPr/>
          <a:lstStyle/>
          <a:p>
            <a:r>
              <a:rPr lang="en-US" dirty="0"/>
              <a:t>UTA EE Labs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3602" y="3057232"/>
            <a:ext cx="1905000" cy="1685925"/>
          </a:xfrm>
          <a:prstGeom prst="rect">
            <a:avLst/>
          </a:prstGeom>
        </p:spPr>
      </p:pic>
    </p:spTree>
    <p:extLst>
      <p:ext uri="{BB962C8B-B14F-4D97-AF65-F5344CB8AC3E}">
        <p14:creationId xmlns:p14="http://schemas.microsoft.com/office/powerpoint/2010/main" val="127770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Components</a:t>
            </a:r>
          </a:p>
        </p:txBody>
      </p:sp>
      <p:sp>
        <p:nvSpPr>
          <p:cNvPr id="3" name="Content Placeholder 2"/>
          <p:cNvSpPr>
            <a:spLocks noGrp="1"/>
          </p:cNvSpPr>
          <p:nvPr>
            <p:ph idx="1"/>
          </p:nvPr>
        </p:nvSpPr>
        <p:spPr/>
        <p:txBody>
          <a:bodyPr/>
          <a:lstStyle/>
          <a:p>
            <a:pPr>
              <a:defRPr/>
            </a:pPr>
            <a:r>
              <a:rPr lang="en-US" dirty="0">
                <a:solidFill>
                  <a:schemeClr val="tx1"/>
                </a:solidFill>
                <a:latin typeface="Times New Roman" pitchFamily="18" charset="0"/>
              </a:rPr>
              <a:t>RF input attenuator </a:t>
            </a:r>
          </a:p>
          <a:p>
            <a:pPr>
              <a:defRPr/>
            </a:pPr>
            <a:r>
              <a:rPr lang="en-US" dirty="0">
                <a:solidFill>
                  <a:schemeClr val="tx1"/>
                </a:solidFill>
                <a:latin typeface="Times New Roman" pitchFamily="18" charset="0"/>
              </a:rPr>
              <a:t>Mixer</a:t>
            </a:r>
          </a:p>
          <a:p>
            <a:pPr>
              <a:defRPr/>
            </a:pPr>
            <a:r>
              <a:rPr lang="en-US" dirty="0">
                <a:solidFill>
                  <a:schemeClr val="tx1"/>
                </a:solidFill>
                <a:latin typeface="Times New Roman" pitchFamily="18" charset="0"/>
              </a:rPr>
              <a:t>IF (Intermediate Frequency) gain</a:t>
            </a:r>
          </a:p>
          <a:p>
            <a:pPr>
              <a:defRPr/>
            </a:pPr>
            <a:r>
              <a:rPr lang="en-US" dirty="0">
                <a:solidFill>
                  <a:schemeClr val="tx1"/>
                </a:solidFill>
                <a:latin typeface="Times New Roman" pitchFamily="18" charset="0"/>
              </a:rPr>
              <a:t>IF filter</a:t>
            </a:r>
          </a:p>
          <a:p>
            <a:pPr>
              <a:defRPr/>
            </a:pPr>
            <a:r>
              <a:rPr lang="en-US" dirty="0">
                <a:solidFill>
                  <a:schemeClr val="tx1"/>
                </a:solidFill>
                <a:latin typeface="Times New Roman" pitchFamily="18" charset="0"/>
              </a:rPr>
              <a:t>Video filter</a:t>
            </a:r>
          </a:p>
          <a:p>
            <a:pPr>
              <a:defRPr/>
            </a:pPr>
            <a:r>
              <a:rPr lang="en-US" dirty="0">
                <a:solidFill>
                  <a:schemeClr val="tx1"/>
                </a:solidFill>
                <a:latin typeface="Times New Roman" pitchFamily="18" charset="0"/>
              </a:rPr>
              <a:t> Local oscillator</a:t>
            </a:r>
          </a:p>
          <a:p>
            <a:pPr>
              <a:defRPr/>
            </a:pPr>
            <a:r>
              <a:rPr lang="en-US" dirty="0">
                <a:solidFill>
                  <a:schemeClr val="tx1"/>
                </a:solidFill>
                <a:latin typeface="Times New Roman" pitchFamily="18" charset="0"/>
              </a:rPr>
              <a:t> Sweep generator</a:t>
            </a:r>
          </a:p>
          <a:p>
            <a:pPr>
              <a:defRPr/>
            </a:pPr>
            <a:r>
              <a:rPr lang="en-US" dirty="0">
                <a:solidFill>
                  <a:schemeClr val="tx1"/>
                </a:solidFill>
                <a:latin typeface="Times New Roman" pitchFamily="18" charset="0"/>
              </a:rPr>
              <a:t> Display.</a:t>
            </a:r>
          </a:p>
          <a:p>
            <a:endParaRPr lang="en-US" dirty="0">
              <a:solidFill>
                <a:schemeClr val="tx1"/>
              </a:solidFill>
            </a:endParaRPr>
          </a:p>
        </p:txBody>
      </p:sp>
    </p:spTree>
    <p:extLst>
      <p:ext uri="{BB962C8B-B14F-4D97-AF65-F5344CB8AC3E}">
        <p14:creationId xmlns:p14="http://schemas.microsoft.com/office/powerpoint/2010/main" val="246071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Mixer</a:t>
            </a:r>
          </a:p>
        </p:txBody>
      </p:sp>
      <p:sp>
        <p:nvSpPr>
          <p:cNvPr id="3" name="Content Placeholder 2"/>
          <p:cNvSpPr>
            <a:spLocks noGrp="1"/>
          </p:cNvSpPr>
          <p:nvPr>
            <p:ph idx="1"/>
          </p:nvPr>
        </p:nvSpPr>
        <p:spPr>
          <a:xfrm>
            <a:off x="951100" y="1536633"/>
            <a:ext cx="7089400" cy="4601600"/>
          </a:xfrm>
        </p:spPr>
        <p:txBody>
          <a:bodyPr>
            <a:normAutofit/>
          </a:bodyPr>
          <a:lstStyle/>
          <a:p>
            <a:r>
              <a:rPr lang="en-US" altLang="en-US" dirty="0">
                <a:solidFill>
                  <a:schemeClr val="tx1"/>
                </a:solidFill>
                <a:latin typeface="Times New Roman" panose="02020603050405020304" pitchFamily="18" charset="0"/>
              </a:rPr>
              <a:t>A mixer is a device that converts a signal from one frequency to another.</a:t>
            </a:r>
          </a:p>
          <a:p>
            <a:pPr>
              <a:spcAft>
                <a:spcPts val="713"/>
              </a:spcAft>
            </a:pPr>
            <a:r>
              <a:rPr lang="en-US" altLang="en-US" dirty="0">
                <a:solidFill>
                  <a:schemeClr val="tx1"/>
                </a:solidFill>
                <a:latin typeface="Times New Roman" panose="02020603050405020304" pitchFamily="18" charset="0"/>
              </a:rPr>
              <a:t>It is sometimes called a frequency-translation device.  </a:t>
            </a:r>
          </a:p>
          <a:p>
            <a:pPr>
              <a:spcAft>
                <a:spcPts val="713"/>
              </a:spcAft>
            </a:pPr>
            <a:r>
              <a:rPr lang="en-US" altLang="en-US" dirty="0">
                <a:solidFill>
                  <a:schemeClr val="tx1"/>
                </a:solidFill>
                <a:latin typeface="Times New Roman" panose="02020603050405020304" pitchFamily="18" charset="0"/>
              </a:rPr>
              <a:t>A mixer is a non-linear device (frequencies are present at the output that were not present at the input). </a:t>
            </a:r>
          </a:p>
          <a:p>
            <a:pPr>
              <a:spcAft>
                <a:spcPts val="713"/>
              </a:spcAft>
            </a:pPr>
            <a:r>
              <a:rPr lang="en-US" altLang="en-US" dirty="0">
                <a:solidFill>
                  <a:schemeClr val="tx1"/>
                </a:solidFill>
                <a:latin typeface="Times New Roman" panose="02020603050405020304" pitchFamily="18" charset="0"/>
              </a:rPr>
              <a:t>The output of a mixer consists of the two original signals (</a:t>
            </a:r>
            <a:r>
              <a:rPr lang="en-US" altLang="en-US" dirty="0" err="1">
                <a:solidFill>
                  <a:schemeClr val="tx1"/>
                </a:solidFill>
                <a:latin typeface="Times New Roman" panose="02020603050405020304" pitchFamily="18" charset="0"/>
              </a:rPr>
              <a:t>f</a:t>
            </a:r>
            <a:r>
              <a:rPr lang="en-US" altLang="en-US" baseline="-25000" dirty="0" err="1">
                <a:solidFill>
                  <a:schemeClr val="tx1"/>
                </a:solidFill>
                <a:latin typeface="Times New Roman" panose="02020603050405020304" pitchFamily="18" charset="0"/>
              </a:rPr>
              <a:t>sig</a:t>
            </a:r>
            <a:r>
              <a:rPr lang="en-US" altLang="en-US" dirty="0">
                <a:solidFill>
                  <a:schemeClr val="tx1"/>
                </a:solidFill>
                <a:latin typeface="Times New Roman" panose="02020603050405020304" pitchFamily="18" charset="0"/>
              </a:rPr>
              <a:t> and </a:t>
            </a:r>
            <a:r>
              <a:rPr lang="en-US" altLang="en-US" dirty="0" err="1">
                <a:solidFill>
                  <a:schemeClr val="tx1"/>
                </a:solidFill>
                <a:latin typeface="Times New Roman" panose="02020603050405020304" pitchFamily="18" charset="0"/>
              </a:rPr>
              <a:t>f</a:t>
            </a:r>
            <a:r>
              <a:rPr lang="en-US" altLang="en-US" baseline="-25000" dirty="0" err="1">
                <a:solidFill>
                  <a:schemeClr val="tx1"/>
                </a:solidFill>
                <a:latin typeface="Times New Roman" panose="02020603050405020304" pitchFamily="18" charset="0"/>
              </a:rPr>
              <a:t>LO</a:t>
            </a:r>
            <a:r>
              <a:rPr lang="en-US" altLang="en-US" dirty="0">
                <a:solidFill>
                  <a:schemeClr val="tx1"/>
                </a:solidFill>
                <a:latin typeface="Times New Roman" panose="02020603050405020304" pitchFamily="18" charset="0"/>
              </a:rPr>
              <a:t>) as well as the sum (</a:t>
            </a:r>
            <a:r>
              <a:rPr lang="en-US" altLang="en-US" dirty="0" err="1">
                <a:solidFill>
                  <a:schemeClr val="tx1"/>
                </a:solidFill>
                <a:latin typeface="Times New Roman" panose="02020603050405020304" pitchFamily="18" charset="0"/>
              </a:rPr>
              <a:t>f</a:t>
            </a:r>
            <a:r>
              <a:rPr lang="en-US" altLang="en-US" baseline="-25000" dirty="0" err="1">
                <a:solidFill>
                  <a:schemeClr val="tx1"/>
                </a:solidFill>
                <a:latin typeface="Times New Roman" panose="02020603050405020304" pitchFamily="18" charset="0"/>
              </a:rPr>
              <a:t>LO</a:t>
            </a:r>
            <a:r>
              <a:rPr lang="en-US" altLang="en-US" dirty="0" err="1">
                <a:solidFill>
                  <a:schemeClr val="tx1"/>
                </a:solidFill>
                <a:latin typeface="Times New Roman" panose="02020603050405020304" pitchFamily="18" charset="0"/>
              </a:rPr>
              <a:t>+f</a:t>
            </a:r>
            <a:r>
              <a:rPr lang="en-US" altLang="en-US" baseline="-25000" dirty="0" err="1">
                <a:solidFill>
                  <a:schemeClr val="tx1"/>
                </a:solidFill>
                <a:latin typeface="Times New Roman" panose="02020603050405020304" pitchFamily="18" charset="0"/>
              </a:rPr>
              <a:t>sig</a:t>
            </a:r>
            <a:r>
              <a:rPr lang="en-US" altLang="en-US" dirty="0">
                <a:solidFill>
                  <a:schemeClr val="tx1"/>
                </a:solidFill>
                <a:latin typeface="Times New Roman" panose="02020603050405020304" pitchFamily="18" charset="0"/>
              </a:rPr>
              <a:t>) and difference (</a:t>
            </a:r>
            <a:r>
              <a:rPr lang="en-US" altLang="en-US" dirty="0" err="1">
                <a:solidFill>
                  <a:schemeClr val="tx1"/>
                </a:solidFill>
                <a:latin typeface="Times New Roman" panose="02020603050405020304" pitchFamily="18" charset="0"/>
              </a:rPr>
              <a:t>f</a:t>
            </a:r>
            <a:r>
              <a:rPr lang="en-US" altLang="en-US" baseline="-25000" dirty="0" err="1">
                <a:solidFill>
                  <a:schemeClr val="tx1"/>
                </a:solidFill>
                <a:latin typeface="Times New Roman" panose="02020603050405020304" pitchFamily="18" charset="0"/>
              </a:rPr>
              <a:t>LO</a:t>
            </a:r>
            <a:r>
              <a:rPr lang="en-US" altLang="en-US" dirty="0" err="1">
                <a:solidFill>
                  <a:schemeClr val="tx1"/>
                </a:solidFill>
                <a:latin typeface="Times New Roman" panose="02020603050405020304" pitchFamily="18" charset="0"/>
              </a:rPr>
              <a:t>-f</a:t>
            </a:r>
            <a:r>
              <a:rPr lang="en-US" altLang="en-US" baseline="-25000" dirty="0" err="1">
                <a:solidFill>
                  <a:schemeClr val="tx1"/>
                </a:solidFill>
                <a:latin typeface="Times New Roman" panose="02020603050405020304" pitchFamily="18" charset="0"/>
              </a:rPr>
              <a:t>sig</a:t>
            </a:r>
            <a:r>
              <a:rPr lang="en-US" altLang="en-US" dirty="0">
                <a:solidFill>
                  <a:schemeClr val="tx1"/>
                </a:solidFill>
                <a:latin typeface="Times New Roman" panose="02020603050405020304" pitchFamily="18" charset="0"/>
              </a:rPr>
              <a:t>) frequencies of these two signals.   </a:t>
            </a:r>
          </a:p>
          <a:p>
            <a:pPr>
              <a:spcAft>
                <a:spcPts val="713"/>
              </a:spcAft>
            </a:pPr>
            <a:r>
              <a:rPr lang="en-US" altLang="en-US" dirty="0">
                <a:solidFill>
                  <a:schemeClr val="tx1"/>
                </a:solidFill>
                <a:latin typeface="Times New Roman" panose="02020603050405020304" pitchFamily="18" charset="0"/>
              </a:rPr>
              <a:t>In a spectrum analyzer, the difference frequency is actually the frequency of interest.   The mixer has converted our RF input signal to an IF (Intermediate Frequency) signal that the analyzer can now filter, amplify and detect for the purpose of displaying the signal on the screen.  </a:t>
            </a:r>
          </a:p>
          <a:p>
            <a:endParaRPr lang="en-US" dirty="0">
              <a:solidFill>
                <a:schemeClr val="tx1"/>
              </a:solidFill>
            </a:endParaRPr>
          </a:p>
        </p:txBody>
      </p:sp>
      <p:sp>
        <p:nvSpPr>
          <p:cNvPr id="5" name="AutoShape 6" descr="Understanding RF Mixer Specifications » Electronics Notes">
            <a:extLst>
              <a:ext uri="{FF2B5EF4-FFF2-40B4-BE49-F238E27FC236}">
                <a16:creationId xmlns:a16="http://schemas.microsoft.com/office/drawing/2014/main" id="{5FFD3769-5F1E-4C09-BEB9-6638BB16A8F3}"/>
              </a:ext>
            </a:extLst>
          </p:cNvPr>
          <p:cNvSpPr>
            <a:spLocks noChangeAspect="1" noChangeArrowheads="1"/>
          </p:cNvSpPr>
          <p:nvPr/>
        </p:nvSpPr>
        <p:spPr bwMode="auto">
          <a:xfrm>
            <a:off x="10097900" y="5396346"/>
            <a:ext cx="1143000" cy="1143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8" name="Picture 10" descr="Signals generated by a mixer block">
            <a:extLst>
              <a:ext uri="{FF2B5EF4-FFF2-40B4-BE49-F238E27FC236}">
                <a16:creationId xmlns:a16="http://schemas.microsoft.com/office/drawing/2014/main" id="{41E8F675-8DB2-403B-9FA2-3481763147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0437" y="1536633"/>
            <a:ext cx="3790656" cy="2515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948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47BAA19-DA60-49D3-82E2-626C7B5BA9F3}"/>
              </a:ext>
            </a:extLst>
          </p:cNvPr>
          <p:cNvSpPr/>
          <p:nvPr/>
        </p:nvSpPr>
        <p:spPr>
          <a:xfrm>
            <a:off x="5922818" y="644237"/>
            <a:ext cx="5708468" cy="301466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IF Filter</a:t>
            </a:r>
          </a:p>
        </p:txBody>
      </p:sp>
      <p:sp>
        <p:nvSpPr>
          <p:cNvPr id="5" name="AutoShape 4"/>
          <p:cNvSpPr>
            <a:spLocks noChangeArrowheads="1"/>
          </p:cNvSpPr>
          <p:nvPr/>
        </p:nvSpPr>
        <p:spPr bwMode="auto">
          <a:xfrm flipV="1">
            <a:off x="4233861" y="3841467"/>
            <a:ext cx="7483475" cy="2780729"/>
          </a:xfrm>
          <a:prstGeom prst="roundRect">
            <a:avLst>
              <a:gd name="adj" fmla="val 0"/>
            </a:avLst>
          </a:prstGeom>
          <a:solidFill>
            <a:srgbClr val="FFFFFF"/>
          </a:solidFill>
          <a:ln w="317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 name="Freeform 5"/>
          <p:cNvSpPr>
            <a:spLocks/>
          </p:cNvSpPr>
          <p:nvPr/>
        </p:nvSpPr>
        <p:spPr bwMode="auto">
          <a:xfrm>
            <a:off x="6241724" y="1604681"/>
            <a:ext cx="112712" cy="215900"/>
          </a:xfrm>
          <a:custGeom>
            <a:avLst/>
            <a:gdLst>
              <a:gd name="T0" fmla="*/ 0 w 78"/>
              <a:gd name="T1" fmla="*/ 0 h 154"/>
              <a:gd name="T2" fmla="*/ 2147483647 w 78"/>
              <a:gd name="T3" fmla="*/ 2147483647 h 154"/>
              <a:gd name="T4" fmla="*/ 0 w 78"/>
              <a:gd name="T5" fmla="*/ 2147483647 h 154"/>
              <a:gd name="T6" fmla="*/ 0 60000 65536"/>
              <a:gd name="T7" fmla="*/ 0 60000 65536"/>
              <a:gd name="T8" fmla="*/ 0 60000 65536"/>
            </a:gdLst>
            <a:ahLst/>
            <a:cxnLst>
              <a:cxn ang="T6">
                <a:pos x="T0" y="T1"/>
              </a:cxn>
              <a:cxn ang="T7">
                <a:pos x="T2" y="T3"/>
              </a:cxn>
              <a:cxn ang="T8">
                <a:pos x="T4" y="T5"/>
              </a:cxn>
            </a:cxnLst>
            <a:rect l="0" t="0" r="r" b="b"/>
            <a:pathLst>
              <a:path w="78" h="154">
                <a:moveTo>
                  <a:pt x="0" y="0"/>
                </a:moveTo>
                <a:lnTo>
                  <a:pt x="77" y="75"/>
                </a:lnTo>
                <a:lnTo>
                  <a:pt x="0" y="153"/>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6"/>
          <p:cNvSpPr>
            <a:spLocks noChangeShapeType="1"/>
          </p:cNvSpPr>
          <p:nvPr/>
        </p:nvSpPr>
        <p:spPr bwMode="auto">
          <a:xfrm>
            <a:off x="6352849" y="1711043"/>
            <a:ext cx="57785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Freeform 7"/>
          <p:cNvSpPr>
            <a:spLocks/>
          </p:cNvSpPr>
          <p:nvPr/>
        </p:nvSpPr>
        <p:spPr bwMode="auto">
          <a:xfrm>
            <a:off x="6910061" y="1693581"/>
            <a:ext cx="80963" cy="38100"/>
          </a:xfrm>
          <a:custGeom>
            <a:avLst/>
            <a:gdLst>
              <a:gd name="T0" fmla="*/ 2147483647 w 56"/>
              <a:gd name="T1" fmla="*/ 2147483647 h 27"/>
              <a:gd name="T2" fmla="*/ 0 w 56"/>
              <a:gd name="T3" fmla="*/ 0 h 27"/>
              <a:gd name="T4" fmla="*/ 2147483647 w 56"/>
              <a:gd name="T5" fmla="*/ 2147483647 h 27"/>
              <a:gd name="T6" fmla="*/ 0 w 56"/>
              <a:gd name="T7" fmla="*/ 2147483647 h 27"/>
              <a:gd name="T8" fmla="*/ 2147483647 w 56"/>
              <a:gd name="T9" fmla="*/ 2147483647 h 27"/>
              <a:gd name="T10" fmla="*/ 2147483647 w 56"/>
              <a:gd name="T11" fmla="*/ 2147483647 h 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 h="27">
                <a:moveTo>
                  <a:pt x="55" y="12"/>
                </a:moveTo>
                <a:lnTo>
                  <a:pt x="0" y="0"/>
                </a:lnTo>
                <a:lnTo>
                  <a:pt x="14" y="12"/>
                </a:lnTo>
                <a:lnTo>
                  <a:pt x="0" y="26"/>
                </a:lnTo>
                <a:lnTo>
                  <a:pt x="55" y="12"/>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 name="Group 8"/>
          <p:cNvGrpSpPr>
            <a:grpSpLocks/>
          </p:cNvGrpSpPr>
          <p:nvPr/>
        </p:nvGrpSpPr>
        <p:grpSpPr bwMode="auto">
          <a:xfrm>
            <a:off x="7657774" y="2347631"/>
            <a:ext cx="387350" cy="374650"/>
            <a:chOff x="3006" y="1683"/>
            <a:chExt cx="269" cy="268"/>
          </a:xfrm>
        </p:grpSpPr>
        <p:sp>
          <p:nvSpPr>
            <p:cNvPr id="10" name="Freeform 9"/>
            <p:cNvSpPr>
              <a:spLocks/>
            </p:cNvSpPr>
            <p:nvPr/>
          </p:nvSpPr>
          <p:spPr bwMode="auto">
            <a:xfrm>
              <a:off x="3006" y="1683"/>
              <a:ext cx="269" cy="268"/>
            </a:xfrm>
            <a:custGeom>
              <a:avLst/>
              <a:gdLst>
                <a:gd name="T0" fmla="*/ 268 w 269"/>
                <a:gd name="T1" fmla="*/ 123 h 268"/>
                <a:gd name="T2" fmla="*/ 264 w 269"/>
                <a:gd name="T3" fmla="*/ 103 h 268"/>
                <a:gd name="T4" fmla="*/ 259 w 269"/>
                <a:gd name="T5" fmla="*/ 83 h 268"/>
                <a:gd name="T6" fmla="*/ 250 w 269"/>
                <a:gd name="T7" fmla="*/ 66 h 268"/>
                <a:gd name="T8" fmla="*/ 237 w 269"/>
                <a:gd name="T9" fmla="*/ 49 h 268"/>
                <a:gd name="T10" fmla="*/ 225 w 269"/>
                <a:gd name="T11" fmla="*/ 35 h 268"/>
                <a:gd name="T12" fmla="*/ 209 w 269"/>
                <a:gd name="T13" fmla="*/ 22 h 268"/>
                <a:gd name="T14" fmla="*/ 192 w 269"/>
                <a:gd name="T15" fmla="*/ 13 h 268"/>
                <a:gd name="T16" fmla="*/ 174 w 269"/>
                <a:gd name="T17" fmla="*/ 5 h 268"/>
                <a:gd name="T18" fmla="*/ 154 w 269"/>
                <a:gd name="T19" fmla="*/ 1 h 268"/>
                <a:gd name="T20" fmla="*/ 134 w 269"/>
                <a:gd name="T21" fmla="*/ 0 h 268"/>
                <a:gd name="T22" fmla="*/ 114 w 269"/>
                <a:gd name="T23" fmla="*/ 1 h 268"/>
                <a:gd name="T24" fmla="*/ 94 w 269"/>
                <a:gd name="T25" fmla="*/ 5 h 268"/>
                <a:gd name="T26" fmla="*/ 76 w 269"/>
                <a:gd name="T27" fmla="*/ 13 h 268"/>
                <a:gd name="T28" fmla="*/ 59 w 269"/>
                <a:gd name="T29" fmla="*/ 22 h 268"/>
                <a:gd name="T30" fmla="*/ 43 w 269"/>
                <a:gd name="T31" fmla="*/ 35 h 268"/>
                <a:gd name="T32" fmla="*/ 30 w 269"/>
                <a:gd name="T33" fmla="*/ 49 h 268"/>
                <a:gd name="T34" fmla="*/ 17 w 269"/>
                <a:gd name="T35" fmla="*/ 66 h 268"/>
                <a:gd name="T36" fmla="*/ 10 w 269"/>
                <a:gd name="T37" fmla="*/ 83 h 268"/>
                <a:gd name="T38" fmla="*/ 3 w 269"/>
                <a:gd name="T39" fmla="*/ 103 h 268"/>
                <a:gd name="T40" fmla="*/ 1 w 269"/>
                <a:gd name="T41" fmla="*/ 123 h 268"/>
                <a:gd name="T42" fmla="*/ 1 w 269"/>
                <a:gd name="T43" fmla="*/ 143 h 268"/>
                <a:gd name="T44" fmla="*/ 3 w 269"/>
                <a:gd name="T45" fmla="*/ 163 h 268"/>
                <a:gd name="T46" fmla="*/ 10 w 269"/>
                <a:gd name="T47" fmla="*/ 182 h 268"/>
                <a:gd name="T48" fmla="*/ 17 w 269"/>
                <a:gd name="T49" fmla="*/ 200 h 268"/>
                <a:gd name="T50" fmla="*/ 30 w 269"/>
                <a:gd name="T51" fmla="*/ 217 h 268"/>
                <a:gd name="T52" fmla="*/ 43 w 269"/>
                <a:gd name="T53" fmla="*/ 231 h 268"/>
                <a:gd name="T54" fmla="*/ 59 w 269"/>
                <a:gd name="T55" fmla="*/ 244 h 268"/>
                <a:gd name="T56" fmla="*/ 76 w 269"/>
                <a:gd name="T57" fmla="*/ 253 h 268"/>
                <a:gd name="T58" fmla="*/ 94 w 269"/>
                <a:gd name="T59" fmla="*/ 260 h 268"/>
                <a:gd name="T60" fmla="*/ 114 w 269"/>
                <a:gd name="T61" fmla="*/ 265 h 268"/>
                <a:gd name="T62" fmla="*/ 134 w 269"/>
                <a:gd name="T63" fmla="*/ 267 h 268"/>
                <a:gd name="T64" fmla="*/ 154 w 269"/>
                <a:gd name="T65" fmla="*/ 265 h 268"/>
                <a:gd name="T66" fmla="*/ 174 w 269"/>
                <a:gd name="T67" fmla="*/ 260 h 268"/>
                <a:gd name="T68" fmla="*/ 192 w 269"/>
                <a:gd name="T69" fmla="*/ 253 h 268"/>
                <a:gd name="T70" fmla="*/ 209 w 269"/>
                <a:gd name="T71" fmla="*/ 244 h 268"/>
                <a:gd name="T72" fmla="*/ 225 w 269"/>
                <a:gd name="T73" fmla="*/ 231 h 268"/>
                <a:gd name="T74" fmla="*/ 237 w 269"/>
                <a:gd name="T75" fmla="*/ 217 h 268"/>
                <a:gd name="T76" fmla="*/ 250 w 269"/>
                <a:gd name="T77" fmla="*/ 200 h 268"/>
                <a:gd name="T78" fmla="*/ 259 w 269"/>
                <a:gd name="T79" fmla="*/ 182 h 268"/>
                <a:gd name="T80" fmla="*/ 264 w 269"/>
                <a:gd name="T81" fmla="*/ 163 h 268"/>
                <a:gd name="T82" fmla="*/ 268 w 269"/>
                <a:gd name="T83" fmla="*/ 143 h 26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69" h="268">
                  <a:moveTo>
                    <a:pt x="268" y="133"/>
                  </a:moveTo>
                  <a:lnTo>
                    <a:pt x="268" y="123"/>
                  </a:lnTo>
                  <a:lnTo>
                    <a:pt x="267" y="113"/>
                  </a:lnTo>
                  <a:lnTo>
                    <a:pt x="264" y="103"/>
                  </a:lnTo>
                  <a:lnTo>
                    <a:pt x="262" y="92"/>
                  </a:lnTo>
                  <a:lnTo>
                    <a:pt x="259" y="83"/>
                  </a:lnTo>
                  <a:lnTo>
                    <a:pt x="255" y="75"/>
                  </a:lnTo>
                  <a:lnTo>
                    <a:pt x="250" y="66"/>
                  </a:lnTo>
                  <a:lnTo>
                    <a:pt x="244" y="57"/>
                  </a:lnTo>
                  <a:lnTo>
                    <a:pt x="237" y="49"/>
                  </a:lnTo>
                  <a:lnTo>
                    <a:pt x="232" y="42"/>
                  </a:lnTo>
                  <a:lnTo>
                    <a:pt x="225" y="35"/>
                  </a:lnTo>
                  <a:lnTo>
                    <a:pt x="217" y="28"/>
                  </a:lnTo>
                  <a:lnTo>
                    <a:pt x="209" y="22"/>
                  </a:lnTo>
                  <a:lnTo>
                    <a:pt x="201" y="17"/>
                  </a:lnTo>
                  <a:lnTo>
                    <a:pt x="192" y="13"/>
                  </a:lnTo>
                  <a:lnTo>
                    <a:pt x="183" y="8"/>
                  </a:lnTo>
                  <a:lnTo>
                    <a:pt x="174" y="5"/>
                  </a:lnTo>
                  <a:lnTo>
                    <a:pt x="164" y="2"/>
                  </a:lnTo>
                  <a:lnTo>
                    <a:pt x="154" y="1"/>
                  </a:lnTo>
                  <a:lnTo>
                    <a:pt x="142" y="0"/>
                  </a:lnTo>
                  <a:lnTo>
                    <a:pt x="134" y="0"/>
                  </a:lnTo>
                  <a:lnTo>
                    <a:pt x="124" y="0"/>
                  </a:lnTo>
                  <a:lnTo>
                    <a:pt x="114" y="1"/>
                  </a:lnTo>
                  <a:lnTo>
                    <a:pt x="104" y="2"/>
                  </a:lnTo>
                  <a:lnTo>
                    <a:pt x="94" y="5"/>
                  </a:lnTo>
                  <a:lnTo>
                    <a:pt x="85" y="8"/>
                  </a:lnTo>
                  <a:lnTo>
                    <a:pt x="76" y="13"/>
                  </a:lnTo>
                  <a:lnTo>
                    <a:pt x="67" y="17"/>
                  </a:lnTo>
                  <a:lnTo>
                    <a:pt x="59" y="22"/>
                  </a:lnTo>
                  <a:lnTo>
                    <a:pt x="52" y="28"/>
                  </a:lnTo>
                  <a:lnTo>
                    <a:pt x="43" y="35"/>
                  </a:lnTo>
                  <a:lnTo>
                    <a:pt x="36" y="42"/>
                  </a:lnTo>
                  <a:lnTo>
                    <a:pt x="30" y="49"/>
                  </a:lnTo>
                  <a:lnTo>
                    <a:pt x="24" y="57"/>
                  </a:lnTo>
                  <a:lnTo>
                    <a:pt x="17" y="66"/>
                  </a:lnTo>
                  <a:lnTo>
                    <a:pt x="12" y="75"/>
                  </a:lnTo>
                  <a:lnTo>
                    <a:pt x="10" y="83"/>
                  </a:lnTo>
                  <a:lnTo>
                    <a:pt x="6" y="92"/>
                  </a:lnTo>
                  <a:lnTo>
                    <a:pt x="3" y="103"/>
                  </a:lnTo>
                  <a:lnTo>
                    <a:pt x="1" y="113"/>
                  </a:lnTo>
                  <a:lnTo>
                    <a:pt x="1" y="123"/>
                  </a:lnTo>
                  <a:lnTo>
                    <a:pt x="0" y="133"/>
                  </a:lnTo>
                  <a:lnTo>
                    <a:pt x="1" y="143"/>
                  </a:lnTo>
                  <a:lnTo>
                    <a:pt x="1" y="153"/>
                  </a:lnTo>
                  <a:lnTo>
                    <a:pt x="3" y="163"/>
                  </a:lnTo>
                  <a:lnTo>
                    <a:pt x="6" y="173"/>
                  </a:lnTo>
                  <a:lnTo>
                    <a:pt x="10" y="182"/>
                  </a:lnTo>
                  <a:lnTo>
                    <a:pt x="12" y="191"/>
                  </a:lnTo>
                  <a:lnTo>
                    <a:pt x="17" y="200"/>
                  </a:lnTo>
                  <a:lnTo>
                    <a:pt x="24" y="209"/>
                  </a:lnTo>
                  <a:lnTo>
                    <a:pt x="30" y="217"/>
                  </a:lnTo>
                  <a:lnTo>
                    <a:pt x="36" y="225"/>
                  </a:lnTo>
                  <a:lnTo>
                    <a:pt x="43" y="231"/>
                  </a:lnTo>
                  <a:lnTo>
                    <a:pt x="52" y="237"/>
                  </a:lnTo>
                  <a:lnTo>
                    <a:pt x="59" y="244"/>
                  </a:lnTo>
                  <a:lnTo>
                    <a:pt x="67" y="249"/>
                  </a:lnTo>
                  <a:lnTo>
                    <a:pt x="76" y="253"/>
                  </a:lnTo>
                  <a:lnTo>
                    <a:pt x="85" y="257"/>
                  </a:lnTo>
                  <a:lnTo>
                    <a:pt x="94" y="260"/>
                  </a:lnTo>
                  <a:lnTo>
                    <a:pt x="104" y="264"/>
                  </a:lnTo>
                  <a:lnTo>
                    <a:pt x="114" y="265"/>
                  </a:lnTo>
                  <a:lnTo>
                    <a:pt x="124" y="266"/>
                  </a:lnTo>
                  <a:lnTo>
                    <a:pt x="134" y="267"/>
                  </a:lnTo>
                  <a:lnTo>
                    <a:pt x="142" y="266"/>
                  </a:lnTo>
                  <a:lnTo>
                    <a:pt x="154" y="265"/>
                  </a:lnTo>
                  <a:lnTo>
                    <a:pt x="164" y="264"/>
                  </a:lnTo>
                  <a:lnTo>
                    <a:pt x="174" y="260"/>
                  </a:lnTo>
                  <a:lnTo>
                    <a:pt x="183" y="257"/>
                  </a:lnTo>
                  <a:lnTo>
                    <a:pt x="192" y="253"/>
                  </a:lnTo>
                  <a:lnTo>
                    <a:pt x="201" y="249"/>
                  </a:lnTo>
                  <a:lnTo>
                    <a:pt x="209" y="244"/>
                  </a:lnTo>
                  <a:lnTo>
                    <a:pt x="217" y="237"/>
                  </a:lnTo>
                  <a:lnTo>
                    <a:pt x="225" y="231"/>
                  </a:lnTo>
                  <a:lnTo>
                    <a:pt x="232" y="225"/>
                  </a:lnTo>
                  <a:lnTo>
                    <a:pt x="237" y="217"/>
                  </a:lnTo>
                  <a:lnTo>
                    <a:pt x="244" y="209"/>
                  </a:lnTo>
                  <a:lnTo>
                    <a:pt x="250" y="200"/>
                  </a:lnTo>
                  <a:lnTo>
                    <a:pt x="255" y="191"/>
                  </a:lnTo>
                  <a:lnTo>
                    <a:pt x="259" y="182"/>
                  </a:lnTo>
                  <a:lnTo>
                    <a:pt x="262" y="173"/>
                  </a:lnTo>
                  <a:lnTo>
                    <a:pt x="264" y="163"/>
                  </a:lnTo>
                  <a:lnTo>
                    <a:pt x="267" y="153"/>
                  </a:lnTo>
                  <a:lnTo>
                    <a:pt x="268" y="143"/>
                  </a:lnTo>
                  <a:lnTo>
                    <a:pt x="268" y="133"/>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Freeform 10"/>
            <p:cNvSpPr>
              <a:spLocks/>
            </p:cNvSpPr>
            <p:nvPr/>
          </p:nvSpPr>
          <p:spPr bwMode="auto">
            <a:xfrm>
              <a:off x="3044" y="1743"/>
              <a:ext cx="93" cy="47"/>
            </a:xfrm>
            <a:custGeom>
              <a:avLst/>
              <a:gdLst>
                <a:gd name="T0" fmla="*/ 0 w 93"/>
                <a:gd name="T1" fmla="*/ 46 h 47"/>
                <a:gd name="T2" fmla="*/ 0 w 93"/>
                <a:gd name="T3" fmla="*/ 46 h 47"/>
                <a:gd name="T4" fmla="*/ 0 w 93"/>
                <a:gd name="T5" fmla="*/ 43 h 47"/>
                <a:gd name="T6" fmla="*/ 0 w 93"/>
                <a:gd name="T7" fmla="*/ 40 h 47"/>
                <a:gd name="T8" fmla="*/ 1 w 93"/>
                <a:gd name="T9" fmla="*/ 37 h 47"/>
                <a:gd name="T10" fmla="*/ 1 w 93"/>
                <a:gd name="T11" fmla="*/ 35 h 47"/>
                <a:gd name="T12" fmla="*/ 3 w 93"/>
                <a:gd name="T13" fmla="*/ 31 h 47"/>
                <a:gd name="T14" fmla="*/ 4 w 93"/>
                <a:gd name="T15" fmla="*/ 29 h 47"/>
                <a:gd name="T16" fmla="*/ 5 w 93"/>
                <a:gd name="T17" fmla="*/ 26 h 47"/>
                <a:gd name="T18" fmla="*/ 6 w 93"/>
                <a:gd name="T19" fmla="*/ 23 h 47"/>
                <a:gd name="T20" fmla="*/ 7 w 93"/>
                <a:gd name="T21" fmla="*/ 21 h 47"/>
                <a:gd name="T22" fmla="*/ 9 w 93"/>
                <a:gd name="T23" fmla="*/ 19 h 47"/>
                <a:gd name="T24" fmla="*/ 11 w 93"/>
                <a:gd name="T25" fmla="*/ 17 h 47"/>
                <a:gd name="T26" fmla="*/ 14 w 93"/>
                <a:gd name="T27" fmla="*/ 15 h 47"/>
                <a:gd name="T28" fmla="*/ 15 w 93"/>
                <a:gd name="T29" fmla="*/ 13 h 47"/>
                <a:gd name="T30" fmla="*/ 16 w 93"/>
                <a:gd name="T31" fmla="*/ 10 h 47"/>
                <a:gd name="T32" fmla="*/ 20 w 93"/>
                <a:gd name="T33" fmla="*/ 10 h 47"/>
                <a:gd name="T34" fmla="*/ 22 w 93"/>
                <a:gd name="T35" fmla="*/ 7 h 47"/>
                <a:gd name="T36" fmla="*/ 25 w 93"/>
                <a:gd name="T37" fmla="*/ 6 h 47"/>
                <a:gd name="T38" fmla="*/ 27 w 93"/>
                <a:gd name="T39" fmla="*/ 5 h 47"/>
                <a:gd name="T40" fmla="*/ 30 w 93"/>
                <a:gd name="T41" fmla="*/ 3 h 47"/>
                <a:gd name="T42" fmla="*/ 32 w 93"/>
                <a:gd name="T43" fmla="*/ 2 h 47"/>
                <a:gd name="T44" fmla="*/ 34 w 93"/>
                <a:gd name="T45" fmla="*/ 2 h 47"/>
                <a:gd name="T46" fmla="*/ 38 w 93"/>
                <a:gd name="T47" fmla="*/ 0 h 47"/>
                <a:gd name="T48" fmla="*/ 40 w 93"/>
                <a:gd name="T49" fmla="*/ 0 h 47"/>
                <a:gd name="T50" fmla="*/ 43 w 93"/>
                <a:gd name="T51" fmla="*/ 0 h 47"/>
                <a:gd name="T52" fmla="*/ 45 w 93"/>
                <a:gd name="T53" fmla="*/ 0 h 47"/>
                <a:gd name="T54" fmla="*/ 49 w 93"/>
                <a:gd name="T55" fmla="*/ 0 h 47"/>
                <a:gd name="T56" fmla="*/ 52 w 93"/>
                <a:gd name="T57" fmla="*/ 0 h 47"/>
                <a:gd name="T58" fmla="*/ 54 w 93"/>
                <a:gd name="T59" fmla="*/ 0 h 47"/>
                <a:gd name="T60" fmla="*/ 58 w 93"/>
                <a:gd name="T61" fmla="*/ 2 h 47"/>
                <a:gd name="T62" fmla="*/ 61 w 93"/>
                <a:gd name="T63" fmla="*/ 2 h 47"/>
                <a:gd name="T64" fmla="*/ 63 w 93"/>
                <a:gd name="T65" fmla="*/ 3 h 47"/>
                <a:gd name="T66" fmla="*/ 66 w 93"/>
                <a:gd name="T67" fmla="*/ 5 h 47"/>
                <a:gd name="T68" fmla="*/ 68 w 93"/>
                <a:gd name="T69" fmla="*/ 6 h 47"/>
                <a:gd name="T70" fmla="*/ 71 w 93"/>
                <a:gd name="T71" fmla="*/ 7 h 47"/>
                <a:gd name="T72" fmla="*/ 73 w 93"/>
                <a:gd name="T73" fmla="*/ 10 h 47"/>
                <a:gd name="T74" fmla="*/ 76 w 93"/>
                <a:gd name="T75" fmla="*/ 10 h 47"/>
                <a:gd name="T76" fmla="*/ 77 w 93"/>
                <a:gd name="T77" fmla="*/ 13 h 47"/>
                <a:gd name="T78" fmla="*/ 80 w 93"/>
                <a:gd name="T79" fmla="*/ 15 h 47"/>
                <a:gd name="T80" fmla="*/ 82 w 93"/>
                <a:gd name="T81" fmla="*/ 17 h 47"/>
                <a:gd name="T82" fmla="*/ 84 w 93"/>
                <a:gd name="T83" fmla="*/ 19 h 47"/>
                <a:gd name="T84" fmla="*/ 85 w 93"/>
                <a:gd name="T85" fmla="*/ 21 h 47"/>
                <a:gd name="T86" fmla="*/ 87 w 93"/>
                <a:gd name="T87" fmla="*/ 23 h 47"/>
                <a:gd name="T88" fmla="*/ 88 w 93"/>
                <a:gd name="T89" fmla="*/ 26 h 47"/>
                <a:gd name="T90" fmla="*/ 88 w 93"/>
                <a:gd name="T91" fmla="*/ 29 h 47"/>
                <a:gd name="T92" fmla="*/ 91 w 93"/>
                <a:gd name="T93" fmla="*/ 31 h 47"/>
                <a:gd name="T94" fmla="*/ 91 w 93"/>
                <a:gd name="T95" fmla="*/ 35 h 47"/>
                <a:gd name="T96" fmla="*/ 92 w 93"/>
                <a:gd name="T97" fmla="*/ 37 h 47"/>
                <a:gd name="T98" fmla="*/ 92 w 93"/>
                <a:gd name="T99" fmla="*/ 40 h 47"/>
                <a:gd name="T100" fmla="*/ 92 w 93"/>
                <a:gd name="T101" fmla="*/ 43 h 47"/>
                <a:gd name="T102" fmla="*/ 92 w 93"/>
                <a:gd name="T103" fmla="*/ 46 h 4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93" h="47">
                  <a:moveTo>
                    <a:pt x="0" y="46"/>
                  </a:moveTo>
                  <a:lnTo>
                    <a:pt x="0" y="46"/>
                  </a:lnTo>
                  <a:lnTo>
                    <a:pt x="0" y="43"/>
                  </a:lnTo>
                  <a:lnTo>
                    <a:pt x="0" y="40"/>
                  </a:lnTo>
                  <a:lnTo>
                    <a:pt x="1" y="37"/>
                  </a:lnTo>
                  <a:lnTo>
                    <a:pt x="1" y="35"/>
                  </a:lnTo>
                  <a:lnTo>
                    <a:pt x="3" y="31"/>
                  </a:lnTo>
                  <a:lnTo>
                    <a:pt x="4" y="29"/>
                  </a:lnTo>
                  <a:lnTo>
                    <a:pt x="5" y="26"/>
                  </a:lnTo>
                  <a:lnTo>
                    <a:pt x="6" y="23"/>
                  </a:lnTo>
                  <a:lnTo>
                    <a:pt x="7" y="21"/>
                  </a:lnTo>
                  <a:lnTo>
                    <a:pt x="9" y="19"/>
                  </a:lnTo>
                  <a:lnTo>
                    <a:pt x="11" y="17"/>
                  </a:lnTo>
                  <a:lnTo>
                    <a:pt x="14" y="15"/>
                  </a:lnTo>
                  <a:lnTo>
                    <a:pt x="15" y="13"/>
                  </a:lnTo>
                  <a:lnTo>
                    <a:pt x="16" y="10"/>
                  </a:lnTo>
                  <a:lnTo>
                    <a:pt x="20" y="10"/>
                  </a:lnTo>
                  <a:lnTo>
                    <a:pt x="22" y="7"/>
                  </a:lnTo>
                  <a:lnTo>
                    <a:pt x="25" y="6"/>
                  </a:lnTo>
                  <a:lnTo>
                    <a:pt x="27" y="5"/>
                  </a:lnTo>
                  <a:lnTo>
                    <a:pt x="30" y="3"/>
                  </a:lnTo>
                  <a:lnTo>
                    <a:pt x="32" y="2"/>
                  </a:lnTo>
                  <a:lnTo>
                    <a:pt x="34" y="2"/>
                  </a:lnTo>
                  <a:lnTo>
                    <a:pt x="38" y="0"/>
                  </a:lnTo>
                  <a:lnTo>
                    <a:pt x="40" y="0"/>
                  </a:lnTo>
                  <a:lnTo>
                    <a:pt x="43" y="0"/>
                  </a:lnTo>
                  <a:lnTo>
                    <a:pt x="45" y="0"/>
                  </a:lnTo>
                  <a:lnTo>
                    <a:pt x="49" y="0"/>
                  </a:lnTo>
                  <a:lnTo>
                    <a:pt x="52" y="0"/>
                  </a:lnTo>
                  <a:lnTo>
                    <a:pt x="54" y="0"/>
                  </a:lnTo>
                  <a:lnTo>
                    <a:pt x="58" y="2"/>
                  </a:lnTo>
                  <a:lnTo>
                    <a:pt x="61" y="2"/>
                  </a:lnTo>
                  <a:lnTo>
                    <a:pt x="63" y="3"/>
                  </a:lnTo>
                  <a:lnTo>
                    <a:pt x="66" y="5"/>
                  </a:lnTo>
                  <a:lnTo>
                    <a:pt x="68" y="6"/>
                  </a:lnTo>
                  <a:lnTo>
                    <a:pt x="71" y="7"/>
                  </a:lnTo>
                  <a:lnTo>
                    <a:pt x="73" y="10"/>
                  </a:lnTo>
                  <a:lnTo>
                    <a:pt x="76" y="10"/>
                  </a:lnTo>
                  <a:lnTo>
                    <a:pt x="77" y="13"/>
                  </a:lnTo>
                  <a:lnTo>
                    <a:pt x="80" y="15"/>
                  </a:lnTo>
                  <a:lnTo>
                    <a:pt x="82" y="17"/>
                  </a:lnTo>
                  <a:lnTo>
                    <a:pt x="84" y="19"/>
                  </a:lnTo>
                  <a:lnTo>
                    <a:pt x="85" y="21"/>
                  </a:lnTo>
                  <a:lnTo>
                    <a:pt x="87" y="23"/>
                  </a:lnTo>
                  <a:lnTo>
                    <a:pt x="88" y="26"/>
                  </a:lnTo>
                  <a:lnTo>
                    <a:pt x="88" y="29"/>
                  </a:lnTo>
                  <a:lnTo>
                    <a:pt x="91" y="31"/>
                  </a:lnTo>
                  <a:lnTo>
                    <a:pt x="91" y="35"/>
                  </a:lnTo>
                  <a:lnTo>
                    <a:pt x="92" y="37"/>
                  </a:lnTo>
                  <a:lnTo>
                    <a:pt x="92" y="40"/>
                  </a:lnTo>
                  <a:lnTo>
                    <a:pt x="92" y="43"/>
                  </a:lnTo>
                  <a:lnTo>
                    <a:pt x="92" y="46"/>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1"/>
            <p:cNvSpPr>
              <a:spLocks/>
            </p:cNvSpPr>
            <p:nvPr/>
          </p:nvSpPr>
          <p:spPr bwMode="auto">
            <a:xfrm>
              <a:off x="3136" y="1789"/>
              <a:ext cx="93" cy="47"/>
            </a:xfrm>
            <a:custGeom>
              <a:avLst/>
              <a:gdLst>
                <a:gd name="T0" fmla="*/ 0 w 93"/>
                <a:gd name="T1" fmla="*/ 0 h 47"/>
                <a:gd name="T2" fmla="*/ 0 w 93"/>
                <a:gd name="T3" fmla="*/ 0 h 47"/>
                <a:gd name="T4" fmla="*/ 0 w 93"/>
                <a:gd name="T5" fmla="*/ 4 h 47"/>
                <a:gd name="T6" fmla="*/ 0 w 93"/>
                <a:gd name="T7" fmla="*/ 6 h 47"/>
                <a:gd name="T8" fmla="*/ 1 w 93"/>
                <a:gd name="T9" fmla="*/ 9 h 47"/>
                <a:gd name="T10" fmla="*/ 2 w 93"/>
                <a:gd name="T11" fmla="*/ 12 h 47"/>
                <a:gd name="T12" fmla="*/ 2 w 93"/>
                <a:gd name="T13" fmla="*/ 15 h 47"/>
                <a:gd name="T14" fmla="*/ 4 w 93"/>
                <a:gd name="T15" fmla="*/ 17 h 47"/>
                <a:gd name="T16" fmla="*/ 4 w 93"/>
                <a:gd name="T17" fmla="*/ 20 h 47"/>
                <a:gd name="T18" fmla="*/ 6 w 93"/>
                <a:gd name="T19" fmla="*/ 23 h 47"/>
                <a:gd name="T20" fmla="*/ 7 w 93"/>
                <a:gd name="T21" fmla="*/ 25 h 47"/>
                <a:gd name="T22" fmla="*/ 9 w 93"/>
                <a:gd name="T23" fmla="*/ 27 h 47"/>
                <a:gd name="T24" fmla="*/ 11 w 93"/>
                <a:gd name="T25" fmla="*/ 29 h 47"/>
                <a:gd name="T26" fmla="*/ 12 w 93"/>
                <a:gd name="T27" fmla="*/ 32 h 47"/>
                <a:gd name="T28" fmla="*/ 16 w 93"/>
                <a:gd name="T29" fmla="*/ 33 h 47"/>
                <a:gd name="T30" fmla="*/ 17 w 93"/>
                <a:gd name="T31" fmla="*/ 35 h 47"/>
                <a:gd name="T32" fmla="*/ 18 w 93"/>
                <a:gd name="T33" fmla="*/ 37 h 47"/>
                <a:gd name="T34" fmla="*/ 21 w 93"/>
                <a:gd name="T35" fmla="*/ 39 h 47"/>
                <a:gd name="T36" fmla="*/ 24 w 93"/>
                <a:gd name="T37" fmla="*/ 40 h 47"/>
                <a:gd name="T38" fmla="*/ 27 w 93"/>
                <a:gd name="T39" fmla="*/ 42 h 47"/>
                <a:gd name="T40" fmla="*/ 29 w 93"/>
                <a:gd name="T41" fmla="*/ 43 h 47"/>
                <a:gd name="T42" fmla="*/ 31 w 93"/>
                <a:gd name="T43" fmla="*/ 43 h 47"/>
                <a:gd name="T44" fmla="*/ 34 w 93"/>
                <a:gd name="T45" fmla="*/ 45 h 47"/>
                <a:gd name="T46" fmla="*/ 38 w 93"/>
                <a:gd name="T47" fmla="*/ 45 h 47"/>
                <a:gd name="T48" fmla="*/ 40 w 93"/>
                <a:gd name="T49" fmla="*/ 46 h 47"/>
                <a:gd name="T50" fmla="*/ 44 w 93"/>
                <a:gd name="T51" fmla="*/ 46 h 47"/>
                <a:gd name="T52" fmla="*/ 46 w 93"/>
                <a:gd name="T53" fmla="*/ 46 h 47"/>
                <a:gd name="T54" fmla="*/ 49 w 93"/>
                <a:gd name="T55" fmla="*/ 46 h 47"/>
                <a:gd name="T56" fmla="*/ 51 w 93"/>
                <a:gd name="T57" fmla="*/ 46 h 47"/>
                <a:gd name="T58" fmla="*/ 54 w 93"/>
                <a:gd name="T59" fmla="*/ 45 h 47"/>
                <a:gd name="T60" fmla="*/ 59 w 93"/>
                <a:gd name="T61" fmla="*/ 45 h 47"/>
                <a:gd name="T62" fmla="*/ 60 w 93"/>
                <a:gd name="T63" fmla="*/ 43 h 47"/>
                <a:gd name="T64" fmla="*/ 64 w 93"/>
                <a:gd name="T65" fmla="*/ 43 h 47"/>
                <a:gd name="T66" fmla="*/ 65 w 93"/>
                <a:gd name="T67" fmla="*/ 42 h 47"/>
                <a:gd name="T68" fmla="*/ 68 w 93"/>
                <a:gd name="T69" fmla="*/ 40 h 47"/>
                <a:gd name="T70" fmla="*/ 71 w 93"/>
                <a:gd name="T71" fmla="*/ 39 h 47"/>
                <a:gd name="T72" fmla="*/ 72 w 93"/>
                <a:gd name="T73" fmla="*/ 37 h 47"/>
                <a:gd name="T74" fmla="*/ 76 w 93"/>
                <a:gd name="T75" fmla="*/ 35 h 47"/>
                <a:gd name="T76" fmla="*/ 78 w 93"/>
                <a:gd name="T77" fmla="*/ 33 h 47"/>
                <a:gd name="T78" fmla="*/ 79 w 93"/>
                <a:gd name="T79" fmla="*/ 32 h 47"/>
                <a:gd name="T80" fmla="*/ 81 w 93"/>
                <a:gd name="T81" fmla="*/ 29 h 47"/>
                <a:gd name="T82" fmla="*/ 83 w 93"/>
                <a:gd name="T83" fmla="*/ 27 h 47"/>
                <a:gd name="T84" fmla="*/ 84 w 93"/>
                <a:gd name="T85" fmla="*/ 25 h 47"/>
                <a:gd name="T86" fmla="*/ 86 w 93"/>
                <a:gd name="T87" fmla="*/ 23 h 47"/>
                <a:gd name="T88" fmla="*/ 87 w 93"/>
                <a:gd name="T89" fmla="*/ 20 h 47"/>
                <a:gd name="T90" fmla="*/ 88 w 93"/>
                <a:gd name="T91" fmla="*/ 17 h 47"/>
                <a:gd name="T92" fmla="*/ 90 w 93"/>
                <a:gd name="T93" fmla="*/ 15 h 47"/>
                <a:gd name="T94" fmla="*/ 90 w 93"/>
                <a:gd name="T95" fmla="*/ 12 h 47"/>
                <a:gd name="T96" fmla="*/ 91 w 93"/>
                <a:gd name="T97" fmla="*/ 9 h 47"/>
                <a:gd name="T98" fmla="*/ 92 w 93"/>
                <a:gd name="T99" fmla="*/ 6 h 47"/>
                <a:gd name="T100" fmla="*/ 92 w 93"/>
                <a:gd name="T101" fmla="*/ 4 h 47"/>
                <a:gd name="T102" fmla="*/ 92 w 93"/>
                <a:gd name="T103" fmla="*/ 0 h 4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93" h="47">
                  <a:moveTo>
                    <a:pt x="0" y="0"/>
                  </a:moveTo>
                  <a:lnTo>
                    <a:pt x="0" y="0"/>
                  </a:lnTo>
                  <a:lnTo>
                    <a:pt x="0" y="4"/>
                  </a:lnTo>
                  <a:lnTo>
                    <a:pt x="0" y="6"/>
                  </a:lnTo>
                  <a:lnTo>
                    <a:pt x="1" y="9"/>
                  </a:lnTo>
                  <a:lnTo>
                    <a:pt x="2" y="12"/>
                  </a:lnTo>
                  <a:lnTo>
                    <a:pt x="2" y="15"/>
                  </a:lnTo>
                  <a:lnTo>
                    <a:pt x="4" y="17"/>
                  </a:lnTo>
                  <a:lnTo>
                    <a:pt x="4" y="20"/>
                  </a:lnTo>
                  <a:lnTo>
                    <a:pt x="6" y="23"/>
                  </a:lnTo>
                  <a:lnTo>
                    <a:pt x="7" y="25"/>
                  </a:lnTo>
                  <a:lnTo>
                    <a:pt x="9" y="27"/>
                  </a:lnTo>
                  <a:lnTo>
                    <a:pt x="11" y="29"/>
                  </a:lnTo>
                  <a:lnTo>
                    <a:pt x="12" y="32"/>
                  </a:lnTo>
                  <a:lnTo>
                    <a:pt x="16" y="33"/>
                  </a:lnTo>
                  <a:lnTo>
                    <a:pt x="17" y="35"/>
                  </a:lnTo>
                  <a:lnTo>
                    <a:pt x="18" y="37"/>
                  </a:lnTo>
                  <a:lnTo>
                    <a:pt x="21" y="39"/>
                  </a:lnTo>
                  <a:lnTo>
                    <a:pt x="24" y="40"/>
                  </a:lnTo>
                  <a:lnTo>
                    <a:pt x="27" y="42"/>
                  </a:lnTo>
                  <a:lnTo>
                    <a:pt x="29" y="43"/>
                  </a:lnTo>
                  <a:lnTo>
                    <a:pt x="31" y="43"/>
                  </a:lnTo>
                  <a:lnTo>
                    <a:pt x="34" y="45"/>
                  </a:lnTo>
                  <a:lnTo>
                    <a:pt x="38" y="45"/>
                  </a:lnTo>
                  <a:lnTo>
                    <a:pt x="40" y="46"/>
                  </a:lnTo>
                  <a:lnTo>
                    <a:pt x="44" y="46"/>
                  </a:lnTo>
                  <a:lnTo>
                    <a:pt x="46" y="46"/>
                  </a:lnTo>
                  <a:lnTo>
                    <a:pt x="49" y="46"/>
                  </a:lnTo>
                  <a:lnTo>
                    <a:pt x="51" y="46"/>
                  </a:lnTo>
                  <a:lnTo>
                    <a:pt x="54" y="45"/>
                  </a:lnTo>
                  <a:lnTo>
                    <a:pt x="59" y="45"/>
                  </a:lnTo>
                  <a:lnTo>
                    <a:pt x="60" y="43"/>
                  </a:lnTo>
                  <a:lnTo>
                    <a:pt x="64" y="43"/>
                  </a:lnTo>
                  <a:lnTo>
                    <a:pt x="65" y="42"/>
                  </a:lnTo>
                  <a:lnTo>
                    <a:pt x="68" y="40"/>
                  </a:lnTo>
                  <a:lnTo>
                    <a:pt x="71" y="39"/>
                  </a:lnTo>
                  <a:lnTo>
                    <a:pt x="72" y="37"/>
                  </a:lnTo>
                  <a:lnTo>
                    <a:pt x="76" y="35"/>
                  </a:lnTo>
                  <a:lnTo>
                    <a:pt x="78" y="33"/>
                  </a:lnTo>
                  <a:lnTo>
                    <a:pt x="79" y="32"/>
                  </a:lnTo>
                  <a:lnTo>
                    <a:pt x="81" y="29"/>
                  </a:lnTo>
                  <a:lnTo>
                    <a:pt x="83" y="27"/>
                  </a:lnTo>
                  <a:lnTo>
                    <a:pt x="84" y="25"/>
                  </a:lnTo>
                  <a:lnTo>
                    <a:pt x="86" y="23"/>
                  </a:lnTo>
                  <a:lnTo>
                    <a:pt x="87" y="20"/>
                  </a:lnTo>
                  <a:lnTo>
                    <a:pt x="88" y="17"/>
                  </a:lnTo>
                  <a:lnTo>
                    <a:pt x="90" y="15"/>
                  </a:lnTo>
                  <a:lnTo>
                    <a:pt x="90" y="12"/>
                  </a:lnTo>
                  <a:lnTo>
                    <a:pt x="91" y="9"/>
                  </a:lnTo>
                  <a:lnTo>
                    <a:pt x="92" y="6"/>
                  </a:lnTo>
                  <a:lnTo>
                    <a:pt x="92" y="4"/>
                  </a:lnTo>
                  <a:lnTo>
                    <a:pt x="92"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3" name="Group 12"/>
          <p:cNvGrpSpPr>
            <a:grpSpLocks/>
          </p:cNvGrpSpPr>
          <p:nvPr/>
        </p:nvGrpSpPr>
        <p:grpSpPr bwMode="auto">
          <a:xfrm>
            <a:off x="8821411" y="2304768"/>
            <a:ext cx="512763" cy="441325"/>
            <a:chOff x="3813" y="1652"/>
            <a:chExt cx="355" cy="316"/>
          </a:xfrm>
        </p:grpSpPr>
        <p:sp>
          <p:nvSpPr>
            <p:cNvPr id="14" name="Freeform 13"/>
            <p:cNvSpPr>
              <a:spLocks/>
            </p:cNvSpPr>
            <p:nvPr/>
          </p:nvSpPr>
          <p:spPr bwMode="auto">
            <a:xfrm>
              <a:off x="3813" y="1652"/>
              <a:ext cx="355" cy="316"/>
            </a:xfrm>
            <a:custGeom>
              <a:avLst/>
              <a:gdLst>
                <a:gd name="T0" fmla="*/ 354 w 355"/>
                <a:gd name="T1" fmla="*/ 0 h 316"/>
                <a:gd name="T2" fmla="*/ 354 w 355"/>
                <a:gd name="T3" fmla="*/ 315 h 316"/>
                <a:gd name="T4" fmla="*/ 0 w 355"/>
                <a:gd name="T5" fmla="*/ 315 h 316"/>
                <a:gd name="T6" fmla="*/ 0 w 355"/>
                <a:gd name="T7" fmla="*/ 0 h 316"/>
                <a:gd name="T8" fmla="*/ 354 w 355"/>
                <a:gd name="T9" fmla="*/ 0 h 3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316">
                  <a:moveTo>
                    <a:pt x="354" y="0"/>
                  </a:moveTo>
                  <a:lnTo>
                    <a:pt x="354" y="315"/>
                  </a:lnTo>
                  <a:lnTo>
                    <a:pt x="0" y="315"/>
                  </a:lnTo>
                  <a:lnTo>
                    <a:pt x="0" y="0"/>
                  </a:lnTo>
                  <a:lnTo>
                    <a:pt x="354"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4"/>
            <p:cNvSpPr>
              <a:spLocks/>
            </p:cNvSpPr>
            <p:nvPr/>
          </p:nvSpPr>
          <p:spPr bwMode="auto">
            <a:xfrm>
              <a:off x="3850" y="1731"/>
              <a:ext cx="299" cy="139"/>
            </a:xfrm>
            <a:custGeom>
              <a:avLst/>
              <a:gdLst>
                <a:gd name="T0" fmla="*/ 0 w 299"/>
                <a:gd name="T1" fmla="*/ 138 h 139"/>
                <a:gd name="T2" fmla="*/ 56 w 299"/>
                <a:gd name="T3" fmla="*/ 138 h 139"/>
                <a:gd name="T4" fmla="*/ 224 w 299"/>
                <a:gd name="T5" fmla="*/ 0 h 139"/>
                <a:gd name="T6" fmla="*/ 243 w 299"/>
                <a:gd name="T7" fmla="*/ 138 h 139"/>
                <a:gd name="T8" fmla="*/ 298 w 299"/>
                <a:gd name="T9" fmla="*/ 138 h 1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9" h="139">
                  <a:moveTo>
                    <a:pt x="0" y="138"/>
                  </a:moveTo>
                  <a:lnTo>
                    <a:pt x="56" y="138"/>
                  </a:lnTo>
                  <a:lnTo>
                    <a:pt x="224" y="0"/>
                  </a:lnTo>
                  <a:lnTo>
                    <a:pt x="243" y="138"/>
                  </a:lnTo>
                  <a:lnTo>
                    <a:pt x="298" y="138"/>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 name="Group 15"/>
          <p:cNvGrpSpPr>
            <a:grpSpLocks/>
          </p:cNvGrpSpPr>
          <p:nvPr/>
        </p:nvGrpSpPr>
        <p:grpSpPr bwMode="auto">
          <a:xfrm>
            <a:off x="10191424" y="1511018"/>
            <a:ext cx="387350" cy="376238"/>
            <a:chOff x="4762" y="1086"/>
            <a:chExt cx="268" cy="268"/>
          </a:xfrm>
        </p:grpSpPr>
        <p:grpSp>
          <p:nvGrpSpPr>
            <p:cNvPr id="17" name="Group 16"/>
            <p:cNvGrpSpPr>
              <a:grpSpLocks/>
            </p:cNvGrpSpPr>
            <p:nvPr/>
          </p:nvGrpSpPr>
          <p:grpSpPr bwMode="auto">
            <a:xfrm>
              <a:off x="4762" y="1086"/>
              <a:ext cx="268" cy="268"/>
              <a:chOff x="4762" y="1086"/>
              <a:chExt cx="268" cy="268"/>
            </a:xfrm>
          </p:grpSpPr>
          <p:sp>
            <p:nvSpPr>
              <p:cNvPr id="19" name="Freeform 17"/>
              <p:cNvSpPr>
                <a:spLocks/>
              </p:cNvSpPr>
              <p:nvPr/>
            </p:nvSpPr>
            <p:spPr bwMode="auto">
              <a:xfrm>
                <a:off x="4762" y="1086"/>
                <a:ext cx="268" cy="268"/>
              </a:xfrm>
              <a:custGeom>
                <a:avLst/>
                <a:gdLst>
                  <a:gd name="T0" fmla="*/ 267 w 268"/>
                  <a:gd name="T1" fmla="*/ 0 h 268"/>
                  <a:gd name="T2" fmla="*/ 267 w 268"/>
                  <a:gd name="T3" fmla="*/ 267 h 268"/>
                  <a:gd name="T4" fmla="*/ 0 w 268"/>
                  <a:gd name="T5" fmla="*/ 267 h 268"/>
                  <a:gd name="T6" fmla="*/ 0 w 268"/>
                  <a:gd name="T7" fmla="*/ 0 h 268"/>
                  <a:gd name="T8" fmla="*/ 267 w 268"/>
                  <a:gd name="T9" fmla="*/ 0 h 2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8" h="268">
                    <a:moveTo>
                      <a:pt x="267" y="0"/>
                    </a:moveTo>
                    <a:lnTo>
                      <a:pt x="267" y="267"/>
                    </a:lnTo>
                    <a:lnTo>
                      <a:pt x="0" y="267"/>
                    </a:lnTo>
                    <a:lnTo>
                      <a:pt x="0" y="0"/>
                    </a:lnTo>
                    <a:lnTo>
                      <a:pt x="267"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18"/>
              <p:cNvSpPr>
                <a:spLocks/>
              </p:cNvSpPr>
              <p:nvPr/>
            </p:nvSpPr>
            <p:spPr bwMode="auto">
              <a:xfrm>
                <a:off x="4838" y="1164"/>
                <a:ext cx="115" cy="115"/>
              </a:xfrm>
              <a:custGeom>
                <a:avLst/>
                <a:gdLst>
                  <a:gd name="T0" fmla="*/ 0 w 115"/>
                  <a:gd name="T1" fmla="*/ 0 h 115"/>
                  <a:gd name="T2" fmla="*/ 0 w 115"/>
                  <a:gd name="T3" fmla="*/ 114 h 115"/>
                  <a:gd name="T4" fmla="*/ 114 w 115"/>
                  <a:gd name="T5" fmla="*/ 56 h 115"/>
                  <a:gd name="T6" fmla="*/ 0 w 115"/>
                  <a:gd name="T7" fmla="*/ 0 h 1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 h="115">
                    <a:moveTo>
                      <a:pt x="0" y="0"/>
                    </a:moveTo>
                    <a:lnTo>
                      <a:pt x="0" y="114"/>
                    </a:lnTo>
                    <a:lnTo>
                      <a:pt x="114" y="56"/>
                    </a:lnTo>
                    <a:lnTo>
                      <a:pt x="0"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8" name="Line 19"/>
            <p:cNvSpPr>
              <a:spLocks noChangeShapeType="1"/>
            </p:cNvSpPr>
            <p:nvPr/>
          </p:nvSpPr>
          <p:spPr bwMode="auto">
            <a:xfrm>
              <a:off x="4952" y="1164"/>
              <a:ext cx="0" cy="11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 name="Freeform 20"/>
          <p:cNvSpPr>
            <a:spLocks/>
          </p:cNvSpPr>
          <p:nvPr/>
        </p:nvSpPr>
        <p:spPr bwMode="auto">
          <a:xfrm>
            <a:off x="10200949" y="2573056"/>
            <a:ext cx="939800" cy="763587"/>
          </a:xfrm>
          <a:custGeom>
            <a:avLst/>
            <a:gdLst>
              <a:gd name="T0" fmla="*/ 2147483647 w 652"/>
              <a:gd name="T1" fmla="*/ 0 h 545"/>
              <a:gd name="T2" fmla="*/ 2147483647 w 652"/>
              <a:gd name="T3" fmla="*/ 2147483647 h 545"/>
              <a:gd name="T4" fmla="*/ 0 w 652"/>
              <a:gd name="T5" fmla="*/ 2147483647 h 545"/>
              <a:gd name="T6" fmla="*/ 0 w 652"/>
              <a:gd name="T7" fmla="*/ 0 h 545"/>
              <a:gd name="T8" fmla="*/ 2147483647 w 652"/>
              <a:gd name="T9" fmla="*/ 0 h 5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2" h="545">
                <a:moveTo>
                  <a:pt x="651" y="0"/>
                </a:moveTo>
                <a:lnTo>
                  <a:pt x="651" y="544"/>
                </a:lnTo>
                <a:lnTo>
                  <a:pt x="0" y="544"/>
                </a:lnTo>
                <a:lnTo>
                  <a:pt x="0" y="0"/>
                </a:lnTo>
                <a:lnTo>
                  <a:pt x="651"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1"/>
          <p:cNvSpPr>
            <a:spLocks/>
          </p:cNvSpPr>
          <p:nvPr/>
        </p:nvSpPr>
        <p:spPr bwMode="auto">
          <a:xfrm>
            <a:off x="10566074" y="2049181"/>
            <a:ext cx="388937" cy="376237"/>
          </a:xfrm>
          <a:custGeom>
            <a:avLst/>
            <a:gdLst>
              <a:gd name="T0" fmla="*/ 2147483647 w 270"/>
              <a:gd name="T1" fmla="*/ 0 h 268"/>
              <a:gd name="T2" fmla="*/ 2147483647 w 270"/>
              <a:gd name="T3" fmla="*/ 2147483647 h 268"/>
              <a:gd name="T4" fmla="*/ 0 w 270"/>
              <a:gd name="T5" fmla="*/ 2147483647 h 268"/>
              <a:gd name="T6" fmla="*/ 0 w 270"/>
              <a:gd name="T7" fmla="*/ 0 h 268"/>
              <a:gd name="T8" fmla="*/ 2147483647 w 270"/>
              <a:gd name="T9" fmla="*/ 0 h 2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0" h="268">
                <a:moveTo>
                  <a:pt x="269" y="0"/>
                </a:moveTo>
                <a:lnTo>
                  <a:pt x="269" y="267"/>
                </a:lnTo>
                <a:lnTo>
                  <a:pt x="0" y="267"/>
                </a:lnTo>
                <a:lnTo>
                  <a:pt x="0" y="0"/>
                </a:lnTo>
                <a:lnTo>
                  <a:pt x="269"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2"/>
          <p:cNvSpPr>
            <a:spLocks/>
          </p:cNvSpPr>
          <p:nvPr/>
        </p:nvSpPr>
        <p:spPr bwMode="auto">
          <a:xfrm>
            <a:off x="6989436" y="1528481"/>
            <a:ext cx="385763" cy="376237"/>
          </a:xfrm>
          <a:custGeom>
            <a:avLst/>
            <a:gdLst>
              <a:gd name="T0" fmla="*/ 2147483647 w 268"/>
              <a:gd name="T1" fmla="*/ 0 h 269"/>
              <a:gd name="T2" fmla="*/ 2147483647 w 268"/>
              <a:gd name="T3" fmla="*/ 2147483647 h 269"/>
              <a:gd name="T4" fmla="*/ 0 w 268"/>
              <a:gd name="T5" fmla="*/ 2147483647 h 269"/>
              <a:gd name="T6" fmla="*/ 0 w 268"/>
              <a:gd name="T7" fmla="*/ 0 h 269"/>
              <a:gd name="T8" fmla="*/ 2147483647 w 268"/>
              <a:gd name="T9" fmla="*/ 0 h 2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8" h="269">
                <a:moveTo>
                  <a:pt x="267" y="0"/>
                </a:moveTo>
                <a:lnTo>
                  <a:pt x="267" y="268"/>
                </a:lnTo>
                <a:lnTo>
                  <a:pt x="0" y="268"/>
                </a:lnTo>
                <a:lnTo>
                  <a:pt x="0" y="0"/>
                </a:lnTo>
                <a:lnTo>
                  <a:pt x="267"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Line 23"/>
          <p:cNvSpPr>
            <a:spLocks noChangeShapeType="1"/>
          </p:cNvSpPr>
          <p:nvPr/>
        </p:nvSpPr>
        <p:spPr bwMode="auto">
          <a:xfrm>
            <a:off x="7375199" y="1744381"/>
            <a:ext cx="236537"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Freeform 24"/>
          <p:cNvSpPr>
            <a:spLocks/>
          </p:cNvSpPr>
          <p:nvPr/>
        </p:nvSpPr>
        <p:spPr bwMode="auto">
          <a:xfrm>
            <a:off x="8140374" y="1709456"/>
            <a:ext cx="80962" cy="38100"/>
          </a:xfrm>
          <a:custGeom>
            <a:avLst/>
            <a:gdLst>
              <a:gd name="T0" fmla="*/ 2147483647 w 56"/>
              <a:gd name="T1" fmla="*/ 2147483647 h 28"/>
              <a:gd name="T2" fmla="*/ 0 w 56"/>
              <a:gd name="T3" fmla="*/ 0 h 28"/>
              <a:gd name="T4" fmla="*/ 2147483647 w 56"/>
              <a:gd name="T5" fmla="*/ 2147483647 h 28"/>
              <a:gd name="T6" fmla="*/ 0 w 56"/>
              <a:gd name="T7" fmla="*/ 2147483647 h 28"/>
              <a:gd name="T8" fmla="*/ 2147483647 w 56"/>
              <a:gd name="T9" fmla="*/ 2147483647 h 28"/>
              <a:gd name="T10" fmla="*/ 2147483647 w 56"/>
              <a:gd name="T11" fmla="*/ 2147483647 h 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 h="28">
                <a:moveTo>
                  <a:pt x="55" y="15"/>
                </a:moveTo>
                <a:lnTo>
                  <a:pt x="0" y="0"/>
                </a:lnTo>
                <a:lnTo>
                  <a:pt x="14" y="15"/>
                </a:lnTo>
                <a:lnTo>
                  <a:pt x="0" y="27"/>
                </a:lnTo>
                <a:lnTo>
                  <a:pt x="55" y="15"/>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25"/>
          <p:cNvSpPr>
            <a:spLocks noChangeShapeType="1"/>
          </p:cNvSpPr>
          <p:nvPr/>
        </p:nvSpPr>
        <p:spPr bwMode="auto">
          <a:xfrm>
            <a:off x="9454824" y="1715806"/>
            <a:ext cx="115887"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Freeform 26"/>
          <p:cNvSpPr>
            <a:spLocks/>
          </p:cNvSpPr>
          <p:nvPr/>
        </p:nvSpPr>
        <p:spPr bwMode="auto">
          <a:xfrm>
            <a:off x="9551661" y="1696756"/>
            <a:ext cx="80963" cy="39687"/>
          </a:xfrm>
          <a:custGeom>
            <a:avLst/>
            <a:gdLst>
              <a:gd name="T0" fmla="*/ 2147483647 w 56"/>
              <a:gd name="T1" fmla="*/ 2147483647 h 29"/>
              <a:gd name="T2" fmla="*/ 0 w 56"/>
              <a:gd name="T3" fmla="*/ 0 h 29"/>
              <a:gd name="T4" fmla="*/ 2147483647 w 56"/>
              <a:gd name="T5" fmla="*/ 2147483647 h 29"/>
              <a:gd name="T6" fmla="*/ 0 w 56"/>
              <a:gd name="T7" fmla="*/ 2147483647 h 29"/>
              <a:gd name="T8" fmla="*/ 2147483647 w 56"/>
              <a:gd name="T9" fmla="*/ 2147483647 h 29"/>
              <a:gd name="T10" fmla="*/ 2147483647 w 56"/>
              <a:gd name="T11" fmla="*/ 2147483647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 h="29">
                <a:moveTo>
                  <a:pt x="55" y="14"/>
                </a:moveTo>
                <a:lnTo>
                  <a:pt x="0" y="0"/>
                </a:lnTo>
                <a:lnTo>
                  <a:pt x="13" y="14"/>
                </a:lnTo>
                <a:lnTo>
                  <a:pt x="0" y="28"/>
                </a:lnTo>
                <a:lnTo>
                  <a:pt x="55" y="14"/>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7"/>
          <p:cNvSpPr>
            <a:spLocks/>
          </p:cNvSpPr>
          <p:nvPr/>
        </p:nvSpPr>
        <p:spPr bwMode="auto">
          <a:xfrm>
            <a:off x="10583536" y="1738031"/>
            <a:ext cx="173038" cy="255587"/>
          </a:xfrm>
          <a:custGeom>
            <a:avLst/>
            <a:gdLst>
              <a:gd name="T0" fmla="*/ 0 w 119"/>
              <a:gd name="T1" fmla="*/ 0 h 182"/>
              <a:gd name="T2" fmla="*/ 2147483647 w 119"/>
              <a:gd name="T3" fmla="*/ 0 h 182"/>
              <a:gd name="T4" fmla="*/ 2147483647 w 119"/>
              <a:gd name="T5" fmla="*/ 2147483647 h 182"/>
              <a:gd name="T6" fmla="*/ 0 60000 65536"/>
              <a:gd name="T7" fmla="*/ 0 60000 65536"/>
              <a:gd name="T8" fmla="*/ 0 60000 65536"/>
            </a:gdLst>
            <a:ahLst/>
            <a:cxnLst>
              <a:cxn ang="T6">
                <a:pos x="T0" y="T1"/>
              </a:cxn>
              <a:cxn ang="T7">
                <a:pos x="T2" y="T3"/>
              </a:cxn>
              <a:cxn ang="T8">
                <a:pos x="T4" y="T5"/>
              </a:cxn>
            </a:cxnLst>
            <a:rect l="0" t="0" r="r" b="b"/>
            <a:pathLst>
              <a:path w="119" h="182">
                <a:moveTo>
                  <a:pt x="0" y="0"/>
                </a:moveTo>
                <a:lnTo>
                  <a:pt x="118" y="0"/>
                </a:lnTo>
                <a:lnTo>
                  <a:pt x="118" y="181"/>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Freeform 28"/>
          <p:cNvSpPr>
            <a:spLocks/>
          </p:cNvSpPr>
          <p:nvPr/>
        </p:nvSpPr>
        <p:spPr bwMode="auto">
          <a:xfrm>
            <a:off x="10734349" y="1972981"/>
            <a:ext cx="39687" cy="77787"/>
          </a:xfrm>
          <a:custGeom>
            <a:avLst/>
            <a:gdLst>
              <a:gd name="T0" fmla="*/ 2147483647 w 28"/>
              <a:gd name="T1" fmla="*/ 2147483647 h 55"/>
              <a:gd name="T2" fmla="*/ 2147483647 w 28"/>
              <a:gd name="T3" fmla="*/ 0 h 55"/>
              <a:gd name="T4" fmla="*/ 2147483647 w 28"/>
              <a:gd name="T5" fmla="*/ 2147483647 h 55"/>
              <a:gd name="T6" fmla="*/ 0 w 28"/>
              <a:gd name="T7" fmla="*/ 0 h 55"/>
              <a:gd name="T8" fmla="*/ 2147483647 w 28"/>
              <a:gd name="T9" fmla="*/ 2147483647 h 55"/>
              <a:gd name="T10" fmla="*/ 2147483647 w 28"/>
              <a:gd name="T11" fmla="*/ 2147483647 h 5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 h="55">
                <a:moveTo>
                  <a:pt x="14" y="54"/>
                </a:moveTo>
                <a:lnTo>
                  <a:pt x="27" y="0"/>
                </a:lnTo>
                <a:lnTo>
                  <a:pt x="14" y="13"/>
                </a:lnTo>
                <a:lnTo>
                  <a:pt x="0" y="0"/>
                </a:lnTo>
                <a:lnTo>
                  <a:pt x="14" y="54"/>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29"/>
          <p:cNvSpPr>
            <a:spLocks noChangeShapeType="1"/>
          </p:cNvSpPr>
          <p:nvPr/>
        </p:nvSpPr>
        <p:spPr bwMode="auto">
          <a:xfrm>
            <a:off x="10762924" y="2423831"/>
            <a:ext cx="0" cy="103187"/>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Freeform 30"/>
          <p:cNvSpPr>
            <a:spLocks/>
          </p:cNvSpPr>
          <p:nvPr/>
        </p:nvSpPr>
        <p:spPr bwMode="auto">
          <a:xfrm>
            <a:off x="10742286" y="2507968"/>
            <a:ext cx="39688" cy="77788"/>
          </a:xfrm>
          <a:custGeom>
            <a:avLst/>
            <a:gdLst>
              <a:gd name="T0" fmla="*/ 2147483647 w 27"/>
              <a:gd name="T1" fmla="*/ 2147483647 h 55"/>
              <a:gd name="T2" fmla="*/ 2147483647 w 27"/>
              <a:gd name="T3" fmla="*/ 0 h 55"/>
              <a:gd name="T4" fmla="*/ 2147483647 w 27"/>
              <a:gd name="T5" fmla="*/ 2147483647 h 55"/>
              <a:gd name="T6" fmla="*/ 0 w 27"/>
              <a:gd name="T7" fmla="*/ 0 h 55"/>
              <a:gd name="T8" fmla="*/ 2147483647 w 27"/>
              <a:gd name="T9" fmla="*/ 2147483647 h 55"/>
              <a:gd name="T10" fmla="*/ 2147483647 w 27"/>
              <a:gd name="T11" fmla="*/ 2147483647 h 5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55">
                <a:moveTo>
                  <a:pt x="14" y="54"/>
                </a:moveTo>
                <a:lnTo>
                  <a:pt x="26" y="0"/>
                </a:lnTo>
                <a:lnTo>
                  <a:pt x="14" y="13"/>
                </a:lnTo>
                <a:lnTo>
                  <a:pt x="0" y="0"/>
                </a:lnTo>
                <a:lnTo>
                  <a:pt x="14" y="54"/>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31"/>
          <p:cNvSpPr>
            <a:spLocks noChangeShapeType="1"/>
          </p:cNvSpPr>
          <p:nvPr/>
        </p:nvSpPr>
        <p:spPr bwMode="auto">
          <a:xfrm flipH="1">
            <a:off x="8095924" y="2547656"/>
            <a:ext cx="72390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32"/>
          <p:cNvSpPr>
            <a:spLocks/>
          </p:cNvSpPr>
          <p:nvPr/>
        </p:nvSpPr>
        <p:spPr bwMode="auto">
          <a:xfrm>
            <a:off x="8037186" y="2530193"/>
            <a:ext cx="79375" cy="38100"/>
          </a:xfrm>
          <a:custGeom>
            <a:avLst/>
            <a:gdLst>
              <a:gd name="T0" fmla="*/ 0 w 55"/>
              <a:gd name="T1" fmla="*/ 2147483647 h 28"/>
              <a:gd name="T2" fmla="*/ 2147483647 w 55"/>
              <a:gd name="T3" fmla="*/ 2147483647 h 28"/>
              <a:gd name="T4" fmla="*/ 2147483647 w 55"/>
              <a:gd name="T5" fmla="*/ 2147483647 h 28"/>
              <a:gd name="T6" fmla="*/ 2147483647 w 55"/>
              <a:gd name="T7" fmla="*/ 0 h 28"/>
              <a:gd name="T8" fmla="*/ 0 w 55"/>
              <a:gd name="T9" fmla="*/ 2147483647 h 28"/>
              <a:gd name="T10" fmla="*/ 0 w 55"/>
              <a:gd name="T11" fmla="*/ 2147483647 h 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 h="28">
                <a:moveTo>
                  <a:pt x="0" y="13"/>
                </a:moveTo>
                <a:lnTo>
                  <a:pt x="54" y="27"/>
                </a:lnTo>
                <a:lnTo>
                  <a:pt x="41" y="13"/>
                </a:lnTo>
                <a:lnTo>
                  <a:pt x="54" y="0"/>
                </a:lnTo>
                <a:lnTo>
                  <a:pt x="0" y="13"/>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33"/>
          <p:cNvSpPr>
            <a:spLocks noChangeShapeType="1"/>
          </p:cNvSpPr>
          <p:nvPr/>
        </p:nvSpPr>
        <p:spPr bwMode="auto">
          <a:xfrm flipV="1">
            <a:off x="7867324" y="1968218"/>
            <a:ext cx="0" cy="37465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5" name="Group 34"/>
          <p:cNvGrpSpPr>
            <a:grpSpLocks/>
          </p:cNvGrpSpPr>
          <p:nvPr/>
        </p:nvGrpSpPr>
        <p:grpSpPr bwMode="auto">
          <a:xfrm>
            <a:off x="7668886" y="1531656"/>
            <a:ext cx="388938" cy="377825"/>
            <a:chOff x="3014" y="1101"/>
            <a:chExt cx="270" cy="269"/>
          </a:xfrm>
        </p:grpSpPr>
        <p:grpSp>
          <p:nvGrpSpPr>
            <p:cNvPr id="36" name="Group 35"/>
            <p:cNvGrpSpPr>
              <a:grpSpLocks/>
            </p:cNvGrpSpPr>
            <p:nvPr/>
          </p:nvGrpSpPr>
          <p:grpSpPr bwMode="auto">
            <a:xfrm>
              <a:off x="3014" y="1101"/>
              <a:ext cx="270" cy="269"/>
              <a:chOff x="3014" y="1101"/>
              <a:chExt cx="270" cy="269"/>
            </a:xfrm>
          </p:grpSpPr>
          <p:sp>
            <p:nvSpPr>
              <p:cNvPr id="38" name="Freeform 36"/>
              <p:cNvSpPr>
                <a:spLocks/>
              </p:cNvSpPr>
              <p:nvPr/>
            </p:nvSpPr>
            <p:spPr bwMode="auto">
              <a:xfrm>
                <a:off x="3014" y="1101"/>
                <a:ext cx="270" cy="269"/>
              </a:xfrm>
              <a:custGeom>
                <a:avLst/>
                <a:gdLst>
                  <a:gd name="T0" fmla="*/ 268 w 270"/>
                  <a:gd name="T1" fmla="*/ 125 h 269"/>
                  <a:gd name="T2" fmla="*/ 264 w 270"/>
                  <a:gd name="T3" fmla="*/ 105 h 269"/>
                  <a:gd name="T4" fmla="*/ 259 w 270"/>
                  <a:gd name="T5" fmla="*/ 86 h 269"/>
                  <a:gd name="T6" fmla="*/ 250 w 270"/>
                  <a:gd name="T7" fmla="*/ 68 h 269"/>
                  <a:gd name="T8" fmla="*/ 238 w 270"/>
                  <a:gd name="T9" fmla="*/ 51 h 269"/>
                  <a:gd name="T10" fmla="*/ 224 w 270"/>
                  <a:gd name="T11" fmla="*/ 37 h 269"/>
                  <a:gd name="T12" fmla="*/ 209 w 270"/>
                  <a:gd name="T13" fmla="*/ 24 h 269"/>
                  <a:gd name="T14" fmla="*/ 192 w 270"/>
                  <a:gd name="T15" fmla="*/ 15 h 269"/>
                  <a:gd name="T16" fmla="*/ 173 w 270"/>
                  <a:gd name="T17" fmla="*/ 7 h 269"/>
                  <a:gd name="T18" fmla="*/ 154 w 270"/>
                  <a:gd name="T19" fmla="*/ 1 h 269"/>
                  <a:gd name="T20" fmla="*/ 134 w 270"/>
                  <a:gd name="T21" fmla="*/ 0 h 269"/>
                  <a:gd name="T22" fmla="*/ 114 w 270"/>
                  <a:gd name="T23" fmla="*/ 1 h 269"/>
                  <a:gd name="T24" fmla="*/ 95 w 270"/>
                  <a:gd name="T25" fmla="*/ 7 h 269"/>
                  <a:gd name="T26" fmla="*/ 75 w 270"/>
                  <a:gd name="T27" fmla="*/ 15 h 269"/>
                  <a:gd name="T28" fmla="*/ 59 w 270"/>
                  <a:gd name="T29" fmla="*/ 24 h 269"/>
                  <a:gd name="T30" fmla="*/ 44 w 270"/>
                  <a:gd name="T31" fmla="*/ 37 h 269"/>
                  <a:gd name="T32" fmla="*/ 30 w 270"/>
                  <a:gd name="T33" fmla="*/ 51 h 269"/>
                  <a:gd name="T34" fmla="*/ 18 w 270"/>
                  <a:gd name="T35" fmla="*/ 68 h 269"/>
                  <a:gd name="T36" fmla="*/ 9 w 270"/>
                  <a:gd name="T37" fmla="*/ 86 h 269"/>
                  <a:gd name="T38" fmla="*/ 3 w 270"/>
                  <a:gd name="T39" fmla="*/ 105 h 269"/>
                  <a:gd name="T40" fmla="*/ 0 w 270"/>
                  <a:gd name="T41" fmla="*/ 125 h 269"/>
                  <a:gd name="T42" fmla="*/ 0 w 270"/>
                  <a:gd name="T43" fmla="*/ 145 h 269"/>
                  <a:gd name="T44" fmla="*/ 3 w 270"/>
                  <a:gd name="T45" fmla="*/ 164 h 269"/>
                  <a:gd name="T46" fmla="*/ 9 w 270"/>
                  <a:gd name="T47" fmla="*/ 184 h 269"/>
                  <a:gd name="T48" fmla="*/ 18 w 270"/>
                  <a:gd name="T49" fmla="*/ 201 h 269"/>
                  <a:gd name="T50" fmla="*/ 30 w 270"/>
                  <a:gd name="T51" fmla="*/ 219 h 269"/>
                  <a:gd name="T52" fmla="*/ 44 w 270"/>
                  <a:gd name="T53" fmla="*/ 232 h 269"/>
                  <a:gd name="T54" fmla="*/ 59 w 270"/>
                  <a:gd name="T55" fmla="*/ 245 h 269"/>
                  <a:gd name="T56" fmla="*/ 75 w 270"/>
                  <a:gd name="T57" fmla="*/ 255 h 269"/>
                  <a:gd name="T58" fmla="*/ 95 w 270"/>
                  <a:gd name="T59" fmla="*/ 262 h 269"/>
                  <a:gd name="T60" fmla="*/ 114 w 270"/>
                  <a:gd name="T61" fmla="*/ 267 h 269"/>
                  <a:gd name="T62" fmla="*/ 134 w 270"/>
                  <a:gd name="T63" fmla="*/ 268 h 269"/>
                  <a:gd name="T64" fmla="*/ 154 w 270"/>
                  <a:gd name="T65" fmla="*/ 267 h 269"/>
                  <a:gd name="T66" fmla="*/ 173 w 270"/>
                  <a:gd name="T67" fmla="*/ 262 h 269"/>
                  <a:gd name="T68" fmla="*/ 192 w 270"/>
                  <a:gd name="T69" fmla="*/ 255 h 269"/>
                  <a:gd name="T70" fmla="*/ 209 w 270"/>
                  <a:gd name="T71" fmla="*/ 245 h 269"/>
                  <a:gd name="T72" fmla="*/ 224 w 270"/>
                  <a:gd name="T73" fmla="*/ 232 h 269"/>
                  <a:gd name="T74" fmla="*/ 238 w 270"/>
                  <a:gd name="T75" fmla="*/ 219 h 269"/>
                  <a:gd name="T76" fmla="*/ 250 w 270"/>
                  <a:gd name="T77" fmla="*/ 201 h 269"/>
                  <a:gd name="T78" fmla="*/ 259 w 270"/>
                  <a:gd name="T79" fmla="*/ 184 h 269"/>
                  <a:gd name="T80" fmla="*/ 264 w 270"/>
                  <a:gd name="T81" fmla="*/ 164 h 269"/>
                  <a:gd name="T82" fmla="*/ 268 w 270"/>
                  <a:gd name="T83" fmla="*/ 145 h 26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70" h="269">
                    <a:moveTo>
                      <a:pt x="269" y="135"/>
                    </a:moveTo>
                    <a:lnTo>
                      <a:pt x="268" y="125"/>
                    </a:lnTo>
                    <a:lnTo>
                      <a:pt x="266" y="115"/>
                    </a:lnTo>
                    <a:lnTo>
                      <a:pt x="264" y="105"/>
                    </a:lnTo>
                    <a:lnTo>
                      <a:pt x="262" y="95"/>
                    </a:lnTo>
                    <a:lnTo>
                      <a:pt x="259" y="86"/>
                    </a:lnTo>
                    <a:lnTo>
                      <a:pt x="255" y="76"/>
                    </a:lnTo>
                    <a:lnTo>
                      <a:pt x="250" y="68"/>
                    </a:lnTo>
                    <a:lnTo>
                      <a:pt x="244" y="59"/>
                    </a:lnTo>
                    <a:lnTo>
                      <a:pt x="238" y="51"/>
                    </a:lnTo>
                    <a:lnTo>
                      <a:pt x="232" y="44"/>
                    </a:lnTo>
                    <a:lnTo>
                      <a:pt x="224" y="37"/>
                    </a:lnTo>
                    <a:lnTo>
                      <a:pt x="218" y="29"/>
                    </a:lnTo>
                    <a:lnTo>
                      <a:pt x="209" y="24"/>
                    </a:lnTo>
                    <a:lnTo>
                      <a:pt x="200" y="19"/>
                    </a:lnTo>
                    <a:lnTo>
                      <a:pt x="192" y="15"/>
                    </a:lnTo>
                    <a:lnTo>
                      <a:pt x="182" y="10"/>
                    </a:lnTo>
                    <a:lnTo>
                      <a:pt x="173" y="7"/>
                    </a:lnTo>
                    <a:lnTo>
                      <a:pt x="164" y="4"/>
                    </a:lnTo>
                    <a:lnTo>
                      <a:pt x="154" y="1"/>
                    </a:lnTo>
                    <a:lnTo>
                      <a:pt x="144" y="1"/>
                    </a:lnTo>
                    <a:lnTo>
                      <a:pt x="134" y="0"/>
                    </a:lnTo>
                    <a:lnTo>
                      <a:pt x="124" y="1"/>
                    </a:lnTo>
                    <a:lnTo>
                      <a:pt x="114" y="1"/>
                    </a:lnTo>
                    <a:lnTo>
                      <a:pt x="105" y="4"/>
                    </a:lnTo>
                    <a:lnTo>
                      <a:pt x="95" y="7"/>
                    </a:lnTo>
                    <a:lnTo>
                      <a:pt x="84" y="10"/>
                    </a:lnTo>
                    <a:lnTo>
                      <a:pt x="75" y="15"/>
                    </a:lnTo>
                    <a:lnTo>
                      <a:pt x="68" y="19"/>
                    </a:lnTo>
                    <a:lnTo>
                      <a:pt x="59" y="24"/>
                    </a:lnTo>
                    <a:lnTo>
                      <a:pt x="51" y="29"/>
                    </a:lnTo>
                    <a:lnTo>
                      <a:pt x="44" y="37"/>
                    </a:lnTo>
                    <a:lnTo>
                      <a:pt x="36" y="44"/>
                    </a:lnTo>
                    <a:lnTo>
                      <a:pt x="30" y="51"/>
                    </a:lnTo>
                    <a:lnTo>
                      <a:pt x="22" y="59"/>
                    </a:lnTo>
                    <a:lnTo>
                      <a:pt x="18" y="68"/>
                    </a:lnTo>
                    <a:lnTo>
                      <a:pt x="13" y="76"/>
                    </a:lnTo>
                    <a:lnTo>
                      <a:pt x="9" y="86"/>
                    </a:lnTo>
                    <a:lnTo>
                      <a:pt x="6" y="95"/>
                    </a:lnTo>
                    <a:lnTo>
                      <a:pt x="3" y="105"/>
                    </a:lnTo>
                    <a:lnTo>
                      <a:pt x="2" y="115"/>
                    </a:lnTo>
                    <a:lnTo>
                      <a:pt x="0" y="125"/>
                    </a:lnTo>
                    <a:lnTo>
                      <a:pt x="0" y="135"/>
                    </a:lnTo>
                    <a:lnTo>
                      <a:pt x="0" y="145"/>
                    </a:lnTo>
                    <a:lnTo>
                      <a:pt x="2" y="154"/>
                    </a:lnTo>
                    <a:lnTo>
                      <a:pt x="3" y="164"/>
                    </a:lnTo>
                    <a:lnTo>
                      <a:pt x="6" y="174"/>
                    </a:lnTo>
                    <a:lnTo>
                      <a:pt x="9" y="184"/>
                    </a:lnTo>
                    <a:lnTo>
                      <a:pt x="13" y="193"/>
                    </a:lnTo>
                    <a:lnTo>
                      <a:pt x="18" y="201"/>
                    </a:lnTo>
                    <a:lnTo>
                      <a:pt x="22" y="210"/>
                    </a:lnTo>
                    <a:lnTo>
                      <a:pt x="30" y="219"/>
                    </a:lnTo>
                    <a:lnTo>
                      <a:pt x="36" y="225"/>
                    </a:lnTo>
                    <a:lnTo>
                      <a:pt x="44" y="232"/>
                    </a:lnTo>
                    <a:lnTo>
                      <a:pt x="51" y="239"/>
                    </a:lnTo>
                    <a:lnTo>
                      <a:pt x="59" y="245"/>
                    </a:lnTo>
                    <a:lnTo>
                      <a:pt x="68" y="250"/>
                    </a:lnTo>
                    <a:lnTo>
                      <a:pt x="75" y="255"/>
                    </a:lnTo>
                    <a:lnTo>
                      <a:pt x="84" y="259"/>
                    </a:lnTo>
                    <a:lnTo>
                      <a:pt x="95" y="262"/>
                    </a:lnTo>
                    <a:lnTo>
                      <a:pt x="105" y="265"/>
                    </a:lnTo>
                    <a:lnTo>
                      <a:pt x="114" y="267"/>
                    </a:lnTo>
                    <a:lnTo>
                      <a:pt x="124" y="268"/>
                    </a:lnTo>
                    <a:lnTo>
                      <a:pt x="134" y="268"/>
                    </a:lnTo>
                    <a:lnTo>
                      <a:pt x="144" y="268"/>
                    </a:lnTo>
                    <a:lnTo>
                      <a:pt x="154" y="267"/>
                    </a:lnTo>
                    <a:lnTo>
                      <a:pt x="164" y="265"/>
                    </a:lnTo>
                    <a:lnTo>
                      <a:pt x="173" y="262"/>
                    </a:lnTo>
                    <a:lnTo>
                      <a:pt x="182" y="259"/>
                    </a:lnTo>
                    <a:lnTo>
                      <a:pt x="192" y="255"/>
                    </a:lnTo>
                    <a:lnTo>
                      <a:pt x="200" y="250"/>
                    </a:lnTo>
                    <a:lnTo>
                      <a:pt x="209" y="245"/>
                    </a:lnTo>
                    <a:lnTo>
                      <a:pt x="218" y="239"/>
                    </a:lnTo>
                    <a:lnTo>
                      <a:pt x="224" y="232"/>
                    </a:lnTo>
                    <a:lnTo>
                      <a:pt x="232" y="225"/>
                    </a:lnTo>
                    <a:lnTo>
                      <a:pt x="238" y="219"/>
                    </a:lnTo>
                    <a:lnTo>
                      <a:pt x="244" y="210"/>
                    </a:lnTo>
                    <a:lnTo>
                      <a:pt x="250" y="201"/>
                    </a:lnTo>
                    <a:lnTo>
                      <a:pt x="255" y="193"/>
                    </a:lnTo>
                    <a:lnTo>
                      <a:pt x="259" y="184"/>
                    </a:lnTo>
                    <a:lnTo>
                      <a:pt x="262" y="174"/>
                    </a:lnTo>
                    <a:lnTo>
                      <a:pt x="264" y="164"/>
                    </a:lnTo>
                    <a:lnTo>
                      <a:pt x="266" y="154"/>
                    </a:lnTo>
                    <a:lnTo>
                      <a:pt x="268" y="145"/>
                    </a:lnTo>
                    <a:lnTo>
                      <a:pt x="269" y="135"/>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37"/>
              <p:cNvSpPr>
                <a:spLocks noChangeShapeType="1"/>
              </p:cNvSpPr>
              <p:nvPr/>
            </p:nvSpPr>
            <p:spPr bwMode="auto">
              <a:xfrm>
                <a:off x="3051" y="1140"/>
                <a:ext cx="192" cy="191"/>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7" name="Line 38"/>
            <p:cNvSpPr>
              <a:spLocks noChangeShapeType="1"/>
            </p:cNvSpPr>
            <p:nvPr/>
          </p:nvSpPr>
          <p:spPr bwMode="auto">
            <a:xfrm flipH="1">
              <a:off x="3051" y="1140"/>
              <a:ext cx="192" cy="191"/>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0" name="Freeform 39"/>
          <p:cNvSpPr>
            <a:spLocks/>
          </p:cNvSpPr>
          <p:nvPr/>
        </p:nvSpPr>
        <p:spPr bwMode="auto">
          <a:xfrm>
            <a:off x="9332586" y="2530193"/>
            <a:ext cx="814388" cy="538163"/>
          </a:xfrm>
          <a:custGeom>
            <a:avLst/>
            <a:gdLst>
              <a:gd name="T0" fmla="*/ 0 w 564"/>
              <a:gd name="T1" fmla="*/ 0 h 384"/>
              <a:gd name="T2" fmla="*/ 2147483647 w 564"/>
              <a:gd name="T3" fmla="*/ 0 h 384"/>
              <a:gd name="T4" fmla="*/ 2147483647 w 564"/>
              <a:gd name="T5" fmla="*/ 2147483647 h 384"/>
              <a:gd name="T6" fmla="*/ 2147483647 w 564"/>
              <a:gd name="T7" fmla="*/ 2147483647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4" h="384">
                <a:moveTo>
                  <a:pt x="0" y="0"/>
                </a:moveTo>
                <a:lnTo>
                  <a:pt x="301" y="0"/>
                </a:lnTo>
                <a:lnTo>
                  <a:pt x="301" y="383"/>
                </a:lnTo>
                <a:lnTo>
                  <a:pt x="563" y="383"/>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Freeform 40"/>
          <p:cNvSpPr>
            <a:spLocks/>
          </p:cNvSpPr>
          <p:nvPr/>
        </p:nvSpPr>
        <p:spPr bwMode="auto">
          <a:xfrm>
            <a:off x="10126336" y="3049306"/>
            <a:ext cx="74613" cy="36512"/>
          </a:xfrm>
          <a:custGeom>
            <a:avLst/>
            <a:gdLst>
              <a:gd name="T0" fmla="*/ 2147483647 w 52"/>
              <a:gd name="T1" fmla="*/ 2147483647 h 26"/>
              <a:gd name="T2" fmla="*/ 0 w 52"/>
              <a:gd name="T3" fmla="*/ 0 h 26"/>
              <a:gd name="T4" fmla="*/ 2147483647 w 52"/>
              <a:gd name="T5" fmla="*/ 2147483647 h 26"/>
              <a:gd name="T6" fmla="*/ 0 w 52"/>
              <a:gd name="T7" fmla="*/ 2147483647 h 26"/>
              <a:gd name="T8" fmla="*/ 2147483647 w 52"/>
              <a:gd name="T9" fmla="*/ 2147483647 h 26"/>
              <a:gd name="T10" fmla="*/ 2147483647 w 52"/>
              <a:gd name="T11" fmla="*/ 2147483647 h 2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 h="26">
                <a:moveTo>
                  <a:pt x="51" y="12"/>
                </a:moveTo>
                <a:lnTo>
                  <a:pt x="0" y="0"/>
                </a:lnTo>
                <a:lnTo>
                  <a:pt x="13" y="12"/>
                </a:lnTo>
                <a:lnTo>
                  <a:pt x="0" y="25"/>
                </a:lnTo>
                <a:lnTo>
                  <a:pt x="51" y="12"/>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2" name="Group 41"/>
          <p:cNvGrpSpPr>
            <a:grpSpLocks/>
          </p:cNvGrpSpPr>
          <p:nvPr/>
        </p:nvGrpSpPr>
        <p:grpSpPr bwMode="auto">
          <a:xfrm>
            <a:off x="10312074" y="2746093"/>
            <a:ext cx="773112" cy="428625"/>
            <a:chOff x="4846" y="1967"/>
            <a:chExt cx="535" cy="306"/>
          </a:xfrm>
        </p:grpSpPr>
        <p:sp>
          <p:nvSpPr>
            <p:cNvPr id="43" name="Line 42"/>
            <p:cNvSpPr>
              <a:spLocks noChangeShapeType="1"/>
            </p:cNvSpPr>
            <p:nvPr/>
          </p:nvSpPr>
          <p:spPr bwMode="auto">
            <a:xfrm>
              <a:off x="4846" y="2273"/>
              <a:ext cx="535"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43"/>
            <p:cNvSpPr>
              <a:spLocks noChangeShapeType="1"/>
            </p:cNvSpPr>
            <p:nvPr/>
          </p:nvSpPr>
          <p:spPr bwMode="auto">
            <a:xfrm flipV="1">
              <a:off x="5267" y="2005"/>
              <a:ext cx="0" cy="26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44"/>
            <p:cNvSpPr>
              <a:spLocks noChangeShapeType="1"/>
            </p:cNvSpPr>
            <p:nvPr/>
          </p:nvSpPr>
          <p:spPr bwMode="auto">
            <a:xfrm flipV="1">
              <a:off x="5076" y="1967"/>
              <a:ext cx="0" cy="306"/>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45"/>
            <p:cNvSpPr>
              <a:spLocks noChangeShapeType="1"/>
            </p:cNvSpPr>
            <p:nvPr/>
          </p:nvSpPr>
          <p:spPr bwMode="auto">
            <a:xfrm flipV="1">
              <a:off x="4959" y="2044"/>
              <a:ext cx="0" cy="229"/>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 name="Group 46"/>
          <p:cNvGrpSpPr>
            <a:grpSpLocks/>
          </p:cNvGrpSpPr>
          <p:nvPr/>
        </p:nvGrpSpPr>
        <p:grpSpPr bwMode="auto">
          <a:xfrm>
            <a:off x="6494136" y="1328456"/>
            <a:ext cx="152400" cy="603250"/>
            <a:chOff x="2200" y="955"/>
            <a:chExt cx="106" cy="431"/>
          </a:xfrm>
        </p:grpSpPr>
        <p:sp>
          <p:nvSpPr>
            <p:cNvPr id="48" name="Freeform 47"/>
            <p:cNvSpPr>
              <a:spLocks/>
            </p:cNvSpPr>
            <p:nvPr/>
          </p:nvSpPr>
          <p:spPr bwMode="auto">
            <a:xfrm>
              <a:off x="2202" y="1059"/>
              <a:ext cx="101" cy="286"/>
            </a:xfrm>
            <a:custGeom>
              <a:avLst/>
              <a:gdLst>
                <a:gd name="T0" fmla="*/ 0 w 101"/>
                <a:gd name="T1" fmla="*/ 0 h 286"/>
                <a:gd name="T2" fmla="*/ 100 w 101"/>
                <a:gd name="T3" fmla="*/ 42 h 286"/>
                <a:gd name="T4" fmla="*/ 0 w 101"/>
                <a:gd name="T5" fmla="*/ 81 h 286"/>
                <a:gd name="T6" fmla="*/ 100 w 101"/>
                <a:gd name="T7" fmla="*/ 124 h 286"/>
                <a:gd name="T8" fmla="*/ 0 w 101"/>
                <a:gd name="T9" fmla="*/ 163 h 286"/>
                <a:gd name="T10" fmla="*/ 100 w 101"/>
                <a:gd name="T11" fmla="*/ 203 h 286"/>
                <a:gd name="T12" fmla="*/ 0 w 101"/>
                <a:gd name="T13" fmla="*/ 245 h 286"/>
                <a:gd name="T14" fmla="*/ 100 w 101"/>
                <a:gd name="T15" fmla="*/ 285 h 28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286">
                  <a:moveTo>
                    <a:pt x="0" y="0"/>
                  </a:moveTo>
                  <a:lnTo>
                    <a:pt x="100" y="42"/>
                  </a:lnTo>
                  <a:lnTo>
                    <a:pt x="0" y="81"/>
                  </a:lnTo>
                  <a:lnTo>
                    <a:pt x="100" y="124"/>
                  </a:lnTo>
                  <a:lnTo>
                    <a:pt x="0" y="163"/>
                  </a:lnTo>
                  <a:lnTo>
                    <a:pt x="100" y="203"/>
                  </a:lnTo>
                  <a:lnTo>
                    <a:pt x="0" y="245"/>
                  </a:lnTo>
                  <a:lnTo>
                    <a:pt x="100" y="285"/>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48"/>
            <p:cNvSpPr>
              <a:spLocks noChangeShapeType="1"/>
            </p:cNvSpPr>
            <p:nvPr/>
          </p:nvSpPr>
          <p:spPr bwMode="auto">
            <a:xfrm flipV="1">
              <a:off x="2200" y="992"/>
              <a:ext cx="95" cy="39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Freeform 49"/>
            <p:cNvSpPr>
              <a:spLocks/>
            </p:cNvSpPr>
            <p:nvPr/>
          </p:nvSpPr>
          <p:spPr bwMode="auto">
            <a:xfrm>
              <a:off x="2280" y="955"/>
              <a:ext cx="26" cy="52"/>
            </a:xfrm>
            <a:custGeom>
              <a:avLst/>
              <a:gdLst>
                <a:gd name="T0" fmla="*/ 25 w 26"/>
                <a:gd name="T1" fmla="*/ 0 h 52"/>
                <a:gd name="T2" fmla="*/ 0 w 26"/>
                <a:gd name="T3" fmla="*/ 46 h 52"/>
                <a:gd name="T4" fmla="*/ 15 w 26"/>
                <a:gd name="T5" fmla="*/ 37 h 52"/>
                <a:gd name="T6" fmla="*/ 25 w 26"/>
                <a:gd name="T7" fmla="*/ 51 h 52"/>
                <a:gd name="T8" fmla="*/ 25 w 26"/>
                <a:gd name="T9" fmla="*/ 0 h 52"/>
                <a:gd name="T10" fmla="*/ 25 w 26"/>
                <a:gd name="T11" fmla="*/ 0 h 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52">
                  <a:moveTo>
                    <a:pt x="25" y="0"/>
                  </a:moveTo>
                  <a:lnTo>
                    <a:pt x="0" y="46"/>
                  </a:lnTo>
                  <a:lnTo>
                    <a:pt x="15" y="37"/>
                  </a:lnTo>
                  <a:lnTo>
                    <a:pt x="25" y="51"/>
                  </a:lnTo>
                  <a:lnTo>
                    <a:pt x="25" y="0"/>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1" name="Freeform 50"/>
          <p:cNvSpPr>
            <a:spLocks/>
          </p:cNvSpPr>
          <p:nvPr/>
        </p:nvSpPr>
        <p:spPr bwMode="auto">
          <a:xfrm>
            <a:off x="8754736" y="1511018"/>
            <a:ext cx="147638" cy="400050"/>
          </a:xfrm>
          <a:custGeom>
            <a:avLst/>
            <a:gdLst>
              <a:gd name="T0" fmla="*/ 0 w 103"/>
              <a:gd name="T1" fmla="*/ 0 h 285"/>
              <a:gd name="T2" fmla="*/ 2147483647 w 103"/>
              <a:gd name="T3" fmla="*/ 2147483647 h 285"/>
              <a:gd name="T4" fmla="*/ 0 w 103"/>
              <a:gd name="T5" fmla="*/ 2147483647 h 285"/>
              <a:gd name="T6" fmla="*/ 2147483647 w 103"/>
              <a:gd name="T7" fmla="*/ 2147483647 h 285"/>
              <a:gd name="T8" fmla="*/ 0 w 103"/>
              <a:gd name="T9" fmla="*/ 2147483647 h 285"/>
              <a:gd name="T10" fmla="*/ 2147483647 w 103"/>
              <a:gd name="T11" fmla="*/ 2147483647 h 285"/>
              <a:gd name="T12" fmla="*/ 0 w 103"/>
              <a:gd name="T13" fmla="*/ 2147483647 h 285"/>
              <a:gd name="T14" fmla="*/ 2147483647 w 103"/>
              <a:gd name="T15" fmla="*/ 2147483647 h 28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3" h="285">
                <a:moveTo>
                  <a:pt x="0" y="0"/>
                </a:moveTo>
                <a:lnTo>
                  <a:pt x="102" y="40"/>
                </a:lnTo>
                <a:lnTo>
                  <a:pt x="0" y="82"/>
                </a:lnTo>
                <a:lnTo>
                  <a:pt x="102" y="122"/>
                </a:lnTo>
                <a:lnTo>
                  <a:pt x="0" y="162"/>
                </a:lnTo>
                <a:lnTo>
                  <a:pt x="102" y="202"/>
                </a:lnTo>
                <a:lnTo>
                  <a:pt x="0" y="244"/>
                </a:lnTo>
                <a:lnTo>
                  <a:pt x="102" y="284"/>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Line 51"/>
          <p:cNvSpPr>
            <a:spLocks noChangeShapeType="1"/>
          </p:cNvSpPr>
          <p:nvPr/>
        </p:nvSpPr>
        <p:spPr bwMode="auto">
          <a:xfrm flipV="1">
            <a:off x="8753149" y="1415768"/>
            <a:ext cx="136525" cy="55403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Freeform 52"/>
          <p:cNvSpPr>
            <a:spLocks/>
          </p:cNvSpPr>
          <p:nvPr/>
        </p:nvSpPr>
        <p:spPr bwMode="auto">
          <a:xfrm>
            <a:off x="8869036" y="1363381"/>
            <a:ext cx="36513" cy="76200"/>
          </a:xfrm>
          <a:custGeom>
            <a:avLst/>
            <a:gdLst>
              <a:gd name="T0" fmla="*/ 2147483647 w 25"/>
              <a:gd name="T1" fmla="*/ 0 h 55"/>
              <a:gd name="T2" fmla="*/ 0 w 25"/>
              <a:gd name="T3" fmla="*/ 2147483647 h 55"/>
              <a:gd name="T4" fmla="*/ 2147483647 w 25"/>
              <a:gd name="T5" fmla="*/ 2147483647 h 55"/>
              <a:gd name="T6" fmla="*/ 2147483647 w 25"/>
              <a:gd name="T7" fmla="*/ 2147483647 h 55"/>
              <a:gd name="T8" fmla="*/ 2147483647 w 25"/>
              <a:gd name="T9" fmla="*/ 0 h 55"/>
              <a:gd name="T10" fmla="*/ 2147483647 w 25"/>
              <a:gd name="T11" fmla="*/ 0 h 5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 h="55">
                <a:moveTo>
                  <a:pt x="24" y="0"/>
                </a:moveTo>
                <a:lnTo>
                  <a:pt x="0" y="46"/>
                </a:lnTo>
                <a:lnTo>
                  <a:pt x="14" y="38"/>
                </a:lnTo>
                <a:lnTo>
                  <a:pt x="24" y="54"/>
                </a:lnTo>
                <a:lnTo>
                  <a:pt x="24" y="0"/>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Line 53"/>
          <p:cNvSpPr>
            <a:spLocks noChangeShapeType="1"/>
          </p:cNvSpPr>
          <p:nvPr/>
        </p:nvSpPr>
        <p:spPr bwMode="auto">
          <a:xfrm>
            <a:off x="10039024" y="1722156"/>
            <a:ext cx="9366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Freeform 54"/>
          <p:cNvSpPr>
            <a:spLocks/>
          </p:cNvSpPr>
          <p:nvPr/>
        </p:nvSpPr>
        <p:spPr bwMode="auto">
          <a:xfrm>
            <a:off x="10112049" y="1703106"/>
            <a:ext cx="79375" cy="38100"/>
          </a:xfrm>
          <a:custGeom>
            <a:avLst/>
            <a:gdLst>
              <a:gd name="T0" fmla="*/ 2147483647 w 55"/>
              <a:gd name="T1" fmla="*/ 2147483647 h 27"/>
              <a:gd name="T2" fmla="*/ 0 w 55"/>
              <a:gd name="T3" fmla="*/ 0 h 27"/>
              <a:gd name="T4" fmla="*/ 2147483647 w 55"/>
              <a:gd name="T5" fmla="*/ 2147483647 h 27"/>
              <a:gd name="T6" fmla="*/ 0 w 55"/>
              <a:gd name="T7" fmla="*/ 2147483647 h 27"/>
              <a:gd name="T8" fmla="*/ 2147483647 w 55"/>
              <a:gd name="T9" fmla="*/ 2147483647 h 27"/>
              <a:gd name="T10" fmla="*/ 2147483647 w 55"/>
              <a:gd name="T11" fmla="*/ 2147483647 h 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 h="27">
                <a:moveTo>
                  <a:pt x="54" y="13"/>
                </a:moveTo>
                <a:lnTo>
                  <a:pt x="0" y="0"/>
                </a:lnTo>
                <a:lnTo>
                  <a:pt x="14" y="13"/>
                </a:lnTo>
                <a:lnTo>
                  <a:pt x="0" y="26"/>
                </a:lnTo>
                <a:lnTo>
                  <a:pt x="54" y="13"/>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Freeform 55"/>
          <p:cNvSpPr>
            <a:spLocks/>
          </p:cNvSpPr>
          <p:nvPr/>
        </p:nvSpPr>
        <p:spPr bwMode="auto">
          <a:xfrm>
            <a:off x="9631036" y="1520543"/>
            <a:ext cx="414338" cy="403225"/>
          </a:xfrm>
          <a:custGeom>
            <a:avLst/>
            <a:gdLst>
              <a:gd name="T0" fmla="*/ 0 w 287"/>
              <a:gd name="T1" fmla="*/ 0 h 288"/>
              <a:gd name="T2" fmla="*/ 0 w 287"/>
              <a:gd name="T3" fmla="*/ 2147483647 h 288"/>
              <a:gd name="T4" fmla="*/ 2147483647 w 287"/>
              <a:gd name="T5" fmla="*/ 2147483647 h 288"/>
              <a:gd name="T6" fmla="*/ 0 w 287"/>
              <a:gd name="T7" fmla="*/ 0 h 2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7" h="288">
                <a:moveTo>
                  <a:pt x="0" y="0"/>
                </a:moveTo>
                <a:lnTo>
                  <a:pt x="0" y="287"/>
                </a:lnTo>
                <a:lnTo>
                  <a:pt x="286" y="144"/>
                </a:lnTo>
                <a:lnTo>
                  <a:pt x="0"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 name="Freeform 56"/>
          <p:cNvSpPr>
            <a:spLocks/>
          </p:cNvSpPr>
          <p:nvPr/>
        </p:nvSpPr>
        <p:spPr bwMode="auto">
          <a:xfrm>
            <a:off x="7646661" y="3163606"/>
            <a:ext cx="388938" cy="377825"/>
          </a:xfrm>
          <a:custGeom>
            <a:avLst/>
            <a:gdLst>
              <a:gd name="T0" fmla="*/ 2147483647 w 269"/>
              <a:gd name="T1" fmla="*/ 2147483647 h 269"/>
              <a:gd name="T2" fmla="*/ 2147483647 w 269"/>
              <a:gd name="T3" fmla="*/ 2147483647 h 269"/>
              <a:gd name="T4" fmla="*/ 2147483647 w 269"/>
              <a:gd name="T5" fmla="*/ 2147483647 h 269"/>
              <a:gd name="T6" fmla="*/ 2147483647 w 269"/>
              <a:gd name="T7" fmla="*/ 2147483647 h 269"/>
              <a:gd name="T8" fmla="*/ 2147483647 w 269"/>
              <a:gd name="T9" fmla="*/ 2147483647 h 269"/>
              <a:gd name="T10" fmla="*/ 2147483647 w 269"/>
              <a:gd name="T11" fmla="*/ 2147483647 h 269"/>
              <a:gd name="T12" fmla="*/ 2147483647 w 269"/>
              <a:gd name="T13" fmla="*/ 2147483647 h 269"/>
              <a:gd name="T14" fmla="*/ 2147483647 w 269"/>
              <a:gd name="T15" fmla="*/ 2147483647 h 269"/>
              <a:gd name="T16" fmla="*/ 2147483647 w 269"/>
              <a:gd name="T17" fmla="*/ 2147483647 h 269"/>
              <a:gd name="T18" fmla="*/ 2147483647 w 269"/>
              <a:gd name="T19" fmla="*/ 2147483647 h 269"/>
              <a:gd name="T20" fmla="*/ 2147483647 w 269"/>
              <a:gd name="T21" fmla="*/ 0 h 269"/>
              <a:gd name="T22" fmla="*/ 2147483647 w 269"/>
              <a:gd name="T23" fmla="*/ 2147483647 h 269"/>
              <a:gd name="T24" fmla="*/ 2147483647 w 269"/>
              <a:gd name="T25" fmla="*/ 2147483647 h 269"/>
              <a:gd name="T26" fmla="*/ 2147483647 w 269"/>
              <a:gd name="T27" fmla="*/ 2147483647 h 269"/>
              <a:gd name="T28" fmla="*/ 2147483647 w 269"/>
              <a:gd name="T29" fmla="*/ 2147483647 h 269"/>
              <a:gd name="T30" fmla="*/ 2147483647 w 269"/>
              <a:gd name="T31" fmla="*/ 2147483647 h 269"/>
              <a:gd name="T32" fmla="*/ 2147483647 w 269"/>
              <a:gd name="T33" fmla="*/ 2147483647 h 269"/>
              <a:gd name="T34" fmla="*/ 2147483647 w 269"/>
              <a:gd name="T35" fmla="*/ 2147483647 h 269"/>
              <a:gd name="T36" fmla="*/ 2147483647 w 269"/>
              <a:gd name="T37" fmla="*/ 2147483647 h 269"/>
              <a:gd name="T38" fmla="*/ 2147483647 w 269"/>
              <a:gd name="T39" fmla="*/ 2147483647 h 269"/>
              <a:gd name="T40" fmla="*/ 0 w 269"/>
              <a:gd name="T41" fmla="*/ 2147483647 h 269"/>
              <a:gd name="T42" fmla="*/ 0 w 269"/>
              <a:gd name="T43" fmla="*/ 2147483647 h 269"/>
              <a:gd name="T44" fmla="*/ 2147483647 w 269"/>
              <a:gd name="T45" fmla="*/ 2147483647 h 269"/>
              <a:gd name="T46" fmla="*/ 2147483647 w 269"/>
              <a:gd name="T47" fmla="*/ 2147483647 h 269"/>
              <a:gd name="T48" fmla="*/ 2147483647 w 269"/>
              <a:gd name="T49" fmla="*/ 2147483647 h 269"/>
              <a:gd name="T50" fmla="*/ 2147483647 w 269"/>
              <a:gd name="T51" fmla="*/ 2147483647 h 269"/>
              <a:gd name="T52" fmla="*/ 2147483647 w 269"/>
              <a:gd name="T53" fmla="*/ 2147483647 h 269"/>
              <a:gd name="T54" fmla="*/ 2147483647 w 269"/>
              <a:gd name="T55" fmla="*/ 2147483647 h 269"/>
              <a:gd name="T56" fmla="*/ 2147483647 w 269"/>
              <a:gd name="T57" fmla="*/ 2147483647 h 269"/>
              <a:gd name="T58" fmla="*/ 2147483647 w 269"/>
              <a:gd name="T59" fmla="*/ 2147483647 h 269"/>
              <a:gd name="T60" fmla="*/ 2147483647 w 269"/>
              <a:gd name="T61" fmla="*/ 2147483647 h 269"/>
              <a:gd name="T62" fmla="*/ 2147483647 w 269"/>
              <a:gd name="T63" fmla="*/ 2147483647 h 269"/>
              <a:gd name="T64" fmla="*/ 2147483647 w 269"/>
              <a:gd name="T65" fmla="*/ 2147483647 h 269"/>
              <a:gd name="T66" fmla="*/ 2147483647 w 269"/>
              <a:gd name="T67" fmla="*/ 2147483647 h 269"/>
              <a:gd name="T68" fmla="*/ 2147483647 w 269"/>
              <a:gd name="T69" fmla="*/ 2147483647 h 269"/>
              <a:gd name="T70" fmla="*/ 2147483647 w 269"/>
              <a:gd name="T71" fmla="*/ 2147483647 h 269"/>
              <a:gd name="T72" fmla="*/ 2147483647 w 269"/>
              <a:gd name="T73" fmla="*/ 2147483647 h 269"/>
              <a:gd name="T74" fmla="*/ 2147483647 w 269"/>
              <a:gd name="T75" fmla="*/ 2147483647 h 269"/>
              <a:gd name="T76" fmla="*/ 2147483647 w 269"/>
              <a:gd name="T77" fmla="*/ 2147483647 h 269"/>
              <a:gd name="T78" fmla="*/ 2147483647 w 269"/>
              <a:gd name="T79" fmla="*/ 2147483647 h 269"/>
              <a:gd name="T80" fmla="*/ 2147483647 w 269"/>
              <a:gd name="T81" fmla="*/ 2147483647 h 269"/>
              <a:gd name="T82" fmla="*/ 2147483647 w 269"/>
              <a:gd name="T83" fmla="*/ 2147483647 h 26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69" h="269">
                <a:moveTo>
                  <a:pt x="268" y="134"/>
                </a:moveTo>
                <a:lnTo>
                  <a:pt x="268" y="124"/>
                </a:lnTo>
                <a:lnTo>
                  <a:pt x="267" y="114"/>
                </a:lnTo>
                <a:lnTo>
                  <a:pt x="265" y="104"/>
                </a:lnTo>
                <a:lnTo>
                  <a:pt x="263" y="94"/>
                </a:lnTo>
                <a:lnTo>
                  <a:pt x="258" y="85"/>
                </a:lnTo>
                <a:lnTo>
                  <a:pt x="255" y="76"/>
                </a:lnTo>
                <a:lnTo>
                  <a:pt x="251" y="68"/>
                </a:lnTo>
                <a:lnTo>
                  <a:pt x="244" y="58"/>
                </a:lnTo>
                <a:lnTo>
                  <a:pt x="239" y="50"/>
                </a:lnTo>
                <a:lnTo>
                  <a:pt x="233" y="43"/>
                </a:lnTo>
                <a:lnTo>
                  <a:pt x="224" y="35"/>
                </a:lnTo>
                <a:lnTo>
                  <a:pt x="217" y="28"/>
                </a:lnTo>
                <a:lnTo>
                  <a:pt x="209" y="24"/>
                </a:lnTo>
                <a:lnTo>
                  <a:pt x="201" y="18"/>
                </a:lnTo>
                <a:lnTo>
                  <a:pt x="192" y="13"/>
                </a:lnTo>
                <a:lnTo>
                  <a:pt x="183" y="9"/>
                </a:lnTo>
                <a:lnTo>
                  <a:pt x="175" y="6"/>
                </a:lnTo>
                <a:lnTo>
                  <a:pt x="164" y="3"/>
                </a:lnTo>
                <a:lnTo>
                  <a:pt x="154" y="2"/>
                </a:lnTo>
                <a:lnTo>
                  <a:pt x="144" y="0"/>
                </a:lnTo>
                <a:lnTo>
                  <a:pt x="135" y="0"/>
                </a:lnTo>
                <a:lnTo>
                  <a:pt x="125" y="0"/>
                </a:lnTo>
                <a:lnTo>
                  <a:pt x="115" y="2"/>
                </a:lnTo>
                <a:lnTo>
                  <a:pt x="104" y="3"/>
                </a:lnTo>
                <a:lnTo>
                  <a:pt x="95" y="6"/>
                </a:lnTo>
                <a:lnTo>
                  <a:pt x="85" y="9"/>
                </a:lnTo>
                <a:lnTo>
                  <a:pt x="77" y="13"/>
                </a:lnTo>
                <a:lnTo>
                  <a:pt x="68" y="18"/>
                </a:lnTo>
                <a:lnTo>
                  <a:pt x="59" y="24"/>
                </a:lnTo>
                <a:lnTo>
                  <a:pt x="50" y="28"/>
                </a:lnTo>
                <a:lnTo>
                  <a:pt x="43" y="35"/>
                </a:lnTo>
                <a:lnTo>
                  <a:pt x="37" y="43"/>
                </a:lnTo>
                <a:lnTo>
                  <a:pt x="29" y="50"/>
                </a:lnTo>
                <a:lnTo>
                  <a:pt x="23" y="58"/>
                </a:lnTo>
                <a:lnTo>
                  <a:pt x="18" y="68"/>
                </a:lnTo>
                <a:lnTo>
                  <a:pt x="13" y="76"/>
                </a:lnTo>
                <a:lnTo>
                  <a:pt x="10" y="85"/>
                </a:lnTo>
                <a:lnTo>
                  <a:pt x="6" y="94"/>
                </a:lnTo>
                <a:lnTo>
                  <a:pt x="3" y="104"/>
                </a:lnTo>
                <a:lnTo>
                  <a:pt x="2" y="114"/>
                </a:lnTo>
                <a:lnTo>
                  <a:pt x="0" y="124"/>
                </a:lnTo>
                <a:lnTo>
                  <a:pt x="0" y="134"/>
                </a:lnTo>
                <a:lnTo>
                  <a:pt x="0" y="144"/>
                </a:lnTo>
                <a:lnTo>
                  <a:pt x="2" y="154"/>
                </a:lnTo>
                <a:lnTo>
                  <a:pt x="3" y="163"/>
                </a:lnTo>
                <a:lnTo>
                  <a:pt x="6" y="173"/>
                </a:lnTo>
                <a:lnTo>
                  <a:pt x="10" y="183"/>
                </a:lnTo>
                <a:lnTo>
                  <a:pt x="13" y="192"/>
                </a:lnTo>
                <a:lnTo>
                  <a:pt x="18" y="200"/>
                </a:lnTo>
                <a:lnTo>
                  <a:pt x="23" y="209"/>
                </a:lnTo>
                <a:lnTo>
                  <a:pt x="29" y="217"/>
                </a:lnTo>
                <a:lnTo>
                  <a:pt x="37" y="224"/>
                </a:lnTo>
                <a:lnTo>
                  <a:pt x="43" y="232"/>
                </a:lnTo>
                <a:lnTo>
                  <a:pt x="50" y="239"/>
                </a:lnTo>
                <a:lnTo>
                  <a:pt x="59" y="244"/>
                </a:lnTo>
                <a:lnTo>
                  <a:pt x="68" y="249"/>
                </a:lnTo>
                <a:lnTo>
                  <a:pt x="77" y="255"/>
                </a:lnTo>
                <a:lnTo>
                  <a:pt x="85" y="259"/>
                </a:lnTo>
                <a:lnTo>
                  <a:pt x="95" y="262"/>
                </a:lnTo>
                <a:lnTo>
                  <a:pt x="104" y="264"/>
                </a:lnTo>
                <a:lnTo>
                  <a:pt x="115" y="267"/>
                </a:lnTo>
                <a:lnTo>
                  <a:pt x="125" y="268"/>
                </a:lnTo>
                <a:lnTo>
                  <a:pt x="135" y="268"/>
                </a:lnTo>
                <a:lnTo>
                  <a:pt x="144" y="268"/>
                </a:lnTo>
                <a:lnTo>
                  <a:pt x="154" y="267"/>
                </a:lnTo>
                <a:lnTo>
                  <a:pt x="164" y="264"/>
                </a:lnTo>
                <a:lnTo>
                  <a:pt x="175" y="262"/>
                </a:lnTo>
                <a:lnTo>
                  <a:pt x="183" y="259"/>
                </a:lnTo>
                <a:lnTo>
                  <a:pt x="192" y="255"/>
                </a:lnTo>
                <a:lnTo>
                  <a:pt x="201" y="249"/>
                </a:lnTo>
                <a:lnTo>
                  <a:pt x="209" y="244"/>
                </a:lnTo>
                <a:lnTo>
                  <a:pt x="217" y="239"/>
                </a:lnTo>
                <a:lnTo>
                  <a:pt x="224" y="232"/>
                </a:lnTo>
                <a:lnTo>
                  <a:pt x="233" y="224"/>
                </a:lnTo>
                <a:lnTo>
                  <a:pt x="239" y="217"/>
                </a:lnTo>
                <a:lnTo>
                  <a:pt x="244" y="209"/>
                </a:lnTo>
                <a:lnTo>
                  <a:pt x="251" y="200"/>
                </a:lnTo>
                <a:lnTo>
                  <a:pt x="255" y="192"/>
                </a:lnTo>
                <a:lnTo>
                  <a:pt x="258" y="183"/>
                </a:lnTo>
                <a:lnTo>
                  <a:pt x="263" y="173"/>
                </a:lnTo>
                <a:lnTo>
                  <a:pt x="265" y="163"/>
                </a:lnTo>
                <a:lnTo>
                  <a:pt x="267" y="154"/>
                </a:lnTo>
                <a:lnTo>
                  <a:pt x="268" y="144"/>
                </a:lnTo>
                <a:lnTo>
                  <a:pt x="268" y="134"/>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 name="Freeform 57"/>
          <p:cNvSpPr>
            <a:spLocks/>
          </p:cNvSpPr>
          <p:nvPr/>
        </p:nvSpPr>
        <p:spPr bwMode="auto">
          <a:xfrm>
            <a:off x="7703811" y="3250918"/>
            <a:ext cx="133350" cy="65088"/>
          </a:xfrm>
          <a:custGeom>
            <a:avLst/>
            <a:gdLst>
              <a:gd name="T0" fmla="*/ 0 w 93"/>
              <a:gd name="T1" fmla="*/ 2147483647 h 46"/>
              <a:gd name="T2" fmla="*/ 0 w 93"/>
              <a:gd name="T3" fmla="*/ 2147483647 h 46"/>
              <a:gd name="T4" fmla="*/ 0 w 93"/>
              <a:gd name="T5" fmla="*/ 2147483647 h 46"/>
              <a:gd name="T6" fmla="*/ 0 w 93"/>
              <a:gd name="T7" fmla="*/ 2147483647 h 46"/>
              <a:gd name="T8" fmla="*/ 2147483647 w 93"/>
              <a:gd name="T9" fmla="*/ 2147483647 h 46"/>
              <a:gd name="T10" fmla="*/ 2147483647 w 93"/>
              <a:gd name="T11" fmla="*/ 2147483647 h 46"/>
              <a:gd name="T12" fmla="*/ 2147483647 w 93"/>
              <a:gd name="T13" fmla="*/ 2147483647 h 46"/>
              <a:gd name="T14" fmla="*/ 2147483647 w 93"/>
              <a:gd name="T15" fmla="*/ 2147483647 h 46"/>
              <a:gd name="T16" fmla="*/ 2147483647 w 93"/>
              <a:gd name="T17" fmla="*/ 2147483647 h 46"/>
              <a:gd name="T18" fmla="*/ 2147483647 w 93"/>
              <a:gd name="T19" fmla="*/ 2147483647 h 46"/>
              <a:gd name="T20" fmla="*/ 2147483647 w 93"/>
              <a:gd name="T21" fmla="*/ 2147483647 h 46"/>
              <a:gd name="T22" fmla="*/ 2147483647 w 93"/>
              <a:gd name="T23" fmla="*/ 2147483647 h 46"/>
              <a:gd name="T24" fmla="*/ 2147483647 w 93"/>
              <a:gd name="T25" fmla="*/ 2147483647 h 46"/>
              <a:gd name="T26" fmla="*/ 2147483647 w 93"/>
              <a:gd name="T27" fmla="*/ 2147483647 h 46"/>
              <a:gd name="T28" fmla="*/ 2147483647 w 93"/>
              <a:gd name="T29" fmla="*/ 2147483647 h 46"/>
              <a:gd name="T30" fmla="*/ 2147483647 w 93"/>
              <a:gd name="T31" fmla="*/ 2147483647 h 46"/>
              <a:gd name="T32" fmla="*/ 2147483647 w 93"/>
              <a:gd name="T33" fmla="*/ 2147483647 h 46"/>
              <a:gd name="T34" fmla="*/ 2147483647 w 93"/>
              <a:gd name="T35" fmla="*/ 2147483647 h 46"/>
              <a:gd name="T36" fmla="*/ 2147483647 w 93"/>
              <a:gd name="T37" fmla="*/ 2147483647 h 46"/>
              <a:gd name="T38" fmla="*/ 2147483647 w 93"/>
              <a:gd name="T39" fmla="*/ 2147483647 h 46"/>
              <a:gd name="T40" fmla="*/ 2147483647 w 93"/>
              <a:gd name="T41" fmla="*/ 2147483647 h 46"/>
              <a:gd name="T42" fmla="*/ 2147483647 w 93"/>
              <a:gd name="T43" fmla="*/ 2147483647 h 46"/>
              <a:gd name="T44" fmla="*/ 2147483647 w 93"/>
              <a:gd name="T45" fmla="*/ 2147483647 h 46"/>
              <a:gd name="T46" fmla="*/ 2147483647 w 93"/>
              <a:gd name="T47" fmla="*/ 0 h 46"/>
              <a:gd name="T48" fmla="*/ 2147483647 w 93"/>
              <a:gd name="T49" fmla="*/ 0 h 46"/>
              <a:gd name="T50" fmla="*/ 2147483647 w 93"/>
              <a:gd name="T51" fmla="*/ 0 h 46"/>
              <a:gd name="T52" fmla="*/ 2147483647 w 93"/>
              <a:gd name="T53" fmla="*/ 0 h 46"/>
              <a:gd name="T54" fmla="*/ 2147483647 w 93"/>
              <a:gd name="T55" fmla="*/ 0 h 46"/>
              <a:gd name="T56" fmla="*/ 2147483647 w 93"/>
              <a:gd name="T57" fmla="*/ 0 h 46"/>
              <a:gd name="T58" fmla="*/ 2147483647 w 93"/>
              <a:gd name="T59" fmla="*/ 0 h 46"/>
              <a:gd name="T60" fmla="*/ 2147483647 w 93"/>
              <a:gd name="T61" fmla="*/ 2147483647 h 46"/>
              <a:gd name="T62" fmla="*/ 2147483647 w 93"/>
              <a:gd name="T63" fmla="*/ 2147483647 h 46"/>
              <a:gd name="T64" fmla="*/ 2147483647 w 93"/>
              <a:gd name="T65" fmla="*/ 2147483647 h 46"/>
              <a:gd name="T66" fmla="*/ 2147483647 w 93"/>
              <a:gd name="T67" fmla="*/ 2147483647 h 46"/>
              <a:gd name="T68" fmla="*/ 2147483647 w 93"/>
              <a:gd name="T69" fmla="*/ 2147483647 h 46"/>
              <a:gd name="T70" fmla="*/ 2147483647 w 93"/>
              <a:gd name="T71" fmla="*/ 2147483647 h 46"/>
              <a:gd name="T72" fmla="*/ 2147483647 w 93"/>
              <a:gd name="T73" fmla="*/ 2147483647 h 46"/>
              <a:gd name="T74" fmla="*/ 2147483647 w 93"/>
              <a:gd name="T75" fmla="*/ 2147483647 h 46"/>
              <a:gd name="T76" fmla="*/ 2147483647 w 93"/>
              <a:gd name="T77" fmla="*/ 2147483647 h 46"/>
              <a:gd name="T78" fmla="*/ 2147483647 w 93"/>
              <a:gd name="T79" fmla="*/ 2147483647 h 46"/>
              <a:gd name="T80" fmla="*/ 2147483647 w 93"/>
              <a:gd name="T81" fmla="*/ 2147483647 h 46"/>
              <a:gd name="T82" fmla="*/ 2147483647 w 93"/>
              <a:gd name="T83" fmla="*/ 2147483647 h 46"/>
              <a:gd name="T84" fmla="*/ 2147483647 w 93"/>
              <a:gd name="T85" fmla="*/ 2147483647 h 46"/>
              <a:gd name="T86" fmla="*/ 2147483647 w 93"/>
              <a:gd name="T87" fmla="*/ 2147483647 h 46"/>
              <a:gd name="T88" fmla="*/ 2147483647 w 93"/>
              <a:gd name="T89" fmla="*/ 2147483647 h 46"/>
              <a:gd name="T90" fmla="*/ 2147483647 w 93"/>
              <a:gd name="T91" fmla="*/ 2147483647 h 46"/>
              <a:gd name="T92" fmla="*/ 2147483647 w 93"/>
              <a:gd name="T93" fmla="*/ 2147483647 h 46"/>
              <a:gd name="T94" fmla="*/ 2147483647 w 93"/>
              <a:gd name="T95" fmla="*/ 2147483647 h 46"/>
              <a:gd name="T96" fmla="*/ 2147483647 w 93"/>
              <a:gd name="T97" fmla="*/ 2147483647 h 46"/>
              <a:gd name="T98" fmla="*/ 2147483647 w 93"/>
              <a:gd name="T99" fmla="*/ 2147483647 h 46"/>
              <a:gd name="T100" fmla="*/ 2147483647 w 93"/>
              <a:gd name="T101" fmla="*/ 2147483647 h 46"/>
              <a:gd name="T102" fmla="*/ 2147483647 w 93"/>
              <a:gd name="T103" fmla="*/ 2147483647 h 4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93" h="46">
                <a:moveTo>
                  <a:pt x="0" y="45"/>
                </a:moveTo>
                <a:lnTo>
                  <a:pt x="0" y="45"/>
                </a:lnTo>
                <a:lnTo>
                  <a:pt x="0" y="42"/>
                </a:lnTo>
                <a:lnTo>
                  <a:pt x="0" y="39"/>
                </a:lnTo>
                <a:lnTo>
                  <a:pt x="1" y="37"/>
                </a:lnTo>
                <a:lnTo>
                  <a:pt x="1" y="32"/>
                </a:lnTo>
                <a:lnTo>
                  <a:pt x="2" y="31"/>
                </a:lnTo>
                <a:lnTo>
                  <a:pt x="3" y="28"/>
                </a:lnTo>
                <a:lnTo>
                  <a:pt x="4" y="25"/>
                </a:lnTo>
                <a:lnTo>
                  <a:pt x="4" y="24"/>
                </a:lnTo>
                <a:lnTo>
                  <a:pt x="6" y="20"/>
                </a:lnTo>
                <a:lnTo>
                  <a:pt x="9" y="18"/>
                </a:lnTo>
                <a:lnTo>
                  <a:pt x="11" y="16"/>
                </a:lnTo>
                <a:lnTo>
                  <a:pt x="12" y="14"/>
                </a:lnTo>
                <a:lnTo>
                  <a:pt x="13" y="11"/>
                </a:lnTo>
                <a:lnTo>
                  <a:pt x="17" y="10"/>
                </a:lnTo>
                <a:lnTo>
                  <a:pt x="20" y="8"/>
                </a:lnTo>
                <a:lnTo>
                  <a:pt x="21" y="7"/>
                </a:lnTo>
                <a:lnTo>
                  <a:pt x="22" y="6"/>
                </a:lnTo>
                <a:lnTo>
                  <a:pt x="26" y="4"/>
                </a:lnTo>
                <a:lnTo>
                  <a:pt x="29" y="2"/>
                </a:lnTo>
                <a:lnTo>
                  <a:pt x="31" y="1"/>
                </a:lnTo>
                <a:lnTo>
                  <a:pt x="35" y="1"/>
                </a:lnTo>
                <a:lnTo>
                  <a:pt x="38" y="0"/>
                </a:lnTo>
                <a:lnTo>
                  <a:pt x="39" y="0"/>
                </a:lnTo>
                <a:lnTo>
                  <a:pt x="43" y="0"/>
                </a:lnTo>
                <a:lnTo>
                  <a:pt x="45" y="0"/>
                </a:lnTo>
                <a:lnTo>
                  <a:pt x="48" y="0"/>
                </a:lnTo>
                <a:lnTo>
                  <a:pt x="51" y="0"/>
                </a:lnTo>
                <a:lnTo>
                  <a:pt x="54" y="0"/>
                </a:lnTo>
                <a:lnTo>
                  <a:pt x="56" y="1"/>
                </a:lnTo>
                <a:lnTo>
                  <a:pt x="59" y="1"/>
                </a:lnTo>
                <a:lnTo>
                  <a:pt x="62" y="2"/>
                </a:lnTo>
                <a:lnTo>
                  <a:pt x="65" y="4"/>
                </a:lnTo>
                <a:lnTo>
                  <a:pt x="67" y="6"/>
                </a:lnTo>
                <a:lnTo>
                  <a:pt x="70" y="7"/>
                </a:lnTo>
                <a:lnTo>
                  <a:pt x="73" y="8"/>
                </a:lnTo>
                <a:lnTo>
                  <a:pt x="74" y="10"/>
                </a:lnTo>
                <a:lnTo>
                  <a:pt x="77" y="11"/>
                </a:lnTo>
                <a:lnTo>
                  <a:pt x="79" y="14"/>
                </a:lnTo>
                <a:lnTo>
                  <a:pt x="82" y="16"/>
                </a:lnTo>
                <a:lnTo>
                  <a:pt x="82" y="18"/>
                </a:lnTo>
                <a:lnTo>
                  <a:pt x="85" y="20"/>
                </a:lnTo>
                <a:lnTo>
                  <a:pt x="86" y="24"/>
                </a:lnTo>
                <a:lnTo>
                  <a:pt x="88" y="25"/>
                </a:lnTo>
                <a:lnTo>
                  <a:pt x="88" y="28"/>
                </a:lnTo>
                <a:lnTo>
                  <a:pt x="89" y="31"/>
                </a:lnTo>
                <a:lnTo>
                  <a:pt x="90" y="32"/>
                </a:lnTo>
                <a:lnTo>
                  <a:pt x="91" y="37"/>
                </a:lnTo>
                <a:lnTo>
                  <a:pt x="92" y="39"/>
                </a:lnTo>
                <a:lnTo>
                  <a:pt x="92" y="42"/>
                </a:lnTo>
                <a:lnTo>
                  <a:pt x="92" y="45"/>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Freeform 58"/>
          <p:cNvSpPr>
            <a:spLocks/>
          </p:cNvSpPr>
          <p:nvPr/>
        </p:nvSpPr>
        <p:spPr bwMode="auto">
          <a:xfrm>
            <a:off x="7835574" y="3314418"/>
            <a:ext cx="131762" cy="65088"/>
          </a:xfrm>
          <a:custGeom>
            <a:avLst/>
            <a:gdLst>
              <a:gd name="T0" fmla="*/ 0 w 91"/>
              <a:gd name="T1" fmla="*/ 0 h 47"/>
              <a:gd name="T2" fmla="*/ 0 w 91"/>
              <a:gd name="T3" fmla="*/ 0 h 47"/>
              <a:gd name="T4" fmla="*/ 0 w 91"/>
              <a:gd name="T5" fmla="*/ 2147483647 h 47"/>
              <a:gd name="T6" fmla="*/ 0 w 91"/>
              <a:gd name="T7" fmla="*/ 2147483647 h 47"/>
              <a:gd name="T8" fmla="*/ 0 w 91"/>
              <a:gd name="T9" fmla="*/ 2147483647 h 47"/>
              <a:gd name="T10" fmla="*/ 2147483647 w 91"/>
              <a:gd name="T11" fmla="*/ 2147483647 h 47"/>
              <a:gd name="T12" fmla="*/ 2147483647 w 91"/>
              <a:gd name="T13" fmla="*/ 2147483647 h 47"/>
              <a:gd name="T14" fmla="*/ 2147483647 w 91"/>
              <a:gd name="T15" fmla="*/ 2147483647 h 47"/>
              <a:gd name="T16" fmla="*/ 2147483647 w 91"/>
              <a:gd name="T17" fmla="*/ 2147483647 h 47"/>
              <a:gd name="T18" fmla="*/ 2147483647 w 91"/>
              <a:gd name="T19" fmla="*/ 2147483647 h 47"/>
              <a:gd name="T20" fmla="*/ 2147483647 w 91"/>
              <a:gd name="T21" fmla="*/ 2147483647 h 47"/>
              <a:gd name="T22" fmla="*/ 2147483647 w 91"/>
              <a:gd name="T23" fmla="*/ 2147483647 h 47"/>
              <a:gd name="T24" fmla="*/ 2147483647 w 91"/>
              <a:gd name="T25" fmla="*/ 2147483647 h 47"/>
              <a:gd name="T26" fmla="*/ 2147483647 w 91"/>
              <a:gd name="T27" fmla="*/ 2147483647 h 47"/>
              <a:gd name="T28" fmla="*/ 2147483647 w 91"/>
              <a:gd name="T29" fmla="*/ 2147483647 h 47"/>
              <a:gd name="T30" fmla="*/ 2147483647 w 91"/>
              <a:gd name="T31" fmla="*/ 2147483647 h 47"/>
              <a:gd name="T32" fmla="*/ 2147483647 w 91"/>
              <a:gd name="T33" fmla="*/ 2147483647 h 47"/>
              <a:gd name="T34" fmla="*/ 2147483647 w 91"/>
              <a:gd name="T35" fmla="*/ 2147483647 h 47"/>
              <a:gd name="T36" fmla="*/ 2147483647 w 91"/>
              <a:gd name="T37" fmla="*/ 2147483647 h 47"/>
              <a:gd name="T38" fmla="*/ 2147483647 w 91"/>
              <a:gd name="T39" fmla="*/ 2147483647 h 47"/>
              <a:gd name="T40" fmla="*/ 2147483647 w 91"/>
              <a:gd name="T41" fmla="*/ 2147483647 h 47"/>
              <a:gd name="T42" fmla="*/ 2147483647 w 91"/>
              <a:gd name="T43" fmla="*/ 2147483647 h 47"/>
              <a:gd name="T44" fmla="*/ 2147483647 w 91"/>
              <a:gd name="T45" fmla="*/ 2147483647 h 47"/>
              <a:gd name="T46" fmla="*/ 2147483647 w 91"/>
              <a:gd name="T47" fmla="*/ 2147483647 h 47"/>
              <a:gd name="T48" fmla="*/ 2147483647 w 91"/>
              <a:gd name="T49" fmla="*/ 2147483647 h 47"/>
              <a:gd name="T50" fmla="*/ 2147483647 w 91"/>
              <a:gd name="T51" fmla="*/ 2147483647 h 47"/>
              <a:gd name="T52" fmla="*/ 2147483647 w 91"/>
              <a:gd name="T53" fmla="*/ 2147483647 h 47"/>
              <a:gd name="T54" fmla="*/ 2147483647 w 91"/>
              <a:gd name="T55" fmla="*/ 2147483647 h 47"/>
              <a:gd name="T56" fmla="*/ 2147483647 w 91"/>
              <a:gd name="T57" fmla="*/ 2147483647 h 47"/>
              <a:gd name="T58" fmla="*/ 2147483647 w 91"/>
              <a:gd name="T59" fmla="*/ 2147483647 h 47"/>
              <a:gd name="T60" fmla="*/ 2147483647 w 91"/>
              <a:gd name="T61" fmla="*/ 2147483647 h 47"/>
              <a:gd name="T62" fmla="*/ 2147483647 w 91"/>
              <a:gd name="T63" fmla="*/ 2147483647 h 47"/>
              <a:gd name="T64" fmla="*/ 2147483647 w 91"/>
              <a:gd name="T65" fmla="*/ 2147483647 h 47"/>
              <a:gd name="T66" fmla="*/ 2147483647 w 91"/>
              <a:gd name="T67" fmla="*/ 2147483647 h 47"/>
              <a:gd name="T68" fmla="*/ 2147483647 w 91"/>
              <a:gd name="T69" fmla="*/ 2147483647 h 47"/>
              <a:gd name="T70" fmla="*/ 2147483647 w 91"/>
              <a:gd name="T71" fmla="*/ 2147483647 h 47"/>
              <a:gd name="T72" fmla="*/ 2147483647 w 91"/>
              <a:gd name="T73" fmla="*/ 2147483647 h 47"/>
              <a:gd name="T74" fmla="*/ 2147483647 w 91"/>
              <a:gd name="T75" fmla="*/ 2147483647 h 47"/>
              <a:gd name="T76" fmla="*/ 2147483647 w 91"/>
              <a:gd name="T77" fmla="*/ 2147483647 h 47"/>
              <a:gd name="T78" fmla="*/ 2147483647 w 91"/>
              <a:gd name="T79" fmla="*/ 2147483647 h 47"/>
              <a:gd name="T80" fmla="*/ 2147483647 w 91"/>
              <a:gd name="T81" fmla="*/ 2147483647 h 47"/>
              <a:gd name="T82" fmla="*/ 2147483647 w 91"/>
              <a:gd name="T83" fmla="*/ 2147483647 h 47"/>
              <a:gd name="T84" fmla="*/ 2147483647 w 91"/>
              <a:gd name="T85" fmla="*/ 2147483647 h 47"/>
              <a:gd name="T86" fmla="*/ 2147483647 w 91"/>
              <a:gd name="T87" fmla="*/ 2147483647 h 47"/>
              <a:gd name="T88" fmla="*/ 2147483647 w 91"/>
              <a:gd name="T89" fmla="*/ 2147483647 h 47"/>
              <a:gd name="T90" fmla="*/ 2147483647 w 91"/>
              <a:gd name="T91" fmla="*/ 2147483647 h 47"/>
              <a:gd name="T92" fmla="*/ 2147483647 w 91"/>
              <a:gd name="T93" fmla="*/ 2147483647 h 47"/>
              <a:gd name="T94" fmla="*/ 2147483647 w 91"/>
              <a:gd name="T95" fmla="*/ 2147483647 h 47"/>
              <a:gd name="T96" fmla="*/ 2147483647 w 91"/>
              <a:gd name="T97" fmla="*/ 2147483647 h 47"/>
              <a:gd name="T98" fmla="*/ 2147483647 w 91"/>
              <a:gd name="T99" fmla="*/ 2147483647 h 47"/>
              <a:gd name="T100" fmla="*/ 2147483647 w 91"/>
              <a:gd name="T101" fmla="*/ 2147483647 h 47"/>
              <a:gd name="T102" fmla="*/ 2147483647 w 91"/>
              <a:gd name="T103" fmla="*/ 0 h 4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91" h="47">
                <a:moveTo>
                  <a:pt x="0" y="0"/>
                </a:moveTo>
                <a:lnTo>
                  <a:pt x="0" y="0"/>
                </a:lnTo>
                <a:lnTo>
                  <a:pt x="0" y="3"/>
                </a:lnTo>
                <a:lnTo>
                  <a:pt x="0" y="5"/>
                </a:lnTo>
                <a:lnTo>
                  <a:pt x="0" y="8"/>
                </a:lnTo>
                <a:lnTo>
                  <a:pt x="1" y="11"/>
                </a:lnTo>
                <a:lnTo>
                  <a:pt x="2" y="15"/>
                </a:lnTo>
                <a:lnTo>
                  <a:pt x="2" y="17"/>
                </a:lnTo>
                <a:lnTo>
                  <a:pt x="5" y="19"/>
                </a:lnTo>
                <a:lnTo>
                  <a:pt x="6" y="23"/>
                </a:lnTo>
                <a:lnTo>
                  <a:pt x="6" y="24"/>
                </a:lnTo>
                <a:lnTo>
                  <a:pt x="8" y="27"/>
                </a:lnTo>
                <a:lnTo>
                  <a:pt x="10" y="31"/>
                </a:lnTo>
                <a:lnTo>
                  <a:pt x="12" y="32"/>
                </a:lnTo>
                <a:lnTo>
                  <a:pt x="14" y="34"/>
                </a:lnTo>
                <a:lnTo>
                  <a:pt x="15" y="36"/>
                </a:lnTo>
                <a:lnTo>
                  <a:pt x="18" y="38"/>
                </a:lnTo>
                <a:lnTo>
                  <a:pt x="22" y="39"/>
                </a:lnTo>
                <a:lnTo>
                  <a:pt x="23" y="41"/>
                </a:lnTo>
                <a:lnTo>
                  <a:pt x="26" y="42"/>
                </a:lnTo>
                <a:lnTo>
                  <a:pt x="28" y="43"/>
                </a:lnTo>
                <a:lnTo>
                  <a:pt x="32" y="43"/>
                </a:lnTo>
                <a:lnTo>
                  <a:pt x="35" y="45"/>
                </a:lnTo>
                <a:lnTo>
                  <a:pt x="37" y="45"/>
                </a:lnTo>
                <a:lnTo>
                  <a:pt x="40" y="46"/>
                </a:lnTo>
                <a:lnTo>
                  <a:pt x="43" y="46"/>
                </a:lnTo>
                <a:lnTo>
                  <a:pt x="45" y="46"/>
                </a:lnTo>
                <a:lnTo>
                  <a:pt x="48" y="46"/>
                </a:lnTo>
                <a:lnTo>
                  <a:pt x="51" y="46"/>
                </a:lnTo>
                <a:lnTo>
                  <a:pt x="54" y="45"/>
                </a:lnTo>
                <a:lnTo>
                  <a:pt x="56" y="45"/>
                </a:lnTo>
                <a:lnTo>
                  <a:pt x="60" y="43"/>
                </a:lnTo>
                <a:lnTo>
                  <a:pt x="62" y="43"/>
                </a:lnTo>
                <a:lnTo>
                  <a:pt x="65" y="42"/>
                </a:lnTo>
                <a:lnTo>
                  <a:pt x="66" y="41"/>
                </a:lnTo>
                <a:lnTo>
                  <a:pt x="70" y="39"/>
                </a:lnTo>
                <a:lnTo>
                  <a:pt x="72" y="38"/>
                </a:lnTo>
                <a:lnTo>
                  <a:pt x="75" y="36"/>
                </a:lnTo>
                <a:lnTo>
                  <a:pt x="77" y="34"/>
                </a:lnTo>
                <a:lnTo>
                  <a:pt x="78" y="32"/>
                </a:lnTo>
                <a:lnTo>
                  <a:pt x="80" y="31"/>
                </a:lnTo>
                <a:lnTo>
                  <a:pt x="82" y="27"/>
                </a:lnTo>
                <a:lnTo>
                  <a:pt x="84" y="24"/>
                </a:lnTo>
                <a:lnTo>
                  <a:pt x="85" y="23"/>
                </a:lnTo>
                <a:lnTo>
                  <a:pt x="86" y="19"/>
                </a:lnTo>
                <a:lnTo>
                  <a:pt x="87" y="17"/>
                </a:lnTo>
                <a:lnTo>
                  <a:pt x="88" y="15"/>
                </a:lnTo>
                <a:lnTo>
                  <a:pt x="89" y="11"/>
                </a:lnTo>
                <a:lnTo>
                  <a:pt x="90" y="8"/>
                </a:lnTo>
                <a:lnTo>
                  <a:pt x="90" y="5"/>
                </a:lnTo>
                <a:lnTo>
                  <a:pt x="90" y="3"/>
                </a:lnTo>
                <a:lnTo>
                  <a:pt x="90"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 name="Line 59"/>
          <p:cNvSpPr>
            <a:spLocks noChangeShapeType="1"/>
          </p:cNvSpPr>
          <p:nvPr/>
        </p:nvSpPr>
        <p:spPr bwMode="auto">
          <a:xfrm flipV="1">
            <a:off x="7841924" y="2771493"/>
            <a:ext cx="0" cy="37306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Freeform 60"/>
          <p:cNvSpPr>
            <a:spLocks/>
          </p:cNvSpPr>
          <p:nvPr/>
        </p:nvSpPr>
        <p:spPr bwMode="auto">
          <a:xfrm>
            <a:off x="7821286" y="2719106"/>
            <a:ext cx="38100" cy="71437"/>
          </a:xfrm>
          <a:custGeom>
            <a:avLst/>
            <a:gdLst>
              <a:gd name="T0" fmla="*/ 2147483647 w 26"/>
              <a:gd name="T1" fmla="*/ 0 h 51"/>
              <a:gd name="T2" fmla="*/ 0 w 26"/>
              <a:gd name="T3" fmla="*/ 2147483647 h 51"/>
              <a:gd name="T4" fmla="*/ 2147483647 w 26"/>
              <a:gd name="T5" fmla="*/ 2147483647 h 51"/>
              <a:gd name="T6" fmla="*/ 2147483647 w 26"/>
              <a:gd name="T7" fmla="*/ 2147483647 h 51"/>
              <a:gd name="T8" fmla="*/ 2147483647 w 26"/>
              <a:gd name="T9" fmla="*/ 0 h 51"/>
              <a:gd name="T10" fmla="*/ 2147483647 w 26"/>
              <a:gd name="T11" fmla="*/ 0 h 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51">
                <a:moveTo>
                  <a:pt x="14" y="0"/>
                </a:moveTo>
                <a:lnTo>
                  <a:pt x="0" y="50"/>
                </a:lnTo>
                <a:lnTo>
                  <a:pt x="14" y="38"/>
                </a:lnTo>
                <a:lnTo>
                  <a:pt x="25" y="50"/>
                </a:lnTo>
                <a:lnTo>
                  <a:pt x="14" y="0"/>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 name="Line 61"/>
          <p:cNvSpPr>
            <a:spLocks noChangeShapeType="1"/>
          </p:cNvSpPr>
          <p:nvPr/>
        </p:nvSpPr>
        <p:spPr bwMode="auto">
          <a:xfrm>
            <a:off x="8637261" y="1725331"/>
            <a:ext cx="36512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Freeform 62"/>
          <p:cNvSpPr>
            <a:spLocks/>
          </p:cNvSpPr>
          <p:nvPr/>
        </p:nvSpPr>
        <p:spPr bwMode="auto">
          <a:xfrm>
            <a:off x="7592686" y="1723743"/>
            <a:ext cx="80963" cy="39688"/>
          </a:xfrm>
          <a:custGeom>
            <a:avLst/>
            <a:gdLst>
              <a:gd name="T0" fmla="*/ 2147483647 w 56"/>
              <a:gd name="T1" fmla="*/ 2147483647 h 28"/>
              <a:gd name="T2" fmla="*/ 0 w 56"/>
              <a:gd name="T3" fmla="*/ 0 h 28"/>
              <a:gd name="T4" fmla="*/ 2147483647 w 56"/>
              <a:gd name="T5" fmla="*/ 2147483647 h 28"/>
              <a:gd name="T6" fmla="*/ 0 w 56"/>
              <a:gd name="T7" fmla="*/ 2147483647 h 28"/>
              <a:gd name="T8" fmla="*/ 2147483647 w 56"/>
              <a:gd name="T9" fmla="*/ 2147483647 h 28"/>
              <a:gd name="T10" fmla="*/ 2147483647 w 56"/>
              <a:gd name="T11" fmla="*/ 2147483647 h 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 h="28">
                <a:moveTo>
                  <a:pt x="55" y="14"/>
                </a:moveTo>
                <a:lnTo>
                  <a:pt x="0" y="0"/>
                </a:lnTo>
                <a:lnTo>
                  <a:pt x="13" y="14"/>
                </a:lnTo>
                <a:lnTo>
                  <a:pt x="0" y="27"/>
                </a:lnTo>
                <a:lnTo>
                  <a:pt x="55" y="14"/>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 name="Line 63"/>
          <p:cNvSpPr>
            <a:spLocks noChangeShapeType="1"/>
          </p:cNvSpPr>
          <p:nvPr/>
        </p:nvSpPr>
        <p:spPr bwMode="auto">
          <a:xfrm>
            <a:off x="8049886" y="1730093"/>
            <a:ext cx="11112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Freeform 64"/>
          <p:cNvSpPr>
            <a:spLocks/>
          </p:cNvSpPr>
          <p:nvPr/>
        </p:nvSpPr>
        <p:spPr bwMode="auto">
          <a:xfrm>
            <a:off x="7849861" y="1912656"/>
            <a:ext cx="36513" cy="73025"/>
          </a:xfrm>
          <a:custGeom>
            <a:avLst/>
            <a:gdLst>
              <a:gd name="T0" fmla="*/ 2147483647 w 26"/>
              <a:gd name="T1" fmla="*/ 0 h 52"/>
              <a:gd name="T2" fmla="*/ 0 w 26"/>
              <a:gd name="T3" fmla="*/ 2147483647 h 52"/>
              <a:gd name="T4" fmla="*/ 2147483647 w 26"/>
              <a:gd name="T5" fmla="*/ 2147483647 h 52"/>
              <a:gd name="T6" fmla="*/ 2147483647 w 26"/>
              <a:gd name="T7" fmla="*/ 2147483647 h 52"/>
              <a:gd name="T8" fmla="*/ 2147483647 w 26"/>
              <a:gd name="T9" fmla="*/ 0 h 52"/>
              <a:gd name="T10" fmla="*/ 2147483647 w 26"/>
              <a:gd name="T11" fmla="*/ 0 h 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52">
                <a:moveTo>
                  <a:pt x="13" y="0"/>
                </a:moveTo>
                <a:lnTo>
                  <a:pt x="0" y="51"/>
                </a:lnTo>
                <a:lnTo>
                  <a:pt x="13" y="39"/>
                </a:lnTo>
                <a:lnTo>
                  <a:pt x="25" y="51"/>
                </a:lnTo>
                <a:lnTo>
                  <a:pt x="13" y="0"/>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6" name="Group 65"/>
          <p:cNvGrpSpPr>
            <a:grpSpLocks/>
          </p:cNvGrpSpPr>
          <p:nvPr/>
        </p:nvGrpSpPr>
        <p:grpSpPr bwMode="auto">
          <a:xfrm>
            <a:off x="9064299" y="1384018"/>
            <a:ext cx="388937" cy="606425"/>
            <a:chOff x="3981" y="995"/>
            <a:chExt cx="269" cy="433"/>
          </a:xfrm>
        </p:grpSpPr>
        <p:sp>
          <p:nvSpPr>
            <p:cNvPr id="67" name="Freeform 66"/>
            <p:cNvSpPr>
              <a:spLocks/>
            </p:cNvSpPr>
            <p:nvPr/>
          </p:nvSpPr>
          <p:spPr bwMode="auto">
            <a:xfrm>
              <a:off x="3981" y="1086"/>
              <a:ext cx="269" cy="269"/>
            </a:xfrm>
            <a:custGeom>
              <a:avLst/>
              <a:gdLst>
                <a:gd name="T0" fmla="*/ 268 w 269"/>
                <a:gd name="T1" fmla="*/ 0 h 269"/>
                <a:gd name="T2" fmla="*/ 268 w 269"/>
                <a:gd name="T3" fmla="*/ 268 h 269"/>
                <a:gd name="T4" fmla="*/ 0 w 269"/>
                <a:gd name="T5" fmla="*/ 268 h 269"/>
                <a:gd name="T6" fmla="*/ 0 w 269"/>
                <a:gd name="T7" fmla="*/ 0 h 269"/>
                <a:gd name="T8" fmla="*/ 268 w 269"/>
                <a:gd name="T9" fmla="*/ 0 h 2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9" h="269">
                  <a:moveTo>
                    <a:pt x="268" y="0"/>
                  </a:moveTo>
                  <a:lnTo>
                    <a:pt x="268" y="268"/>
                  </a:lnTo>
                  <a:lnTo>
                    <a:pt x="0" y="268"/>
                  </a:lnTo>
                  <a:lnTo>
                    <a:pt x="0" y="0"/>
                  </a:lnTo>
                  <a:lnTo>
                    <a:pt x="268" y="0"/>
                  </a:lnTo>
                </a:path>
              </a:pathLst>
            </a:custGeom>
            <a:noFill/>
            <a:ln w="317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 name="Line 67"/>
            <p:cNvSpPr>
              <a:spLocks noChangeShapeType="1"/>
            </p:cNvSpPr>
            <p:nvPr/>
          </p:nvSpPr>
          <p:spPr bwMode="auto">
            <a:xfrm flipV="1">
              <a:off x="4076" y="1033"/>
              <a:ext cx="96" cy="395"/>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Freeform 68"/>
            <p:cNvSpPr>
              <a:spLocks/>
            </p:cNvSpPr>
            <p:nvPr/>
          </p:nvSpPr>
          <p:spPr bwMode="auto">
            <a:xfrm>
              <a:off x="4158" y="995"/>
              <a:ext cx="25" cy="54"/>
            </a:xfrm>
            <a:custGeom>
              <a:avLst/>
              <a:gdLst>
                <a:gd name="T0" fmla="*/ 24 w 25"/>
                <a:gd name="T1" fmla="*/ 0 h 54"/>
                <a:gd name="T2" fmla="*/ 0 w 25"/>
                <a:gd name="T3" fmla="*/ 47 h 54"/>
                <a:gd name="T4" fmla="*/ 14 w 25"/>
                <a:gd name="T5" fmla="*/ 38 h 54"/>
                <a:gd name="T6" fmla="*/ 24 w 25"/>
                <a:gd name="T7" fmla="*/ 53 h 54"/>
                <a:gd name="T8" fmla="*/ 24 w 25"/>
                <a:gd name="T9" fmla="*/ 0 h 54"/>
                <a:gd name="T10" fmla="*/ 24 w 25"/>
                <a:gd name="T11" fmla="*/ 0 h 5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 h="54">
                  <a:moveTo>
                    <a:pt x="24" y="0"/>
                  </a:moveTo>
                  <a:lnTo>
                    <a:pt x="0" y="47"/>
                  </a:lnTo>
                  <a:lnTo>
                    <a:pt x="14" y="38"/>
                  </a:lnTo>
                  <a:lnTo>
                    <a:pt x="24" y="53"/>
                  </a:lnTo>
                  <a:lnTo>
                    <a:pt x="24" y="0"/>
                  </a:lnTo>
                </a:path>
              </a:pathLst>
            </a:custGeom>
            <a:solidFill>
              <a:srgbClr val="0000FF"/>
            </a:solidFill>
            <a:ln w="31750" cap="flat" cmpd="sng">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0" name="Freeform 69"/>
          <p:cNvSpPr>
            <a:spLocks/>
          </p:cNvSpPr>
          <p:nvPr/>
        </p:nvSpPr>
        <p:spPr bwMode="auto">
          <a:xfrm>
            <a:off x="8984924" y="1709456"/>
            <a:ext cx="80962" cy="36512"/>
          </a:xfrm>
          <a:custGeom>
            <a:avLst/>
            <a:gdLst>
              <a:gd name="T0" fmla="*/ 2147483647 w 56"/>
              <a:gd name="T1" fmla="*/ 2147483647 h 26"/>
              <a:gd name="T2" fmla="*/ 0 w 56"/>
              <a:gd name="T3" fmla="*/ 0 h 26"/>
              <a:gd name="T4" fmla="*/ 2147483647 w 56"/>
              <a:gd name="T5" fmla="*/ 2147483647 h 26"/>
              <a:gd name="T6" fmla="*/ 0 w 56"/>
              <a:gd name="T7" fmla="*/ 2147483647 h 26"/>
              <a:gd name="T8" fmla="*/ 2147483647 w 56"/>
              <a:gd name="T9" fmla="*/ 2147483647 h 26"/>
              <a:gd name="T10" fmla="*/ 2147483647 w 56"/>
              <a:gd name="T11" fmla="*/ 2147483647 h 2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 h="26">
                <a:moveTo>
                  <a:pt x="55" y="12"/>
                </a:moveTo>
                <a:lnTo>
                  <a:pt x="0" y="0"/>
                </a:lnTo>
                <a:lnTo>
                  <a:pt x="12" y="12"/>
                </a:lnTo>
                <a:lnTo>
                  <a:pt x="0" y="25"/>
                </a:lnTo>
                <a:lnTo>
                  <a:pt x="55" y="12"/>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1" name="Group 70"/>
          <p:cNvGrpSpPr>
            <a:grpSpLocks/>
          </p:cNvGrpSpPr>
          <p:nvPr/>
        </p:nvGrpSpPr>
        <p:grpSpPr bwMode="auto">
          <a:xfrm>
            <a:off x="8222924" y="1380843"/>
            <a:ext cx="415925" cy="604838"/>
            <a:chOff x="3398" y="993"/>
            <a:chExt cx="288" cy="432"/>
          </a:xfrm>
        </p:grpSpPr>
        <p:grpSp>
          <p:nvGrpSpPr>
            <p:cNvPr id="72" name="Group 71"/>
            <p:cNvGrpSpPr>
              <a:grpSpLocks/>
            </p:cNvGrpSpPr>
            <p:nvPr/>
          </p:nvGrpSpPr>
          <p:grpSpPr bwMode="auto">
            <a:xfrm>
              <a:off x="3398" y="1031"/>
              <a:ext cx="288" cy="394"/>
              <a:chOff x="3398" y="1031"/>
              <a:chExt cx="288" cy="394"/>
            </a:xfrm>
          </p:grpSpPr>
          <p:sp>
            <p:nvSpPr>
              <p:cNvPr id="74" name="Freeform 72"/>
              <p:cNvSpPr>
                <a:spLocks/>
              </p:cNvSpPr>
              <p:nvPr/>
            </p:nvSpPr>
            <p:spPr bwMode="auto">
              <a:xfrm>
                <a:off x="3398" y="1086"/>
                <a:ext cx="288" cy="288"/>
              </a:xfrm>
              <a:custGeom>
                <a:avLst/>
                <a:gdLst>
                  <a:gd name="T0" fmla="*/ 0 w 288"/>
                  <a:gd name="T1" fmla="*/ 0 h 288"/>
                  <a:gd name="T2" fmla="*/ 0 w 288"/>
                  <a:gd name="T3" fmla="*/ 287 h 288"/>
                  <a:gd name="T4" fmla="*/ 287 w 288"/>
                  <a:gd name="T5" fmla="*/ 144 h 288"/>
                  <a:gd name="T6" fmla="*/ 0 w 288"/>
                  <a:gd name="T7" fmla="*/ 0 h 2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8" h="288">
                    <a:moveTo>
                      <a:pt x="0" y="0"/>
                    </a:moveTo>
                    <a:lnTo>
                      <a:pt x="0" y="287"/>
                    </a:lnTo>
                    <a:lnTo>
                      <a:pt x="287" y="144"/>
                    </a:lnTo>
                    <a:lnTo>
                      <a:pt x="0"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 name="Line 73"/>
              <p:cNvSpPr>
                <a:spLocks noChangeShapeType="1"/>
              </p:cNvSpPr>
              <p:nvPr/>
            </p:nvSpPr>
            <p:spPr bwMode="auto">
              <a:xfrm flipV="1">
                <a:off x="3460" y="1031"/>
                <a:ext cx="95" cy="39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3" name="Freeform 74"/>
            <p:cNvSpPr>
              <a:spLocks/>
            </p:cNvSpPr>
            <p:nvPr/>
          </p:nvSpPr>
          <p:spPr bwMode="auto">
            <a:xfrm>
              <a:off x="3540" y="993"/>
              <a:ext cx="26" cy="54"/>
            </a:xfrm>
            <a:custGeom>
              <a:avLst/>
              <a:gdLst>
                <a:gd name="T0" fmla="*/ 25 w 26"/>
                <a:gd name="T1" fmla="*/ 0 h 54"/>
                <a:gd name="T2" fmla="*/ 0 w 26"/>
                <a:gd name="T3" fmla="*/ 47 h 54"/>
                <a:gd name="T4" fmla="*/ 15 w 26"/>
                <a:gd name="T5" fmla="*/ 38 h 54"/>
                <a:gd name="T6" fmla="*/ 25 w 26"/>
                <a:gd name="T7" fmla="*/ 53 h 54"/>
                <a:gd name="T8" fmla="*/ 25 w 26"/>
                <a:gd name="T9" fmla="*/ 0 h 54"/>
                <a:gd name="T10" fmla="*/ 25 w 26"/>
                <a:gd name="T11" fmla="*/ 0 h 5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54">
                  <a:moveTo>
                    <a:pt x="25" y="0"/>
                  </a:moveTo>
                  <a:lnTo>
                    <a:pt x="0" y="47"/>
                  </a:lnTo>
                  <a:lnTo>
                    <a:pt x="15" y="38"/>
                  </a:lnTo>
                  <a:lnTo>
                    <a:pt x="25" y="53"/>
                  </a:lnTo>
                  <a:lnTo>
                    <a:pt x="25" y="0"/>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6" name="Text Box 75"/>
          <p:cNvSpPr txBox="1">
            <a:spLocks noChangeArrowheads="1"/>
          </p:cNvSpPr>
          <p:nvPr/>
        </p:nvSpPr>
        <p:spPr bwMode="auto">
          <a:xfrm>
            <a:off x="8567411" y="1091918"/>
            <a:ext cx="1557338"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lgn="ctr">
              <a:buClr>
                <a:srgbClr val="000000"/>
              </a:buClr>
              <a:buSzPct val="90000"/>
              <a:buFont typeface="Monotype Sorts" pitchFamily="2" charset="2"/>
              <a:buNone/>
            </a:pPr>
            <a:r>
              <a:rPr lang="en-US" altLang="en-US" sz="1700" b="1">
                <a:solidFill>
                  <a:srgbClr val="0000FF"/>
                </a:solidFill>
                <a:latin typeface="ITCCenturyBookT" pitchFamily="2" charset="0"/>
              </a:rPr>
              <a:t>IF FILTER</a:t>
            </a:r>
            <a:endParaRPr lang="en-US" altLang="en-US" sz="2200">
              <a:latin typeface="Times New Roman" panose="02020603050405020304" pitchFamily="18" charset="0"/>
            </a:endParaRPr>
          </a:p>
        </p:txBody>
      </p:sp>
      <p:sp>
        <p:nvSpPr>
          <p:cNvPr id="77" name="Freeform 76"/>
          <p:cNvSpPr>
            <a:spLocks/>
          </p:cNvSpPr>
          <p:nvPr/>
        </p:nvSpPr>
        <p:spPr bwMode="auto">
          <a:xfrm>
            <a:off x="6500486" y="5422618"/>
            <a:ext cx="1588" cy="765175"/>
          </a:xfrm>
          <a:custGeom>
            <a:avLst/>
            <a:gdLst>
              <a:gd name="T0" fmla="*/ 0 w 1"/>
              <a:gd name="T1" fmla="*/ 2147483647 h 547"/>
              <a:gd name="T2" fmla="*/ 0 w 1"/>
              <a:gd name="T3" fmla="*/ 2147483647 h 547"/>
              <a:gd name="T4" fmla="*/ 0 w 1"/>
              <a:gd name="T5" fmla="*/ 0 h 547"/>
              <a:gd name="T6" fmla="*/ 0 60000 65536"/>
              <a:gd name="T7" fmla="*/ 0 60000 65536"/>
              <a:gd name="T8" fmla="*/ 0 60000 65536"/>
            </a:gdLst>
            <a:ahLst/>
            <a:cxnLst>
              <a:cxn ang="T6">
                <a:pos x="T0" y="T1"/>
              </a:cxn>
              <a:cxn ang="T7">
                <a:pos x="T2" y="T3"/>
              </a:cxn>
              <a:cxn ang="T8">
                <a:pos x="T4" y="T5"/>
              </a:cxn>
            </a:cxnLst>
            <a:rect l="0" t="0" r="r" b="b"/>
            <a:pathLst>
              <a:path w="1" h="547">
                <a:moveTo>
                  <a:pt x="0" y="546"/>
                </a:moveTo>
                <a:lnTo>
                  <a:pt x="0" y="272"/>
                </a:lnTo>
                <a:lnTo>
                  <a:pt x="0" y="0"/>
                </a:lnTo>
              </a:path>
            </a:pathLst>
          </a:custGeom>
          <a:noFill/>
          <a:ln w="317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 name="Freeform 77"/>
          <p:cNvSpPr>
            <a:spLocks/>
          </p:cNvSpPr>
          <p:nvPr/>
        </p:nvSpPr>
        <p:spPr bwMode="auto">
          <a:xfrm>
            <a:off x="7649836" y="5422618"/>
            <a:ext cx="1588" cy="765175"/>
          </a:xfrm>
          <a:custGeom>
            <a:avLst/>
            <a:gdLst>
              <a:gd name="T0" fmla="*/ 0 w 1"/>
              <a:gd name="T1" fmla="*/ 2147483647 h 547"/>
              <a:gd name="T2" fmla="*/ 0 w 1"/>
              <a:gd name="T3" fmla="*/ 2147483647 h 547"/>
              <a:gd name="T4" fmla="*/ 0 w 1"/>
              <a:gd name="T5" fmla="*/ 0 h 547"/>
              <a:gd name="T6" fmla="*/ 0 60000 65536"/>
              <a:gd name="T7" fmla="*/ 0 60000 65536"/>
              <a:gd name="T8" fmla="*/ 0 60000 65536"/>
            </a:gdLst>
            <a:ahLst/>
            <a:cxnLst>
              <a:cxn ang="T6">
                <a:pos x="T0" y="T1"/>
              </a:cxn>
              <a:cxn ang="T7">
                <a:pos x="T2" y="T3"/>
              </a:cxn>
              <a:cxn ang="T8">
                <a:pos x="T4" y="T5"/>
              </a:cxn>
            </a:cxnLst>
            <a:rect l="0" t="0" r="r" b="b"/>
            <a:pathLst>
              <a:path w="1" h="547">
                <a:moveTo>
                  <a:pt x="0" y="546"/>
                </a:moveTo>
                <a:lnTo>
                  <a:pt x="0" y="272"/>
                </a:lnTo>
                <a:lnTo>
                  <a:pt x="0" y="0"/>
                </a:lnTo>
              </a:path>
            </a:pathLst>
          </a:custGeom>
          <a:noFill/>
          <a:ln w="317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 name="Freeform 78"/>
          <p:cNvSpPr>
            <a:spLocks/>
          </p:cNvSpPr>
          <p:nvPr/>
        </p:nvSpPr>
        <p:spPr bwMode="auto">
          <a:xfrm>
            <a:off x="6500486" y="5422618"/>
            <a:ext cx="1150938" cy="1588"/>
          </a:xfrm>
          <a:custGeom>
            <a:avLst/>
            <a:gdLst>
              <a:gd name="T0" fmla="*/ 2147483647 w 798"/>
              <a:gd name="T1" fmla="*/ 0 h 1"/>
              <a:gd name="T2" fmla="*/ 2147483647 w 798"/>
              <a:gd name="T3" fmla="*/ 0 h 1"/>
              <a:gd name="T4" fmla="*/ 0 w 798"/>
              <a:gd name="T5" fmla="*/ 0 h 1"/>
              <a:gd name="T6" fmla="*/ 0 60000 65536"/>
              <a:gd name="T7" fmla="*/ 0 60000 65536"/>
              <a:gd name="T8" fmla="*/ 0 60000 65536"/>
            </a:gdLst>
            <a:ahLst/>
            <a:cxnLst>
              <a:cxn ang="T6">
                <a:pos x="T0" y="T1"/>
              </a:cxn>
              <a:cxn ang="T7">
                <a:pos x="T2" y="T3"/>
              </a:cxn>
              <a:cxn ang="T8">
                <a:pos x="T4" y="T5"/>
              </a:cxn>
            </a:cxnLst>
            <a:rect l="0" t="0" r="r" b="b"/>
            <a:pathLst>
              <a:path w="798" h="1">
                <a:moveTo>
                  <a:pt x="797" y="0"/>
                </a:moveTo>
                <a:lnTo>
                  <a:pt x="398" y="0"/>
                </a:lnTo>
                <a:lnTo>
                  <a:pt x="0" y="0"/>
                </a:lnTo>
              </a:path>
            </a:pathLst>
          </a:custGeom>
          <a:noFill/>
          <a:ln w="317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 name="Freeform 79"/>
          <p:cNvSpPr>
            <a:spLocks/>
          </p:cNvSpPr>
          <p:nvPr/>
        </p:nvSpPr>
        <p:spPr bwMode="auto">
          <a:xfrm>
            <a:off x="6500486" y="6187793"/>
            <a:ext cx="1150938" cy="0"/>
          </a:xfrm>
          <a:custGeom>
            <a:avLst/>
            <a:gdLst>
              <a:gd name="T0" fmla="*/ 2147483647 w 798"/>
              <a:gd name="T1" fmla="*/ 0 h 1"/>
              <a:gd name="T2" fmla="*/ 2147483647 w 798"/>
              <a:gd name="T3" fmla="*/ 0 h 1"/>
              <a:gd name="T4" fmla="*/ 0 w 798"/>
              <a:gd name="T5" fmla="*/ 0 h 1"/>
              <a:gd name="T6" fmla="*/ 0 60000 65536"/>
              <a:gd name="T7" fmla="*/ 0 60000 65536"/>
              <a:gd name="T8" fmla="*/ 0 60000 65536"/>
            </a:gdLst>
            <a:ahLst/>
            <a:cxnLst>
              <a:cxn ang="T6">
                <a:pos x="T0" y="T1"/>
              </a:cxn>
              <a:cxn ang="T7">
                <a:pos x="T2" y="T3"/>
              </a:cxn>
              <a:cxn ang="T8">
                <a:pos x="T4" y="T5"/>
              </a:cxn>
            </a:cxnLst>
            <a:rect l="0" t="0" r="r" b="b"/>
            <a:pathLst>
              <a:path w="798" h="1">
                <a:moveTo>
                  <a:pt x="797" y="0"/>
                </a:moveTo>
                <a:lnTo>
                  <a:pt x="398" y="0"/>
                </a:lnTo>
                <a:lnTo>
                  <a:pt x="0" y="0"/>
                </a:lnTo>
              </a:path>
            </a:pathLst>
          </a:custGeom>
          <a:noFill/>
          <a:ln w="317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 name="Freeform 80"/>
          <p:cNvSpPr>
            <a:spLocks/>
          </p:cNvSpPr>
          <p:nvPr/>
        </p:nvSpPr>
        <p:spPr bwMode="auto">
          <a:xfrm>
            <a:off x="6500486" y="5917918"/>
            <a:ext cx="200025" cy="168275"/>
          </a:xfrm>
          <a:custGeom>
            <a:avLst/>
            <a:gdLst>
              <a:gd name="T0" fmla="*/ 2147483647 w 139"/>
              <a:gd name="T1" fmla="*/ 2147483647 h 120"/>
              <a:gd name="T2" fmla="*/ 2147483647 w 139"/>
              <a:gd name="T3" fmla="*/ 2147483647 h 120"/>
              <a:gd name="T4" fmla="*/ 2147483647 w 139"/>
              <a:gd name="T5" fmla="*/ 2147483647 h 120"/>
              <a:gd name="T6" fmla="*/ 2147483647 w 139"/>
              <a:gd name="T7" fmla="*/ 2147483647 h 120"/>
              <a:gd name="T8" fmla="*/ 2147483647 w 139"/>
              <a:gd name="T9" fmla="*/ 2147483647 h 120"/>
              <a:gd name="T10" fmla="*/ 2147483647 w 139"/>
              <a:gd name="T11" fmla="*/ 2147483647 h 120"/>
              <a:gd name="T12" fmla="*/ 2147483647 w 139"/>
              <a:gd name="T13" fmla="*/ 2147483647 h 120"/>
              <a:gd name="T14" fmla="*/ 2147483647 w 139"/>
              <a:gd name="T15" fmla="*/ 2147483647 h 120"/>
              <a:gd name="T16" fmla="*/ 2147483647 w 139"/>
              <a:gd name="T17" fmla="*/ 2147483647 h 120"/>
              <a:gd name="T18" fmla="*/ 2147483647 w 139"/>
              <a:gd name="T19" fmla="*/ 2147483647 h 120"/>
              <a:gd name="T20" fmla="*/ 2147483647 w 139"/>
              <a:gd name="T21" fmla="*/ 2147483647 h 120"/>
              <a:gd name="T22" fmla="*/ 2147483647 w 139"/>
              <a:gd name="T23" fmla="*/ 2147483647 h 120"/>
              <a:gd name="T24" fmla="*/ 2147483647 w 139"/>
              <a:gd name="T25" fmla="*/ 2147483647 h 120"/>
              <a:gd name="T26" fmla="*/ 2147483647 w 139"/>
              <a:gd name="T27" fmla="*/ 2147483647 h 120"/>
              <a:gd name="T28" fmla="*/ 2147483647 w 139"/>
              <a:gd name="T29" fmla="*/ 2147483647 h 120"/>
              <a:gd name="T30" fmla="*/ 2147483647 w 139"/>
              <a:gd name="T31" fmla="*/ 2147483647 h 120"/>
              <a:gd name="T32" fmla="*/ 2147483647 w 139"/>
              <a:gd name="T33" fmla="*/ 2147483647 h 120"/>
              <a:gd name="T34" fmla="*/ 2147483647 w 139"/>
              <a:gd name="T35" fmla="*/ 2147483647 h 120"/>
              <a:gd name="T36" fmla="*/ 2147483647 w 139"/>
              <a:gd name="T37" fmla="*/ 2147483647 h 120"/>
              <a:gd name="T38" fmla="*/ 2147483647 w 139"/>
              <a:gd name="T39" fmla="*/ 2147483647 h 120"/>
              <a:gd name="T40" fmla="*/ 2147483647 w 139"/>
              <a:gd name="T41" fmla="*/ 2147483647 h 120"/>
              <a:gd name="T42" fmla="*/ 2147483647 w 139"/>
              <a:gd name="T43" fmla="*/ 2147483647 h 120"/>
              <a:gd name="T44" fmla="*/ 2147483647 w 139"/>
              <a:gd name="T45" fmla="*/ 2147483647 h 120"/>
              <a:gd name="T46" fmla="*/ 2147483647 w 139"/>
              <a:gd name="T47" fmla="*/ 2147483647 h 120"/>
              <a:gd name="T48" fmla="*/ 2147483647 w 139"/>
              <a:gd name="T49" fmla="*/ 2147483647 h 120"/>
              <a:gd name="T50" fmla="*/ 2147483647 w 139"/>
              <a:gd name="T51" fmla="*/ 2147483647 h 120"/>
              <a:gd name="T52" fmla="*/ 2147483647 w 139"/>
              <a:gd name="T53" fmla="*/ 2147483647 h 120"/>
              <a:gd name="T54" fmla="*/ 2147483647 w 139"/>
              <a:gd name="T55" fmla="*/ 2147483647 h 120"/>
              <a:gd name="T56" fmla="*/ 2147483647 w 139"/>
              <a:gd name="T57" fmla="*/ 2147483647 h 120"/>
              <a:gd name="T58" fmla="*/ 2147483647 w 139"/>
              <a:gd name="T59" fmla="*/ 2147483647 h 120"/>
              <a:gd name="T60" fmla="*/ 2147483647 w 139"/>
              <a:gd name="T61" fmla="*/ 2147483647 h 120"/>
              <a:gd name="T62" fmla="*/ 2147483647 w 139"/>
              <a:gd name="T63" fmla="*/ 2147483647 h 120"/>
              <a:gd name="T64" fmla="*/ 2147483647 w 139"/>
              <a:gd name="T65" fmla="*/ 2147483647 h 120"/>
              <a:gd name="T66" fmla="*/ 2147483647 w 139"/>
              <a:gd name="T67" fmla="*/ 2147483647 h 120"/>
              <a:gd name="T68" fmla="*/ 2147483647 w 139"/>
              <a:gd name="T69" fmla="*/ 2147483647 h 120"/>
              <a:gd name="T70" fmla="*/ 2147483647 w 139"/>
              <a:gd name="T71" fmla="*/ 2147483647 h 120"/>
              <a:gd name="T72" fmla="*/ 2147483647 w 139"/>
              <a:gd name="T73" fmla="*/ 2147483647 h 120"/>
              <a:gd name="T74" fmla="*/ 2147483647 w 139"/>
              <a:gd name="T75" fmla="*/ 2147483647 h 120"/>
              <a:gd name="T76" fmla="*/ 2147483647 w 139"/>
              <a:gd name="T77" fmla="*/ 2147483647 h 120"/>
              <a:gd name="T78" fmla="*/ 2147483647 w 139"/>
              <a:gd name="T79" fmla="*/ 2147483647 h 120"/>
              <a:gd name="T80" fmla="*/ 2147483647 w 139"/>
              <a:gd name="T81" fmla="*/ 2147483647 h 120"/>
              <a:gd name="T82" fmla="*/ 2147483647 w 139"/>
              <a:gd name="T83" fmla="*/ 2147483647 h 120"/>
              <a:gd name="T84" fmla="*/ 2147483647 w 139"/>
              <a:gd name="T85" fmla="*/ 2147483647 h 120"/>
              <a:gd name="T86" fmla="*/ 2147483647 w 139"/>
              <a:gd name="T87" fmla="*/ 2147483647 h 120"/>
              <a:gd name="T88" fmla="*/ 2147483647 w 139"/>
              <a:gd name="T89" fmla="*/ 2147483647 h 120"/>
              <a:gd name="T90" fmla="*/ 2147483647 w 139"/>
              <a:gd name="T91" fmla="*/ 2147483647 h 120"/>
              <a:gd name="T92" fmla="*/ 2147483647 w 139"/>
              <a:gd name="T93" fmla="*/ 2147483647 h 120"/>
              <a:gd name="T94" fmla="*/ 2147483647 w 139"/>
              <a:gd name="T95" fmla="*/ 2147483647 h 120"/>
              <a:gd name="T96" fmla="*/ 2147483647 w 139"/>
              <a:gd name="T97" fmla="*/ 2147483647 h 120"/>
              <a:gd name="T98" fmla="*/ 2147483647 w 139"/>
              <a:gd name="T99" fmla="*/ 2147483647 h 120"/>
              <a:gd name="T100" fmla="*/ 2147483647 w 139"/>
              <a:gd name="T101" fmla="*/ 2147483647 h 120"/>
              <a:gd name="T102" fmla="*/ 2147483647 w 139"/>
              <a:gd name="T103" fmla="*/ 2147483647 h 12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39" h="120">
                <a:moveTo>
                  <a:pt x="0" y="119"/>
                </a:moveTo>
                <a:lnTo>
                  <a:pt x="2" y="118"/>
                </a:lnTo>
                <a:lnTo>
                  <a:pt x="4" y="118"/>
                </a:lnTo>
                <a:lnTo>
                  <a:pt x="5" y="116"/>
                </a:lnTo>
                <a:lnTo>
                  <a:pt x="7" y="116"/>
                </a:lnTo>
                <a:lnTo>
                  <a:pt x="8" y="115"/>
                </a:lnTo>
                <a:lnTo>
                  <a:pt x="10" y="115"/>
                </a:lnTo>
                <a:lnTo>
                  <a:pt x="11" y="115"/>
                </a:lnTo>
                <a:lnTo>
                  <a:pt x="12" y="114"/>
                </a:lnTo>
                <a:lnTo>
                  <a:pt x="14" y="113"/>
                </a:lnTo>
                <a:lnTo>
                  <a:pt x="15" y="112"/>
                </a:lnTo>
                <a:lnTo>
                  <a:pt x="17" y="111"/>
                </a:lnTo>
                <a:lnTo>
                  <a:pt x="18" y="110"/>
                </a:lnTo>
                <a:lnTo>
                  <a:pt x="19" y="110"/>
                </a:lnTo>
                <a:lnTo>
                  <a:pt x="20" y="108"/>
                </a:lnTo>
                <a:lnTo>
                  <a:pt x="22" y="108"/>
                </a:lnTo>
                <a:lnTo>
                  <a:pt x="23" y="106"/>
                </a:lnTo>
                <a:lnTo>
                  <a:pt x="25" y="106"/>
                </a:lnTo>
                <a:lnTo>
                  <a:pt x="26" y="105"/>
                </a:lnTo>
                <a:lnTo>
                  <a:pt x="27" y="105"/>
                </a:lnTo>
                <a:lnTo>
                  <a:pt x="28" y="105"/>
                </a:lnTo>
                <a:lnTo>
                  <a:pt x="30" y="104"/>
                </a:lnTo>
                <a:lnTo>
                  <a:pt x="30" y="102"/>
                </a:lnTo>
                <a:lnTo>
                  <a:pt x="32" y="102"/>
                </a:lnTo>
                <a:lnTo>
                  <a:pt x="34" y="100"/>
                </a:lnTo>
                <a:lnTo>
                  <a:pt x="35" y="99"/>
                </a:lnTo>
                <a:lnTo>
                  <a:pt x="36" y="99"/>
                </a:lnTo>
                <a:lnTo>
                  <a:pt x="38" y="98"/>
                </a:lnTo>
                <a:lnTo>
                  <a:pt x="39" y="97"/>
                </a:lnTo>
                <a:lnTo>
                  <a:pt x="40" y="96"/>
                </a:lnTo>
                <a:lnTo>
                  <a:pt x="42" y="96"/>
                </a:lnTo>
                <a:lnTo>
                  <a:pt x="43" y="94"/>
                </a:lnTo>
                <a:lnTo>
                  <a:pt x="44" y="94"/>
                </a:lnTo>
                <a:lnTo>
                  <a:pt x="45" y="92"/>
                </a:lnTo>
                <a:lnTo>
                  <a:pt x="47" y="92"/>
                </a:lnTo>
                <a:lnTo>
                  <a:pt x="48" y="91"/>
                </a:lnTo>
                <a:lnTo>
                  <a:pt x="49" y="90"/>
                </a:lnTo>
                <a:lnTo>
                  <a:pt x="51" y="89"/>
                </a:lnTo>
                <a:lnTo>
                  <a:pt x="52" y="87"/>
                </a:lnTo>
                <a:lnTo>
                  <a:pt x="54" y="87"/>
                </a:lnTo>
                <a:lnTo>
                  <a:pt x="55" y="86"/>
                </a:lnTo>
                <a:lnTo>
                  <a:pt x="56" y="85"/>
                </a:lnTo>
                <a:lnTo>
                  <a:pt x="57" y="85"/>
                </a:lnTo>
                <a:lnTo>
                  <a:pt x="58" y="83"/>
                </a:lnTo>
                <a:lnTo>
                  <a:pt x="61" y="82"/>
                </a:lnTo>
                <a:lnTo>
                  <a:pt x="62" y="80"/>
                </a:lnTo>
                <a:lnTo>
                  <a:pt x="63" y="79"/>
                </a:lnTo>
                <a:lnTo>
                  <a:pt x="64" y="78"/>
                </a:lnTo>
                <a:lnTo>
                  <a:pt x="66" y="78"/>
                </a:lnTo>
                <a:lnTo>
                  <a:pt x="66" y="77"/>
                </a:lnTo>
                <a:lnTo>
                  <a:pt x="68" y="75"/>
                </a:lnTo>
                <a:lnTo>
                  <a:pt x="70" y="75"/>
                </a:lnTo>
                <a:lnTo>
                  <a:pt x="71" y="73"/>
                </a:lnTo>
                <a:lnTo>
                  <a:pt x="72" y="72"/>
                </a:lnTo>
                <a:lnTo>
                  <a:pt x="74" y="70"/>
                </a:lnTo>
                <a:lnTo>
                  <a:pt x="75" y="70"/>
                </a:lnTo>
                <a:lnTo>
                  <a:pt x="76" y="68"/>
                </a:lnTo>
                <a:lnTo>
                  <a:pt x="77" y="68"/>
                </a:lnTo>
                <a:lnTo>
                  <a:pt x="79" y="66"/>
                </a:lnTo>
                <a:lnTo>
                  <a:pt x="80" y="65"/>
                </a:lnTo>
                <a:lnTo>
                  <a:pt x="81" y="64"/>
                </a:lnTo>
                <a:lnTo>
                  <a:pt x="83" y="62"/>
                </a:lnTo>
                <a:lnTo>
                  <a:pt x="85" y="62"/>
                </a:lnTo>
                <a:lnTo>
                  <a:pt x="85" y="60"/>
                </a:lnTo>
                <a:lnTo>
                  <a:pt x="86" y="59"/>
                </a:lnTo>
                <a:lnTo>
                  <a:pt x="88" y="58"/>
                </a:lnTo>
                <a:lnTo>
                  <a:pt x="89" y="56"/>
                </a:lnTo>
                <a:lnTo>
                  <a:pt x="91" y="56"/>
                </a:lnTo>
                <a:lnTo>
                  <a:pt x="93" y="54"/>
                </a:lnTo>
                <a:lnTo>
                  <a:pt x="93" y="53"/>
                </a:lnTo>
                <a:lnTo>
                  <a:pt x="95" y="51"/>
                </a:lnTo>
                <a:lnTo>
                  <a:pt x="96" y="49"/>
                </a:lnTo>
                <a:lnTo>
                  <a:pt x="98" y="49"/>
                </a:lnTo>
                <a:lnTo>
                  <a:pt x="99" y="47"/>
                </a:lnTo>
                <a:lnTo>
                  <a:pt x="100" y="47"/>
                </a:lnTo>
                <a:lnTo>
                  <a:pt x="102" y="45"/>
                </a:lnTo>
                <a:lnTo>
                  <a:pt x="103" y="43"/>
                </a:lnTo>
                <a:lnTo>
                  <a:pt x="104" y="41"/>
                </a:lnTo>
                <a:lnTo>
                  <a:pt x="105" y="40"/>
                </a:lnTo>
                <a:lnTo>
                  <a:pt x="106" y="39"/>
                </a:lnTo>
                <a:lnTo>
                  <a:pt x="108" y="38"/>
                </a:lnTo>
                <a:lnTo>
                  <a:pt x="109" y="36"/>
                </a:lnTo>
                <a:lnTo>
                  <a:pt x="111" y="34"/>
                </a:lnTo>
                <a:lnTo>
                  <a:pt x="113" y="34"/>
                </a:lnTo>
                <a:lnTo>
                  <a:pt x="113" y="31"/>
                </a:lnTo>
                <a:lnTo>
                  <a:pt x="114" y="29"/>
                </a:lnTo>
                <a:lnTo>
                  <a:pt x="116" y="28"/>
                </a:lnTo>
                <a:lnTo>
                  <a:pt x="117" y="27"/>
                </a:lnTo>
                <a:lnTo>
                  <a:pt x="118" y="25"/>
                </a:lnTo>
                <a:lnTo>
                  <a:pt x="120" y="24"/>
                </a:lnTo>
                <a:lnTo>
                  <a:pt x="122" y="22"/>
                </a:lnTo>
                <a:lnTo>
                  <a:pt x="123" y="21"/>
                </a:lnTo>
                <a:lnTo>
                  <a:pt x="124" y="19"/>
                </a:lnTo>
                <a:lnTo>
                  <a:pt x="124" y="17"/>
                </a:lnTo>
                <a:lnTo>
                  <a:pt x="126" y="16"/>
                </a:lnTo>
                <a:lnTo>
                  <a:pt x="128" y="14"/>
                </a:lnTo>
                <a:lnTo>
                  <a:pt x="130" y="12"/>
                </a:lnTo>
                <a:lnTo>
                  <a:pt x="131" y="10"/>
                </a:lnTo>
                <a:lnTo>
                  <a:pt x="132" y="9"/>
                </a:lnTo>
                <a:lnTo>
                  <a:pt x="133" y="9"/>
                </a:lnTo>
                <a:lnTo>
                  <a:pt x="134" y="6"/>
                </a:lnTo>
                <a:lnTo>
                  <a:pt x="136" y="4"/>
                </a:lnTo>
                <a:lnTo>
                  <a:pt x="138" y="2"/>
                </a:lnTo>
                <a:lnTo>
                  <a:pt x="138" y="0"/>
                </a:lnTo>
              </a:path>
            </a:pathLst>
          </a:custGeom>
          <a:noFill/>
          <a:ln w="317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 name="Freeform 81"/>
          <p:cNvSpPr>
            <a:spLocks/>
          </p:cNvSpPr>
          <p:nvPr/>
        </p:nvSpPr>
        <p:spPr bwMode="auto">
          <a:xfrm>
            <a:off x="6698924" y="5590893"/>
            <a:ext cx="200025" cy="328613"/>
          </a:xfrm>
          <a:custGeom>
            <a:avLst/>
            <a:gdLst>
              <a:gd name="T0" fmla="*/ 2147483647 w 139"/>
              <a:gd name="T1" fmla="*/ 2147483647 h 235"/>
              <a:gd name="T2" fmla="*/ 2147483647 w 139"/>
              <a:gd name="T3" fmla="*/ 2147483647 h 235"/>
              <a:gd name="T4" fmla="*/ 2147483647 w 139"/>
              <a:gd name="T5" fmla="*/ 2147483647 h 235"/>
              <a:gd name="T6" fmla="*/ 2147483647 w 139"/>
              <a:gd name="T7" fmla="*/ 2147483647 h 235"/>
              <a:gd name="T8" fmla="*/ 2147483647 w 139"/>
              <a:gd name="T9" fmla="*/ 2147483647 h 235"/>
              <a:gd name="T10" fmla="*/ 2147483647 w 139"/>
              <a:gd name="T11" fmla="*/ 2147483647 h 235"/>
              <a:gd name="T12" fmla="*/ 2147483647 w 139"/>
              <a:gd name="T13" fmla="*/ 2147483647 h 235"/>
              <a:gd name="T14" fmla="*/ 2147483647 w 139"/>
              <a:gd name="T15" fmla="*/ 2147483647 h 235"/>
              <a:gd name="T16" fmla="*/ 2147483647 w 139"/>
              <a:gd name="T17" fmla="*/ 2147483647 h 235"/>
              <a:gd name="T18" fmla="*/ 2147483647 w 139"/>
              <a:gd name="T19" fmla="*/ 2147483647 h 235"/>
              <a:gd name="T20" fmla="*/ 2147483647 w 139"/>
              <a:gd name="T21" fmla="*/ 2147483647 h 235"/>
              <a:gd name="T22" fmla="*/ 2147483647 w 139"/>
              <a:gd name="T23" fmla="*/ 2147483647 h 235"/>
              <a:gd name="T24" fmla="*/ 2147483647 w 139"/>
              <a:gd name="T25" fmla="*/ 2147483647 h 235"/>
              <a:gd name="T26" fmla="*/ 2147483647 w 139"/>
              <a:gd name="T27" fmla="*/ 2147483647 h 235"/>
              <a:gd name="T28" fmla="*/ 2147483647 w 139"/>
              <a:gd name="T29" fmla="*/ 2147483647 h 235"/>
              <a:gd name="T30" fmla="*/ 2147483647 w 139"/>
              <a:gd name="T31" fmla="*/ 2147483647 h 235"/>
              <a:gd name="T32" fmla="*/ 2147483647 w 139"/>
              <a:gd name="T33" fmla="*/ 2147483647 h 235"/>
              <a:gd name="T34" fmla="*/ 2147483647 w 139"/>
              <a:gd name="T35" fmla="*/ 2147483647 h 235"/>
              <a:gd name="T36" fmla="*/ 2147483647 w 139"/>
              <a:gd name="T37" fmla="*/ 2147483647 h 235"/>
              <a:gd name="T38" fmla="*/ 2147483647 w 139"/>
              <a:gd name="T39" fmla="*/ 2147483647 h 235"/>
              <a:gd name="T40" fmla="*/ 2147483647 w 139"/>
              <a:gd name="T41" fmla="*/ 2147483647 h 235"/>
              <a:gd name="T42" fmla="*/ 2147483647 w 139"/>
              <a:gd name="T43" fmla="*/ 2147483647 h 235"/>
              <a:gd name="T44" fmla="*/ 2147483647 w 139"/>
              <a:gd name="T45" fmla="*/ 2147483647 h 235"/>
              <a:gd name="T46" fmla="*/ 2147483647 w 139"/>
              <a:gd name="T47" fmla="*/ 2147483647 h 235"/>
              <a:gd name="T48" fmla="*/ 2147483647 w 139"/>
              <a:gd name="T49" fmla="*/ 2147483647 h 235"/>
              <a:gd name="T50" fmla="*/ 2147483647 w 139"/>
              <a:gd name="T51" fmla="*/ 2147483647 h 235"/>
              <a:gd name="T52" fmla="*/ 2147483647 w 139"/>
              <a:gd name="T53" fmla="*/ 2147483647 h 235"/>
              <a:gd name="T54" fmla="*/ 2147483647 w 139"/>
              <a:gd name="T55" fmla="*/ 2147483647 h 235"/>
              <a:gd name="T56" fmla="*/ 2147483647 w 139"/>
              <a:gd name="T57" fmla="*/ 2147483647 h 235"/>
              <a:gd name="T58" fmla="*/ 2147483647 w 139"/>
              <a:gd name="T59" fmla="*/ 2147483647 h 235"/>
              <a:gd name="T60" fmla="*/ 2147483647 w 139"/>
              <a:gd name="T61" fmla="*/ 2147483647 h 235"/>
              <a:gd name="T62" fmla="*/ 2147483647 w 139"/>
              <a:gd name="T63" fmla="*/ 2147483647 h 235"/>
              <a:gd name="T64" fmla="*/ 2147483647 w 139"/>
              <a:gd name="T65" fmla="*/ 2147483647 h 235"/>
              <a:gd name="T66" fmla="*/ 2147483647 w 139"/>
              <a:gd name="T67" fmla="*/ 2147483647 h 235"/>
              <a:gd name="T68" fmla="*/ 2147483647 w 139"/>
              <a:gd name="T69" fmla="*/ 2147483647 h 235"/>
              <a:gd name="T70" fmla="*/ 2147483647 w 139"/>
              <a:gd name="T71" fmla="*/ 2147483647 h 235"/>
              <a:gd name="T72" fmla="*/ 2147483647 w 139"/>
              <a:gd name="T73" fmla="*/ 2147483647 h 235"/>
              <a:gd name="T74" fmla="*/ 2147483647 w 139"/>
              <a:gd name="T75" fmla="*/ 2147483647 h 235"/>
              <a:gd name="T76" fmla="*/ 2147483647 w 139"/>
              <a:gd name="T77" fmla="*/ 2147483647 h 235"/>
              <a:gd name="T78" fmla="*/ 2147483647 w 139"/>
              <a:gd name="T79" fmla="*/ 2147483647 h 235"/>
              <a:gd name="T80" fmla="*/ 2147483647 w 139"/>
              <a:gd name="T81" fmla="*/ 2147483647 h 235"/>
              <a:gd name="T82" fmla="*/ 2147483647 w 139"/>
              <a:gd name="T83" fmla="*/ 2147483647 h 235"/>
              <a:gd name="T84" fmla="*/ 2147483647 w 139"/>
              <a:gd name="T85" fmla="*/ 2147483647 h 235"/>
              <a:gd name="T86" fmla="*/ 2147483647 w 139"/>
              <a:gd name="T87" fmla="*/ 2147483647 h 235"/>
              <a:gd name="T88" fmla="*/ 2147483647 w 139"/>
              <a:gd name="T89" fmla="*/ 2147483647 h 235"/>
              <a:gd name="T90" fmla="*/ 2147483647 w 139"/>
              <a:gd name="T91" fmla="*/ 2147483647 h 235"/>
              <a:gd name="T92" fmla="*/ 2147483647 w 139"/>
              <a:gd name="T93" fmla="*/ 2147483647 h 235"/>
              <a:gd name="T94" fmla="*/ 2147483647 w 139"/>
              <a:gd name="T95" fmla="*/ 2147483647 h 235"/>
              <a:gd name="T96" fmla="*/ 2147483647 w 139"/>
              <a:gd name="T97" fmla="*/ 2147483647 h 235"/>
              <a:gd name="T98" fmla="*/ 2147483647 w 139"/>
              <a:gd name="T99" fmla="*/ 2147483647 h 235"/>
              <a:gd name="T100" fmla="*/ 2147483647 w 139"/>
              <a:gd name="T101" fmla="*/ 2147483647 h 235"/>
              <a:gd name="T102" fmla="*/ 2147483647 w 139"/>
              <a:gd name="T103" fmla="*/ 2147483647 h 23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39" h="235">
                <a:moveTo>
                  <a:pt x="0" y="234"/>
                </a:moveTo>
                <a:lnTo>
                  <a:pt x="2" y="233"/>
                </a:lnTo>
                <a:lnTo>
                  <a:pt x="4" y="231"/>
                </a:lnTo>
                <a:lnTo>
                  <a:pt x="5" y="230"/>
                </a:lnTo>
                <a:lnTo>
                  <a:pt x="5" y="227"/>
                </a:lnTo>
                <a:lnTo>
                  <a:pt x="6" y="225"/>
                </a:lnTo>
                <a:lnTo>
                  <a:pt x="8" y="224"/>
                </a:lnTo>
                <a:lnTo>
                  <a:pt x="10" y="222"/>
                </a:lnTo>
                <a:lnTo>
                  <a:pt x="12" y="220"/>
                </a:lnTo>
                <a:lnTo>
                  <a:pt x="13" y="218"/>
                </a:lnTo>
                <a:lnTo>
                  <a:pt x="14" y="217"/>
                </a:lnTo>
                <a:lnTo>
                  <a:pt x="15" y="214"/>
                </a:lnTo>
                <a:lnTo>
                  <a:pt x="16" y="212"/>
                </a:lnTo>
                <a:lnTo>
                  <a:pt x="18" y="211"/>
                </a:lnTo>
                <a:lnTo>
                  <a:pt x="19" y="208"/>
                </a:lnTo>
                <a:lnTo>
                  <a:pt x="20" y="206"/>
                </a:lnTo>
                <a:lnTo>
                  <a:pt x="22" y="204"/>
                </a:lnTo>
                <a:lnTo>
                  <a:pt x="23" y="203"/>
                </a:lnTo>
                <a:lnTo>
                  <a:pt x="25" y="201"/>
                </a:lnTo>
                <a:lnTo>
                  <a:pt x="26" y="199"/>
                </a:lnTo>
                <a:lnTo>
                  <a:pt x="27" y="196"/>
                </a:lnTo>
                <a:lnTo>
                  <a:pt x="28" y="194"/>
                </a:lnTo>
                <a:lnTo>
                  <a:pt x="30" y="193"/>
                </a:lnTo>
                <a:lnTo>
                  <a:pt x="31" y="190"/>
                </a:lnTo>
                <a:lnTo>
                  <a:pt x="32" y="188"/>
                </a:lnTo>
                <a:lnTo>
                  <a:pt x="34" y="186"/>
                </a:lnTo>
                <a:lnTo>
                  <a:pt x="35" y="184"/>
                </a:lnTo>
                <a:lnTo>
                  <a:pt x="36" y="182"/>
                </a:lnTo>
                <a:lnTo>
                  <a:pt x="37" y="180"/>
                </a:lnTo>
                <a:lnTo>
                  <a:pt x="40" y="178"/>
                </a:lnTo>
                <a:lnTo>
                  <a:pt x="41" y="175"/>
                </a:lnTo>
                <a:lnTo>
                  <a:pt x="42" y="174"/>
                </a:lnTo>
                <a:lnTo>
                  <a:pt x="43" y="171"/>
                </a:lnTo>
                <a:lnTo>
                  <a:pt x="44" y="169"/>
                </a:lnTo>
                <a:lnTo>
                  <a:pt x="45" y="167"/>
                </a:lnTo>
                <a:lnTo>
                  <a:pt x="47" y="165"/>
                </a:lnTo>
                <a:lnTo>
                  <a:pt x="49" y="163"/>
                </a:lnTo>
                <a:lnTo>
                  <a:pt x="50" y="161"/>
                </a:lnTo>
                <a:lnTo>
                  <a:pt x="51" y="158"/>
                </a:lnTo>
                <a:lnTo>
                  <a:pt x="52" y="156"/>
                </a:lnTo>
                <a:lnTo>
                  <a:pt x="54" y="153"/>
                </a:lnTo>
                <a:lnTo>
                  <a:pt x="55" y="152"/>
                </a:lnTo>
                <a:lnTo>
                  <a:pt x="56" y="149"/>
                </a:lnTo>
                <a:lnTo>
                  <a:pt x="58" y="148"/>
                </a:lnTo>
                <a:lnTo>
                  <a:pt x="59" y="144"/>
                </a:lnTo>
                <a:lnTo>
                  <a:pt x="60" y="143"/>
                </a:lnTo>
                <a:lnTo>
                  <a:pt x="62" y="140"/>
                </a:lnTo>
                <a:lnTo>
                  <a:pt x="63" y="136"/>
                </a:lnTo>
                <a:lnTo>
                  <a:pt x="64" y="135"/>
                </a:lnTo>
                <a:lnTo>
                  <a:pt x="65" y="134"/>
                </a:lnTo>
                <a:lnTo>
                  <a:pt x="67" y="131"/>
                </a:lnTo>
                <a:lnTo>
                  <a:pt x="69" y="128"/>
                </a:lnTo>
                <a:lnTo>
                  <a:pt x="70" y="126"/>
                </a:lnTo>
                <a:lnTo>
                  <a:pt x="71" y="124"/>
                </a:lnTo>
                <a:lnTo>
                  <a:pt x="72" y="121"/>
                </a:lnTo>
                <a:lnTo>
                  <a:pt x="73" y="118"/>
                </a:lnTo>
                <a:lnTo>
                  <a:pt x="76" y="116"/>
                </a:lnTo>
                <a:lnTo>
                  <a:pt x="76" y="115"/>
                </a:lnTo>
                <a:lnTo>
                  <a:pt x="78" y="112"/>
                </a:lnTo>
                <a:lnTo>
                  <a:pt x="79" y="109"/>
                </a:lnTo>
                <a:lnTo>
                  <a:pt x="80" y="107"/>
                </a:lnTo>
                <a:lnTo>
                  <a:pt x="82" y="105"/>
                </a:lnTo>
                <a:lnTo>
                  <a:pt x="83" y="102"/>
                </a:lnTo>
                <a:lnTo>
                  <a:pt x="84" y="98"/>
                </a:lnTo>
                <a:lnTo>
                  <a:pt x="86" y="97"/>
                </a:lnTo>
                <a:lnTo>
                  <a:pt x="87" y="94"/>
                </a:lnTo>
                <a:lnTo>
                  <a:pt x="88" y="92"/>
                </a:lnTo>
                <a:lnTo>
                  <a:pt x="89" y="90"/>
                </a:lnTo>
                <a:lnTo>
                  <a:pt x="91" y="87"/>
                </a:lnTo>
                <a:lnTo>
                  <a:pt x="93" y="85"/>
                </a:lnTo>
                <a:lnTo>
                  <a:pt x="94" y="81"/>
                </a:lnTo>
                <a:lnTo>
                  <a:pt x="94" y="79"/>
                </a:lnTo>
                <a:lnTo>
                  <a:pt x="96" y="78"/>
                </a:lnTo>
                <a:lnTo>
                  <a:pt x="98" y="76"/>
                </a:lnTo>
                <a:lnTo>
                  <a:pt x="99" y="73"/>
                </a:lnTo>
                <a:lnTo>
                  <a:pt x="100" y="70"/>
                </a:lnTo>
                <a:lnTo>
                  <a:pt x="101" y="67"/>
                </a:lnTo>
                <a:lnTo>
                  <a:pt x="103" y="65"/>
                </a:lnTo>
                <a:lnTo>
                  <a:pt x="104" y="62"/>
                </a:lnTo>
                <a:lnTo>
                  <a:pt x="106" y="60"/>
                </a:lnTo>
                <a:lnTo>
                  <a:pt x="107" y="58"/>
                </a:lnTo>
                <a:lnTo>
                  <a:pt x="108" y="56"/>
                </a:lnTo>
                <a:lnTo>
                  <a:pt x="109" y="53"/>
                </a:lnTo>
                <a:lnTo>
                  <a:pt x="111" y="49"/>
                </a:lnTo>
                <a:lnTo>
                  <a:pt x="113" y="48"/>
                </a:lnTo>
                <a:lnTo>
                  <a:pt x="113" y="45"/>
                </a:lnTo>
                <a:lnTo>
                  <a:pt x="115" y="42"/>
                </a:lnTo>
                <a:lnTo>
                  <a:pt x="116" y="40"/>
                </a:lnTo>
                <a:lnTo>
                  <a:pt x="117" y="38"/>
                </a:lnTo>
                <a:lnTo>
                  <a:pt x="118" y="36"/>
                </a:lnTo>
                <a:lnTo>
                  <a:pt x="120" y="34"/>
                </a:lnTo>
                <a:lnTo>
                  <a:pt x="121" y="30"/>
                </a:lnTo>
                <a:lnTo>
                  <a:pt x="123" y="28"/>
                </a:lnTo>
                <a:lnTo>
                  <a:pt x="124" y="26"/>
                </a:lnTo>
                <a:lnTo>
                  <a:pt x="126" y="24"/>
                </a:lnTo>
                <a:lnTo>
                  <a:pt x="126" y="21"/>
                </a:lnTo>
                <a:lnTo>
                  <a:pt x="128" y="19"/>
                </a:lnTo>
                <a:lnTo>
                  <a:pt x="130" y="17"/>
                </a:lnTo>
                <a:lnTo>
                  <a:pt x="131" y="14"/>
                </a:lnTo>
                <a:lnTo>
                  <a:pt x="132" y="12"/>
                </a:lnTo>
                <a:lnTo>
                  <a:pt x="133" y="10"/>
                </a:lnTo>
                <a:lnTo>
                  <a:pt x="135" y="7"/>
                </a:lnTo>
                <a:lnTo>
                  <a:pt x="136" y="5"/>
                </a:lnTo>
                <a:lnTo>
                  <a:pt x="138" y="2"/>
                </a:lnTo>
                <a:lnTo>
                  <a:pt x="138" y="0"/>
                </a:lnTo>
              </a:path>
            </a:pathLst>
          </a:custGeom>
          <a:noFill/>
          <a:ln w="317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 name="Freeform 82"/>
          <p:cNvSpPr>
            <a:spLocks/>
          </p:cNvSpPr>
          <p:nvPr/>
        </p:nvSpPr>
        <p:spPr bwMode="auto">
          <a:xfrm>
            <a:off x="6898949" y="5468656"/>
            <a:ext cx="201612" cy="123825"/>
          </a:xfrm>
          <a:custGeom>
            <a:avLst/>
            <a:gdLst>
              <a:gd name="T0" fmla="*/ 2147483647 w 140"/>
              <a:gd name="T1" fmla="*/ 2147483647 h 88"/>
              <a:gd name="T2" fmla="*/ 2147483647 w 140"/>
              <a:gd name="T3" fmla="*/ 2147483647 h 88"/>
              <a:gd name="T4" fmla="*/ 2147483647 w 140"/>
              <a:gd name="T5" fmla="*/ 2147483647 h 88"/>
              <a:gd name="T6" fmla="*/ 2147483647 w 140"/>
              <a:gd name="T7" fmla="*/ 2147483647 h 88"/>
              <a:gd name="T8" fmla="*/ 2147483647 w 140"/>
              <a:gd name="T9" fmla="*/ 2147483647 h 88"/>
              <a:gd name="T10" fmla="*/ 2147483647 w 140"/>
              <a:gd name="T11" fmla="*/ 2147483647 h 88"/>
              <a:gd name="T12" fmla="*/ 2147483647 w 140"/>
              <a:gd name="T13" fmla="*/ 2147483647 h 88"/>
              <a:gd name="T14" fmla="*/ 2147483647 w 140"/>
              <a:gd name="T15" fmla="*/ 2147483647 h 88"/>
              <a:gd name="T16" fmla="*/ 2147483647 w 140"/>
              <a:gd name="T17" fmla="*/ 2147483647 h 88"/>
              <a:gd name="T18" fmla="*/ 2147483647 w 140"/>
              <a:gd name="T19" fmla="*/ 2147483647 h 88"/>
              <a:gd name="T20" fmla="*/ 2147483647 w 140"/>
              <a:gd name="T21" fmla="*/ 2147483647 h 88"/>
              <a:gd name="T22" fmla="*/ 2147483647 w 140"/>
              <a:gd name="T23" fmla="*/ 2147483647 h 88"/>
              <a:gd name="T24" fmla="*/ 2147483647 w 140"/>
              <a:gd name="T25" fmla="*/ 2147483647 h 88"/>
              <a:gd name="T26" fmla="*/ 2147483647 w 140"/>
              <a:gd name="T27" fmla="*/ 2147483647 h 88"/>
              <a:gd name="T28" fmla="*/ 2147483647 w 140"/>
              <a:gd name="T29" fmla="*/ 2147483647 h 88"/>
              <a:gd name="T30" fmla="*/ 2147483647 w 140"/>
              <a:gd name="T31" fmla="*/ 2147483647 h 88"/>
              <a:gd name="T32" fmla="*/ 2147483647 w 140"/>
              <a:gd name="T33" fmla="*/ 2147483647 h 88"/>
              <a:gd name="T34" fmla="*/ 2147483647 w 140"/>
              <a:gd name="T35" fmla="*/ 2147483647 h 88"/>
              <a:gd name="T36" fmla="*/ 2147483647 w 140"/>
              <a:gd name="T37" fmla="*/ 2147483647 h 88"/>
              <a:gd name="T38" fmla="*/ 2147483647 w 140"/>
              <a:gd name="T39" fmla="*/ 2147483647 h 88"/>
              <a:gd name="T40" fmla="*/ 2147483647 w 140"/>
              <a:gd name="T41" fmla="*/ 2147483647 h 88"/>
              <a:gd name="T42" fmla="*/ 2147483647 w 140"/>
              <a:gd name="T43" fmla="*/ 2147483647 h 88"/>
              <a:gd name="T44" fmla="*/ 2147483647 w 140"/>
              <a:gd name="T45" fmla="*/ 2147483647 h 88"/>
              <a:gd name="T46" fmla="*/ 2147483647 w 140"/>
              <a:gd name="T47" fmla="*/ 2147483647 h 88"/>
              <a:gd name="T48" fmla="*/ 2147483647 w 140"/>
              <a:gd name="T49" fmla="*/ 2147483647 h 88"/>
              <a:gd name="T50" fmla="*/ 2147483647 w 140"/>
              <a:gd name="T51" fmla="*/ 2147483647 h 88"/>
              <a:gd name="T52" fmla="*/ 2147483647 w 140"/>
              <a:gd name="T53" fmla="*/ 2147483647 h 88"/>
              <a:gd name="T54" fmla="*/ 2147483647 w 140"/>
              <a:gd name="T55" fmla="*/ 2147483647 h 88"/>
              <a:gd name="T56" fmla="*/ 2147483647 w 140"/>
              <a:gd name="T57" fmla="*/ 2147483647 h 88"/>
              <a:gd name="T58" fmla="*/ 2147483647 w 140"/>
              <a:gd name="T59" fmla="*/ 2147483647 h 88"/>
              <a:gd name="T60" fmla="*/ 2147483647 w 140"/>
              <a:gd name="T61" fmla="*/ 2147483647 h 88"/>
              <a:gd name="T62" fmla="*/ 2147483647 w 140"/>
              <a:gd name="T63" fmla="*/ 2147483647 h 88"/>
              <a:gd name="T64" fmla="*/ 2147483647 w 140"/>
              <a:gd name="T65" fmla="*/ 2147483647 h 88"/>
              <a:gd name="T66" fmla="*/ 2147483647 w 140"/>
              <a:gd name="T67" fmla="*/ 2147483647 h 88"/>
              <a:gd name="T68" fmla="*/ 2147483647 w 140"/>
              <a:gd name="T69" fmla="*/ 0 h 88"/>
              <a:gd name="T70" fmla="*/ 2147483647 w 140"/>
              <a:gd name="T71" fmla="*/ 2147483647 h 88"/>
              <a:gd name="T72" fmla="*/ 2147483647 w 140"/>
              <a:gd name="T73" fmla="*/ 2147483647 h 88"/>
              <a:gd name="T74" fmla="*/ 2147483647 w 140"/>
              <a:gd name="T75" fmla="*/ 2147483647 h 88"/>
              <a:gd name="T76" fmla="*/ 2147483647 w 140"/>
              <a:gd name="T77" fmla="*/ 2147483647 h 88"/>
              <a:gd name="T78" fmla="*/ 2147483647 w 140"/>
              <a:gd name="T79" fmla="*/ 2147483647 h 88"/>
              <a:gd name="T80" fmla="*/ 2147483647 w 140"/>
              <a:gd name="T81" fmla="*/ 2147483647 h 88"/>
              <a:gd name="T82" fmla="*/ 2147483647 w 140"/>
              <a:gd name="T83" fmla="*/ 2147483647 h 88"/>
              <a:gd name="T84" fmla="*/ 2147483647 w 140"/>
              <a:gd name="T85" fmla="*/ 2147483647 h 88"/>
              <a:gd name="T86" fmla="*/ 2147483647 w 140"/>
              <a:gd name="T87" fmla="*/ 2147483647 h 88"/>
              <a:gd name="T88" fmla="*/ 2147483647 w 140"/>
              <a:gd name="T89" fmla="*/ 2147483647 h 88"/>
              <a:gd name="T90" fmla="*/ 2147483647 w 140"/>
              <a:gd name="T91" fmla="*/ 2147483647 h 88"/>
              <a:gd name="T92" fmla="*/ 2147483647 w 140"/>
              <a:gd name="T93" fmla="*/ 2147483647 h 88"/>
              <a:gd name="T94" fmla="*/ 2147483647 w 140"/>
              <a:gd name="T95" fmla="*/ 2147483647 h 88"/>
              <a:gd name="T96" fmla="*/ 2147483647 w 140"/>
              <a:gd name="T97" fmla="*/ 2147483647 h 88"/>
              <a:gd name="T98" fmla="*/ 2147483647 w 140"/>
              <a:gd name="T99" fmla="*/ 2147483647 h 88"/>
              <a:gd name="T100" fmla="*/ 2147483647 w 140"/>
              <a:gd name="T101" fmla="*/ 2147483647 h 88"/>
              <a:gd name="T102" fmla="*/ 2147483647 w 140"/>
              <a:gd name="T103" fmla="*/ 2147483647 h 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40" h="88">
                <a:moveTo>
                  <a:pt x="0" y="87"/>
                </a:moveTo>
                <a:lnTo>
                  <a:pt x="2" y="86"/>
                </a:lnTo>
                <a:lnTo>
                  <a:pt x="3" y="83"/>
                </a:lnTo>
                <a:lnTo>
                  <a:pt x="5" y="81"/>
                </a:lnTo>
                <a:lnTo>
                  <a:pt x="6" y="79"/>
                </a:lnTo>
                <a:lnTo>
                  <a:pt x="6" y="77"/>
                </a:lnTo>
                <a:lnTo>
                  <a:pt x="8" y="74"/>
                </a:lnTo>
                <a:lnTo>
                  <a:pt x="10" y="72"/>
                </a:lnTo>
                <a:lnTo>
                  <a:pt x="12" y="71"/>
                </a:lnTo>
                <a:lnTo>
                  <a:pt x="13" y="69"/>
                </a:lnTo>
                <a:lnTo>
                  <a:pt x="14" y="66"/>
                </a:lnTo>
                <a:lnTo>
                  <a:pt x="15" y="64"/>
                </a:lnTo>
                <a:lnTo>
                  <a:pt x="16" y="62"/>
                </a:lnTo>
                <a:lnTo>
                  <a:pt x="18" y="61"/>
                </a:lnTo>
                <a:lnTo>
                  <a:pt x="20" y="59"/>
                </a:lnTo>
                <a:lnTo>
                  <a:pt x="20" y="56"/>
                </a:lnTo>
                <a:lnTo>
                  <a:pt x="22" y="55"/>
                </a:lnTo>
                <a:lnTo>
                  <a:pt x="23" y="53"/>
                </a:lnTo>
                <a:lnTo>
                  <a:pt x="24" y="51"/>
                </a:lnTo>
                <a:lnTo>
                  <a:pt x="26" y="49"/>
                </a:lnTo>
                <a:lnTo>
                  <a:pt x="27" y="47"/>
                </a:lnTo>
                <a:lnTo>
                  <a:pt x="28" y="45"/>
                </a:lnTo>
                <a:lnTo>
                  <a:pt x="30" y="44"/>
                </a:lnTo>
                <a:lnTo>
                  <a:pt x="32" y="43"/>
                </a:lnTo>
                <a:lnTo>
                  <a:pt x="33" y="40"/>
                </a:lnTo>
                <a:lnTo>
                  <a:pt x="34" y="39"/>
                </a:lnTo>
                <a:lnTo>
                  <a:pt x="35" y="36"/>
                </a:lnTo>
                <a:lnTo>
                  <a:pt x="36" y="35"/>
                </a:lnTo>
                <a:lnTo>
                  <a:pt x="38" y="34"/>
                </a:lnTo>
                <a:lnTo>
                  <a:pt x="38" y="33"/>
                </a:lnTo>
                <a:lnTo>
                  <a:pt x="41" y="30"/>
                </a:lnTo>
                <a:lnTo>
                  <a:pt x="42" y="29"/>
                </a:lnTo>
                <a:lnTo>
                  <a:pt x="43" y="27"/>
                </a:lnTo>
                <a:lnTo>
                  <a:pt x="44" y="27"/>
                </a:lnTo>
                <a:lnTo>
                  <a:pt x="45" y="25"/>
                </a:lnTo>
                <a:lnTo>
                  <a:pt x="47" y="24"/>
                </a:lnTo>
                <a:lnTo>
                  <a:pt x="48" y="22"/>
                </a:lnTo>
                <a:lnTo>
                  <a:pt x="50" y="21"/>
                </a:lnTo>
                <a:lnTo>
                  <a:pt x="51" y="19"/>
                </a:lnTo>
                <a:lnTo>
                  <a:pt x="52" y="19"/>
                </a:lnTo>
                <a:lnTo>
                  <a:pt x="53" y="18"/>
                </a:lnTo>
                <a:lnTo>
                  <a:pt x="55" y="16"/>
                </a:lnTo>
                <a:lnTo>
                  <a:pt x="56" y="15"/>
                </a:lnTo>
                <a:lnTo>
                  <a:pt x="57" y="15"/>
                </a:lnTo>
                <a:lnTo>
                  <a:pt x="59" y="13"/>
                </a:lnTo>
                <a:lnTo>
                  <a:pt x="60" y="12"/>
                </a:lnTo>
                <a:lnTo>
                  <a:pt x="62" y="11"/>
                </a:lnTo>
                <a:lnTo>
                  <a:pt x="63" y="10"/>
                </a:lnTo>
                <a:lnTo>
                  <a:pt x="64" y="10"/>
                </a:lnTo>
                <a:lnTo>
                  <a:pt x="65" y="9"/>
                </a:lnTo>
                <a:lnTo>
                  <a:pt x="67" y="9"/>
                </a:lnTo>
                <a:lnTo>
                  <a:pt x="68" y="8"/>
                </a:lnTo>
                <a:lnTo>
                  <a:pt x="70" y="6"/>
                </a:lnTo>
                <a:lnTo>
                  <a:pt x="71" y="6"/>
                </a:lnTo>
                <a:lnTo>
                  <a:pt x="72" y="5"/>
                </a:lnTo>
                <a:lnTo>
                  <a:pt x="73" y="5"/>
                </a:lnTo>
                <a:lnTo>
                  <a:pt x="74" y="5"/>
                </a:lnTo>
                <a:lnTo>
                  <a:pt x="76" y="5"/>
                </a:lnTo>
                <a:lnTo>
                  <a:pt x="78" y="3"/>
                </a:lnTo>
                <a:lnTo>
                  <a:pt x="79" y="3"/>
                </a:lnTo>
                <a:lnTo>
                  <a:pt x="81" y="3"/>
                </a:lnTo>
                <a:lnTo>
                  <a:pt x="82" y="3"/>
                </a:lnTo>
                <a:lnTo>
                  <a:pt x="84" y="2"/>
                </a:lnTo>
                <a:lnTo>
                  <a:pt x="86" y="2"/>
                </a:lnTo>
                <a:lnTo>
                  <a:pt x="87" y="2"/>
                </a:lnTo>
                <a:lnTo>
                  <a:pt x="88" y="2"/>
                </a:lnTo>
                <a:lnTo>
                  <a:pt x="90" y="2"/>
                </a:lnTo>
                <a:lnTo>
                  <a:pt x="91" y="0"/>
                </a:lnTo>
                <a:lnTo>
                  <a:pt x="92" y="0"/>
                </a:lnTo>
                <a:lnTo>
                  <a:pt x="93" y="0"/>
                </a:lnTo>
                <a:lnTo>
                  <a:pt x="95" y="2"/>
                </a:lnTo>
                <a:lnTo>
                  <a:pt x="96" y="2"/>
                </a:lnTo>
                <a:lnTo>
                  <a:pt x="98" y="3"/>
                </a:lnTo>
                <a:lnTo>
                  <a:pt x="100" y="3"/>
                </a:lnTo>
                <a:lnTo>
                  <a:pt x="101" y="3"/>
                </a:lnTo>
                <a:lnTo>
                  <a:pt x="101" y="2"/>
                </a:lnTo>
                <a:lnTo>
                  <a:pt x="102" y="3"/>
                </a:lnTo>
                <a:lnTo>
                  <a:pt x="104" y="3"/>
                </a:lnTo>
                <a:lnTo>
                  <a:pt x="106" y="3"/>
                </a:lnTo>
                <a:lnTo>
                  <a:pt x="107" y="5"/>
                </a:lnTo>
                <a:lnTo>
                  <a:pt x="108" y="5"/>
                </a:lnTo>
                <a:lnTo>
                  <a:pt x="110" y="5"/>
                </a:lnTo>
                <a:lnTo>
                  <a:pt x="112" y="6"/>
                </a:lnTo>
                <a:lnTo>
                  <a:pt x="114" y="6"/>
                </a:lnTo>
                <a:lnTo>
                  <a:pt x="114" y="8"/>
                </a:lnTo>
                <a:lnTo>
                  <a:pt x="116" y="9"/>
                </a:lnTo>
                <a:lnTo>
                  <a:pt x="118" y="9"/>
                </a:lnTo>
                <a:lnTo>
                  <a:pt x="119" y="10"/>
                </a:lnTo>
                <a:lnTo>
                  <a:pt x="120" y="10"/>
                </a:lnTo>
                <a:lnTo>
                  <a:pt x="121" y="11"/>
                </a:lnTo>
                <a:lnTo>
                  <a:pt x="122" y="12"/>
                </a:lnTo>
                <a:lnTo>
                  <a:pt x="124" y="13"/>
                </a:lnTo>
                <a:lnTo>
                  <a:pt x="126" y="15"/>
                </a:lnTo>
                <a:lnTo>
                  <a:pt x="128" y="15"/>
                </a:lnTo>
                <a:lnTo>
                  <a:pt x="128" y="16"/>
                </a:lnTo>
                <a:lnTo>
                  <a:pt x="129" y="18"/>
                </a:lnTo>
                <a:lnTo>
                  <a:pt x="131" y="19"/>
                </a:lnTo>
                <a:lnTo>
                  <a:pt x="132" y="19"/>
                </a:lnTo>
                <a:lnTo>
                  <a:pt x="133" y="21"/>
                </a:lnTo>
                <a:lnTo>
                  <a:pt x="135" y="22"/>
                </a:lnTo>
                <a:lnTo>
                  <a:pt x="136" y="24"/>
                </a:lnTo>
                <a:lnTo>
                  <a:pt x="138" y="25"/>
                </a:lnTo>
                <a:lnTo>
                  <a:pt x="139" y="27"/>
                </a:lnTo>
              </a:path>
            </a:pathLst>
          </a:custGeom>
          <a:noFill/>
          <a:ln w="317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 name="Freeform 83"/>
          <p:cNvSpPr>
            <a:spLocks/>
          </p:cNvSpPr>
          <p:nvPr/>
        </p:nvSpPr>
        <p:spPr bwMode="auto">
          <a:xfrm>
            <a:off x="7098974" y="5506756"/>
            <a:ext cx="200025" cy="311150"/>
          </a:xfrm>
          <a:custGeom>
            <a:avLst/>
            <a:gdLst>
              <a:gd name="T0" fmla="*/ 0 w 139"/>
              <a:gd name="T1" fmla="*/ 0 h 222"/>
              <a:gd name="T2" fmla="*/ 2147483647 w 139"/>
              <a:gd name="T3" fmla="*/ 2147483647 h 222"/>
              <a:gd name="T4" fmla="*/ 2147483647 w 139"/>
              <a:gd name="T5" fmla="*/ 2147483647 h 222"/>
              <a:gd name="T6" fmla="*/ 2147483647 w 139"/>
              <a:gd name="T7" fmla="*/ 2147483647 h 222"/>
              <a:gd name="T8" fmla="*/ 2147483647 w 139"/>
              <a:gd name="T9" fmla="*/ 2147483647 h 222"/>
              <a:gd name="T10" fmla="*/ 2147483647 w 139"/>
              <a:gd name="T11" fmla="*/ 2147483647 h 222"/>
              <a:gd name="T12" fmla="*/ 2147483647 w 139"/>
              <a:gd name="T13" fmla="*/ 2147483647 h 222"/>
              <a:gd name="T14" fmla="*/ 2147483647 w 139"/>
              <a:gd name="T15" fmla="*/ 2147483647 h 222"/>
              <a:gd name="T16" fmla="*/ 2147483647 w 139"/>
              <a:gd name="T17" fmla="*/ 2147483647 h 222"/>
              <a:gd name="T18" fmla="*/ 2147483647 w 139"/>
              <a:gd name="T19" fmla="*/ 2147483647 h 222"/>
              <a:gd name="T20" fmla="*/ 2147483647 w 139"/>
              <a:gd name="T21" fmla="*/ 2147483647 h 222"/>
              <a:gd name="T22" fmla="*/ 2147483647 w 139"/>
              <a:gd name="T23" fmla="*/ 2147483647 h 222"/>
              <a:gd name="T24" fmla="*/ 2147483647 w 139"/>
              <a:gd name="T25" fmla="*/ 2147483647 h 222"/>
              <a:gd name="T26" fmla="*/ 2147483647 w 139"/>
              <a:gd name="T27" fmla="*/ 2147483647 h 222"/>
              <a:gd name="T28" fmla="*/ 2147483647 w 139"/>
              <a:gd name="T29" fmla="*/ 2147483647 h 222"/>
              <a:gd name="T30" fmla="*/ 2147483647 w 139"/>
              <a:gd name="T31" fmla="*/ 2147483647 h 222"/>
              <a:gd name="T32" fmla="*/ 2147483647 w 139"/>
              <a:gd name="T33" fmla="*/ 2147483647 h 222"/>
              <a:gd name="T34" fmla="*/ 2147483647 w 139"/>
              <a:gd name="T35" fmla="*/ 2147483647 h 222"/>
              <a:gd name="T36" fmla="*/ 2147483647 w 139"/>
              <a:gd name="T37" fmla="*/ 2147483647 h 222"/>
              <a:gd name="T38" fmla="*/ 2147483647 w 139"/>
              <a:gd name="T39" fmla="*/ 2147483647 h 222"/>
              <a:gd name="T40" fmla="*/ 2147483647 w 139"/>
              <a:gd name="T41" fmla="*/ 2147483647 h 222"/>
              <a:gd name="T42" fmla="*/ 2147483647 w 139"/>
              <a:gd name="T43" fmla="*/ 2147483647 h 222"/>
              <a:gd name="T44" fmla="*/ 2147483647 w 139"/>
              <a:gd name="T45" fmla="*/ 2147483647 h 222"/>
              <a:gd name="T46" fmla="*/ 2147483647 w 139"/>
              <a:gd name="T47" fmla="*/ 2147483647 h 222"/>
              <a:gd name="T48" fmla="*/ 2147483647 w 139"/>
              <a:gd name="T49" fmla="*/ 2147483647 h 222"/>
              <a:gd name="T50" fmla="*/ 2147483647 w 139"/>
              <a:gd name="T51" fmla="*/ 2147483647 h 222"/>
              <a:gd name="T52" fmla="*/ 2147483647 w 139"/>
              <a:gd name="T53" fmla="*/ 2147483647 h 222"/>
              <a:gd name="T54" fmla="*/ 2147483647 w 139"/>
              <a:gd name="T55" fmla="*/ 2147483647 h 222"/>
              <a:gd name="T56" fmla="*/ 2147483647 w 139"/>
              <a:gd name="T57" fmla="*/ 2147483647 h 222"/>
              <a:gd name="T58" fmla="*/ 2147483647 w 139"/>
              <a:gd name="T59" fmla="*/ 2147483647 h 222"/>
              <a:gd name="T60" fmla="*/ 2147483647 w 139"/>
              <a:gd name="T61" fmla="*/ 2147483647 h 222"/>
              <a:gd name="T62" fmla="*/ 2147483647 w 139"/>
              <a:gd name="T63" fmla="*/ 2147483647 h 222"/>
              <a:gd name="T64" fmla="*/ 2147483647 w 139"/>
              <a:gd name="T65" fmla="*/ 2147483647 h 222"/>
              <a:gd name="T66" fmla="*/ 2147483647 w 139"/>
              <a:gd name="T67" fmla="*/ 2147483647 h 222"/>
              <a:gd name="T68" fmla="*/ 2147483647 w 139"/>
              <a:gd name="T69" fmla="*/ 2147483647 h 222"/>
              <a:gd name="T70" fmla="*/ 2147483647 w 139"/>
              <a:gd name="T71" fmla="*/ 2147483647 h 222"/>
              <a:gd name="T72" fmla="*/ 2147483647 w 139"/>
              <a:gd name="T73" fmla="*/ 2147483647 h 222"/>
              <a:gd name="T74" fmla="*/ 2147483647 w 139"/>
              <a:gd name="T75" fmla="*/ 2147483647 h 222"/>
              <a:gd name="T76" fmla="*/ 2147483647 w 139"/>
              <a:gd name="T77" fmla="*/ 2147483647 h 222"/>
              <a:gd name="T78" fmla="*/ 2147483647 w 139"/>
              <a:gd name="T79" fmla="*/ 2147483647 h 222"/>
              <a:gd name="T80" fmla="*/ 2147483647 w 139"/>
              <a:gd name="T81" fmla="*/ 2147483647 h 222"/>
              <a:gd name="T82" fmla="*/ 2147483647 w 139"/>
              <a:gd name="T83" fmla="*/ 2147483647 h 222"/>
              <a:gd name="T84" fmla="*/ 2147483647 w 139"/>
              <a:gd name="T85" fmla="*/ 2147483647 h 222"/>
              <a:gd name="T86" fmla="*/ 2147483647 w 139"/>
              <a:gd name="T87" fmla="*/ 2147483647 h 222"/>
              <a:gd name="T88" fmla="*/ 2147483647 w 139"/>
              <a:gd name="T89" fmla="*/ 2147483647 h 222"/>
              <a:gd name="T90" fmla="*/ 2147483647 w 139"/>
              <a:gd name="T91" fmla="*/ 2147483647 h 222"/>
              <a:gd name="T92" fmla="*/ 2147483647 w 139"/>
              <a:gd name="T93" fmla="*/ 2147483647 h 222"/>
              <a:gd name="T94" fmla="*/ 2147483647 w 139"/>
              <a:gd name="T95" fmla="*/ 2147483647 h 222"/>
              <a:gd name="T96" fmla="*/ 2147483647 w 139"/>
              <a:gd name="T97" fmla="*/ 2147483647 h 222"/>
              <a:gd name="T98" fmla="*/ 2147483647 w 139"/>
              <a:gd name="T99" fmla="*/ 2147483647 h 222"/>
              <a:gd name="T100" fmla="*/ 2147483647 w 139"/>
              <a:gd name="T101" fmla="*/ 2147483647 h 222"/>
              <a:gd name="T102" fmla="*/ 2147483647 w 139"/>
              <a:gd name="T103" fmla="*/ 2147483647 h 22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39" h="222">
                <a:moveTo>
                  <a:pt x="0" y="0"/>
                </a:moveTo>
                <a:lnTo>
                  <a:pt x="0" y="0"/>
                </a:lnTo>
                <a:lnTo>
                  <a:pt x="2" y="1"/>
                </a:lnTo>
                <a:lnTo>
                  <a:pt x="4" y="2"/>
                </a:lnTo>
                <a:lnTo>
                  <a:pt x="5" y="5"/>
                </a:lnTo>
                <a:lnTo>
                  <a:pt x="7" y="6"/>
                </a:lnTo>
                <a:lnTo>
                  <a:pt x="7" y="8"/>
                </a:lnTo>
                <a:lnTo>
                  <a:pt x="9" y="9"/>
                </a:lnTo>
                <a:lnTo>
                  <a:pt x="10" y="12"/>
                </a:lnTo>
                <a:lnTo>
                  <a:pt x="12" y="13"/>
                </a:lnTo>
                <a:lnTo>
                  <a:pt x="13" y="13"/>
                </a:lnTo>
                <a:lnTo>
                  <a:pt x="14" y="16"/>
                </a:lnTo>
                <a:lnTo>
                  <a:pt x="15" y="17"/>
                </a:lnTo>
                <a:lnTo>
                  <a:pt x="18" y="19"/>
                </a:lnTo>
                <a:lnTo>
                  <a:pt x="19" y="20"/>
                </a:lnTo>
                <a:lnTo>
                  <a:pt x="19" y="22"/>
                </a:lnTo>
                <a:lnTo>
                  <a:pt x="21" y="24"/>
                </a:lnTo>
                <a:lnTo>
                  <a:pt x="22" y="26"/>
                </a:lnTo>
                <a:lnTo>
                  <a:pt x="23" y="27"/>
                </a:lnTo>
                <a:lnTo>
                  <a:pt x="25" y="30"/>
                </a:lnTo>
                <a:lnTo>
                  <a:pt x="27" y="32"/>
                </a:lnTo>
                <a:lnTo>
                  <a:pt x="27" y="34"/>
                </a:lnTo>
                <a:lnTo>
                  <a:pt x="29" y="36"/>
                </a:lnTo>
                <a:lnTo>
                  <a:pt x="30" y="37"/>
                </a:lnTo>
                <a:lnTo>
                  <a:pt x="32" y="38"/>
                </a:lnTo>
                <a:lnTo>
                  <a:pt x="33" y="41"/>
                </a:lnTo>
                <a:lnTo>
                  <a:pt x="34" y="44"/>
                </a:lnTo>
                <a:lnTo>
                  <a:pt x="36" y="45"/>
                </a:lnTo>
                <a:lnTo>
                  <a:pt x="37" y="48"/>
                </a:lnTo>
                <a:lnTo>
                  <a:pt x="38" y="49"/>
                </a:lnTo>
                <a:lnTo>
                  <a:pt x="40" y="52"/>
                </a:lnTo>
                <a:lnTo>
                  <a:pt x="41" y="53"/>
                </a:lnTo>
                <a:lnTo>
                  <a:pt x="42" y="56"/>
                </a:lnTo>
                <a:lnTo>
                  <a:pt x="43" y="57"/>
                </a:lnTo>
                <a:lnTo>
                  <a:pt x="45" y="60"/>
                </a:lnTo>
                <a:lnTo>
                  <a:pt x="46" y="62"/>
                </a:lnTo>
                <a:lnTo>
                  <a:pt x="47" y="64"/>
                </a:lnTo>
                <a:lnTo>
                  <a:pt x="49" y="66"/>
                </a:lnTo>
                <a:lnTo>
                  <a:pt x="50" y="68"/>
                </a:lnTo>
                <a:lnTo>
                  <a:pt x="51" y="70"/>
                </a:lnTo>
                <a:lnTo>
                  <a:pt x="53" y="72"/>
                </a:lnTo>
                <a:lnTo>
                  <a:pt x="55" y="76"/>
                </a:lnTo>
                <a:lnTo>
                  <a:pt x="55" y="78"/>
                </a:lnTo>
                <a:lnTo>
                  <a:pt x="57" y="80"/>
                </a:lnTo>
                <a:lnTo>
                  <a:pt x="58" y="82"/>
                </a:lnTo>
                <a:lnTo>
                  <a:pt x="59" y="82"/>
                </a:lnTo>
                <a:lnTo>
                  <a:pt x="60" y="86"/>
                </a:lnTo>
                <a:lnTo>
                  <a:pt x="63" y="88"/>
                </a:lnTo>
                <a:lnTo>
                  <a:pt x="64" y="90"/>
                </a:lnTo>
                <a:lnTo>
                  <a:pt x="65" y="94"/>
                </a:lnTo>
                <a:lnTo>
                  <a:pt x="65" y="96"/>
                </a:lnTo>
                <a:lnTo>
                  <a:pt x="67" y="98"/>
                </a:lnTo>
                <a:lnTo>
                  <a:pt x="69" y="100"/>
                </a:lnTo>
                <a:lnTo>
                  <a:pt x="70" y="102"/>
                </a:lnTo>
                <a:lnTo>
                  <a:pt x="71" y="104"/>
                </a:lnTo>
                <a:lnTo>
                  <a:pt x="73" y="108"/>
                </a:lnTo>
                <a:lnTo>
                  <a:pt x="74" y="109"/>
                </a:lnTo>
                <a:lnTo>
                  <a:pt x="76" y="113"/>
                </a:lnTo>
                <a:lnTo>
                  <a:pt x="77" y="114"/>
                </a:lnTo>
                <a:lnTo>
                  <a:pt x="78" y="117"/>
                </a:lnTo>
                <a:lnTo>
                  <a:pt x="79" y="118"/>
                </a:lnTo>
                <a:lnTo>
                  <a:pt x="81" y="120"/>
                </a:lnTo>
                <a:lnTo>
                  <a:pt x="82" y="124"/>
                </a:lnTo>
                <a:lnTo>
                  <a:pt x="83" y="127"/>
                </a:lnTo>
                <a:lnTo>
                  <a:pt x="85" y="128"/>
                </a:lnTo>
                <a:lnTo>
                  <a:pt x="86" y="132"/>
                </a:lnTo>
                <a:lnTo>
                  <a:pt x="87" y="133"/>
                </a:lnTo>
                <a:lnTo>
                  <a:pt x="88" y="136"/>
                </a:lnTo>
                <a:lnTo>
                  <a:pt x="89" y="138"/>
                </a:lnTo>
                <a:lnTo>
                  <a:pt x="91" y="139"/>
                </a:lnTo>
                <a:lnTo>
                  <a:pt x="93" y="143"/>
                </a:lnTo>
                <a:lnTo>
                  <a:pt x="94" y="146"/>
                </a:lnTo>
                <a:lnTo>
                  <a:pt x="95" y="147"/>
                </a:lnTo>
                <a:lnTo>
                  <a:pt x="96" y="150"/>
                </a:lnTo>
                <a:lnTo>
                  <a:pt x="98" y="152"/>
                </a:lnTo>
                <a:lnTo>
                  <a:pt x="99" y="154"/>
                </a:lnTo>
                <a:lnTo>
                  <a:pt x="101" y="157"/>
                </a:lnTo>
                <a:lnTo>
                  <a:pt x="102" y="160"/>
                </a:lnTo>
                <a:lnTo>
                  <a:pt x="103" y="162"/>
                </a:lnTo>
                <a:lnTo>
                  <a:pt x="105" y="165"/>
                </a:lnTo>
                <a:lnTo>
                  <a:pt x="106" y="167"/>
                </a:lnTo>
                <a:lnTo>
                  <a:pt x="108" y="168"/>
                </a:lnTo>
                <a:lnTo>
                  <a:pt x="108" y="172"/>
                </a:lnTo>
                <a:lnTo>
                  <a:pt x="109" y="174"/>
                </a:lnTo>
                <a:lnTo>
                  <a:pt x="111" y="176"/>
                </a:lnTo>
                <a:lnTo>
                  <a:pt x="113" y="178"/>
                </a:lnTo>
                <a:lnTo>
                  <a:pt x="114" y="181"/>
                </a:lnTo>
                <a:lnTo>
                  <a:pt x="115" y="183"/>
                </a:lnTo>
                <a:lnTo>
                  <a:pt x="117" y="184"/>
                </a:lnTo>
                <a:lnTo>
                  <a:pt x="118" y="187"/>
                </a:lnTo>
                <a:lnTo>
                  <a:pt x="119" y="190"/>
                </a:lnTo>
                <a:lnTo>
                  <a:pt x="121" y="192"/>
                </a:lnTo>
                <a:lnTo>
                  <a:pt x="121" y="195"/>
                </a:lnTo>
                <a:lnTo>
                  <a:pt x="123" y="196"/>
                </a:lnTo>
                <a:lnTo>
                  <a:pt x="125" y="198"/>
                </a:lnTo>
                <a:lnTo>
                  <a:pt x="126" y="202"/>
                </a:lnTo>
                <a:lnTo>
                  <a:pt x="127" y="203"/>
                </a:lnTo>
                <a:lnTo>
                  <a:pt x="128" y="205"/>
                </a:lnTo>
                <a:lnTo>
                  <a:pt x="130" y="209"/>
                </a:lnTo>
                <a:lnTo>
                  <a:pt x="131" y="210"/>
                </a:lnTo>
                <a:lnTo>
                  <a:pt x="132" y="212"/>
                </a:lnTo>
                <a:lnTo>
                  <a:pt x="134" y="214"/>
                </a:lnTo>
                <a:lnTo>
                  <a:pt x="135" y="216"/>
                </a:lnTo>
                <a:lnTo>
                  <a:pt x="136" y="218"/>
                </a:lnTo>
                <a:lnTo>
                  <a:pt x="138" y="221"/>
                </a:lnTo>
              </a:path>
            </a:pathLst>
          </a:custGeom>
          <a:noFill/>
          <a:ln w="317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 name="Freeform 84"/>
          <p:cNvSpPr>
            <a:spLocks/>
          </p:cNvSpPr>
          <p:nvPr/>
        </p:nvSpPr>
        <p:spPr bwMode="auto">
          <a:xfrm>
            <a:off x="7297411" y="5816318"/>
            <a:ext cx="123825" cy="160338"/>
          </a:xfrm>
          <a:custGeom>
            <a:avLst/>
            <a:gdLst>
              <a:gd name="T0" fmla="*/ 2147483647 w 85"/>
              <a:gd name="T1" fmla="*/ 2147483647 h 115"/>
              <a:gd name="T2" fmla="*/ 2147483647 w 85"/>
              <a:gd name="T3" fmla="*/ 2147483647 h 115"/>
              <a:gd name="T4" fmla="*/ 2147483647 w 85"/>
              <a:gd name="T5" fmla="*/ 2147483647 h 115"/>
              <a:gd name="T6" fmla="*/ 2147483647 w 85"/>
              <a:gd name="T7" fmla="*/ 2147483647 h 115"/>
              <a:gd name="T8" fmla="*/ 2147483647 w 85"/>
              <a:gd name="T9" fmla="*/ 2147483647 h 115"/>
              <a:gd name="T10" fmla="*/ 2147483647 w 85"/>
              <a:gd name="T11" fmla="*/ 2147483647 h 115"/>
              <a:gd name="T12" fmla="*/ 2147483647 w 85"/>
              <a:gd name="T13" fmla="*/ 2147483647 h 115"/>
              <a:gd name="T14" fmla="*/ 2147483647 w 85"/>
              <a:gd name="T15" fmla="*/ 2147483647 h 115"/>
              <a:gd name="T16" fmla="*/ 2147483647 w 85"/>
              <a:gd name="T17" fmla="*/ 2147483647 h 115"/>
              <a:gd name="T18" fmla="*/ 2147483647 w 85"/>
              <a:gd name="T19" fmla="*/ 2147483647 h 115"/>
              <a:gd name="T20" fmla="*/ 2147483647 w 85"/>
              <a:gd name="T21" fmla="*/ 2147483647 h 115"/>
              <a:gd name="T22" fmla="*/ 2147483647 w 85"/>
              <a:gd name="T23" fmla="*/ 2147483647 h 115"/>
              <a:gd name="T24" fmla="*/ 2147483647 w 85"/>
              <a:gd name="T25" fmla="*/ 2147483647 h 115"/>
              <a:gd name="T26" fmla="*/ 2147483647 w 85"/>
              <a:gd name="T27" fmla="*/ 2147483647 h 115"/>
              <a:gd name="T28" fmla="*/ 2147483647 w 85"/>
              <a:gd name="T29" fmla="*/ 2147483647 h 115"/>
              <a:gd name="T30" fmla="*/ 2147483647 w 85"/>
              <a:gd name="T31" fmla="*/ 2147483647 h 115"/>
              <a:gd name="T32" fmla="*/ 2147483647 w 85"/>
              <a:gd name="T33" fmla="*/ 2147483647 h 115"/>
              <a:gd name="T34" fmla="*/ 2147483647 w 85"/>
              <a:gd name="T35" fmla="*/ 2147483647 h 115"/>
              <a:gd name="T36" fmla="*/ 2147483647 w 85"/>
              <a:gd name="T37" fmla="*/ 2147483647 h 115"/>
              <a:gd name="T38" fmla="*/ 2147483647 w 85"/>
              <a:gd name="T39" fmla="*/ 2147483647 h 115"/>
              <a:gd name="T40" fmla="*/ 2147483647 w 85"/>
              <a:gd name="T41" fmla="*/ 2147483647 h 115"/>
              <a:gd name="T42" fmla="*/ 2147483647 w 85"/>
              <a:gd name="T43" fmla="*/ 2147483647 h 115"/>
              <a:gd name="T44" fmla="*/ 2147483647 w 85"/>
              <a:gd name="T45" fmla="*/ 2147483647 h 115"/>
              <a:gd name="T46" fmla="*/ 2147483647 w 85"/>
              <a:gd name="T47" fmla="*/ 2147483647 h 115"/>
              <a:gd name="T48" fmla="*/ 2147483647 w 85"/>
              <a:gd name="T49" fmla="*/ 2147483647 h 115"/>
              <a:gd name="T50" fmla="*/ 2147483647 w 85"/>
              <a:gd name="T51" fmla="*/ 2147483647 h 115"/>
              <a:gd name="T52" fmla="*/ 2147483647 w 85"/>
              <a:gd name="T53" fmla="*/ 2147483647 h 115"/>
              <a:gd name="T54" fmla="*/ 2147483647 w 85"/>
              <a:gd name="T55" fmla="*/ 2147483647 h 115"/>
              <a:gd name="T56" fmla="*/ 2147483647 w 85"/>
              <a:gd name="T57" fmla="*/ 2147483647 h 115"/>
              <a:gd name="T58" fmla="*/ 2147483647 w 85"/>
              <a:gd name="T59" fmla="*/ 2147483647 h 115"/>
              <a:gd name="T60" fmla="*/ 2147483647 w 85"/>
              <a:gd name="T61" fmla="*/ 2147483647 h 115"/>
              <a:gd name="T62" fmla="*/ 2147483647 w 85"/>
              <a:gd name="T63" fmla="*/ 2147483647 h 11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85" h="115">
                <a:moveTo>
                  <a:pt x="0" y="0"/>
                </a:moveTo>
                <a:lnTo>
                  <a:pt x="1" y="2"/>
                </a:lnTo>
                <a:lnTo>
                  <a:pt x="1" y="4"/>
                </a:lnTo>
                <a:lnTo>
                  <a:pt x="3" y="7"/>
                </a:lnTo>
                <a:lnTo>
                  <a:pt x="5" y="8"/>
                </a:lnTo>
                <a:lnTo>
                  <a:pt x="7" y="11"/>
                </a:lnTo>
                <a:lnTo>
                  <a:pt x="8" y="13"/>
                </a:lnTo>
                <a:lnTo>
                  <a:pt x="8" y="15"/>
                </a:lnTo>
                <a:lnTo>
                  <a:pt x="11" y="17"/>
                </a:lnTo>
                <a:lnTo>
                  <a:pt x="11" y="19"/>
                </a:lnTo>
                <a:lnTo>
                  <a:pt x="13" y="21"/>
                </a:lnTo>
                <a:lnTo>
                  <a:pt x="14" y="23"/>
                </a:lnTo>
                <a:lnTo>
                  <a:pt x="15" y="25"/>
                </a:lnTo>
                <a:lnTo>
                  <a:pt x="17" y="27"/>
                </a:lnTo>
                <a:lnTo>
                  <a:pt x="19" y="29"/>
                </a:lnTo>
                <a:lnTo>
                  <a:pt x="20" y="32"/>
                </a:lnTo>
                <a:lnTo>
                  <a:pt x="20" y="33"/>
                </a:lnTo>
                <a:lnTo>
                  <a:pt x="22" y="35"/>
                </a:lnTo>
                <a:lnTo>
                  <a:pt x="23" y="38"/>
                </a:lnTo>
                <a:lnTo>
                  <a:pt x="25" y="39"/>
                </a:lnTo>
                <a:lnTo>
                  <a:pt x="27" y="41"/>
                </a:lnTo>
                <a:lnTo>
                  <a:pt x="28" y="43"/>
                </a:lnTo>
                <a:lnTo>
                  <a:pt x="29" y="45"/>
                </a:lnTo>
                <a:lnTo>
                  <a:pt x="30" y="47"/>
                </a:lnTo>
                <a:lnTo>
                  <a:pt x="31" y="49"/>
                </a:lnTo>
                <a:lnTo>
                  <a:pt x="33" y="51"/>
                </a:lnTo>
                <a:lnTo>
                  <a:pt x="34" y="53"/>
                </a:lnTo>
                <a:lnTo>
                  <a:pt x="35" y="55"/>
                </a:lnTo>
                <a:lnTo>
                  <a:pt x="37" y="57"/>
                </a:lnTo>
                <a:lnTo>
                  <a:pt x="38" y="59"/>
                </a:lnTo>
                <a:lnTo>
                  <a:pt x="39" y="60"/>
                </a:lnTo>
                <a:lnTo>
                  <a:pt x="41" y="62"/>
                </a:lnTo>
                <a:lnTo>
                  <a:pt x="42" y="63"/>
                </a:lnTo>
                <a:lnTo>
                  <a:pt x="43" y="65"/>
                </a:lnTo>
                <a:lnTo>
                  <a:pt x="45" y="67"/>
                </a:lnTo>
                <a:lnTo>
                  <a:pt x="46" y="69"/>
                </a:lnTo>
                <a:lnTo>
                  <a:pt x="48" y="70"/>
                </a:lnTo>
                <a:lnTo>
                  <a:pt x="49" y="72"/>
                </a:lnTo>
                <a:lnTo>
                  <a:pt x="50" y="75"/>
                </a:lnTo>
                <a:lnTo>
                  <a:pt x="51" y="76"/>
                </a:lnTo>
                <a:lnTo>
                  <a:pt x="52" y="78"/>
                </a:lnTo>
                <a:lnTo>
                  <a:pt x="55" y="80"/>
                </a:lnTo>
                <a:lnTo>
                  <a:pt x="56" y="82"/>
                </a:lnTo>
                <a:lnTo>
                  <a:pt x="57" y="83"/>
                </a:lnTo>
                <a:lnTo>
                  <a:pt x="58" y="85"/>
                </a:lnTo>
                <a:lnTo>
                  <a:pt x="59" y="86"/>
                </a:lnTo>
                <a:lnTo>
                  <a:pt x="60" y="89"/>
                </a:lnTo>
                <a:lnTo>
                  <a:pt x="62" y="90"/>
                </a:lnTo>
                <a:lnTo>
                  <a:pt x="64" y="92"/>
                </a:lnTo>
                <a:lnTo>
                  <a:pt x="65" y="93"/>
                </a:lnTo>
                <a:lnTo>
                  <a:pt x="66" y="94"/>
                </a:lnTo>
                <a:lnTo>
                  <a:pt x="67" y="95"/>
                </a:lnTo>
                <a:lnTo>
                  <a:pt x="69" y="97"/>
                </a:lnTo>
                <a:lnTo>
                  <a:pt x="70" y="99"/>
                </a:lnTo>
                <a:lnTo>
                  <a:pt x="71" y="101"/>
                </a:lnTo>
                <a:lnTo>
                  <a:pt x="73" y="102"/>
                </a:lnTo>
                <a:lnTo>
                  <a:pt x="74" y="104"/>
                </a:lnTo>
                <a:lnTo>
                  <a:pt x="76" y="105"/>
                </a:lnTo>
                <a:lnTo>
                  <a:pt x="77" y="107"/>
                </a:lnTo>
                <a:lnTo>
                  <a:pt x="78" y="108"/>
                </a:lnTo>
                <a:lnTo>
                  <a:pt x="79" y="110"/>
                </a:lnTo>
                <a:lnTo>
                  <a:pt x="81" y="111"/>
                </a:lnTo>
                <a:lnTo>
                  <a:pt x="82" y="113"/>
                </a:lnTo>
                <a:lnTo>
                  <a:pt x="84" y="114"/>
                </a:lnTo>
              </a:path>
            </a:pathLst>
          </a:custGeom>
          <a:noFill/>
          <a:ln w="317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 name="Freeform 85"/>
          <p:cNvSpPr>
            <a:spLocks/>
          </p:cNvSpPr>
          <p:nvPr/>
        </p:nvSpPr>
        <p:spPr bwMode="auto">
          <a:xfrm>
            <a:off x="7421236" y="5976656"/>
            <a:ext cx="200025" cy="131762"/>
          </a:xfrm>
          <a:custGeom>
            <a:avLst/>
            <a:gdLst>
              <a:gd name="T0" fmla="*/ 2147483647 w 139"/>
              <a:gd name="T1" fmla="*/ 2147483647 h 94"/>
              <a:gd name="T2" fmla="*/ 2147483647 w 139"/>
              <a:gd name="T3" fmla="*/ 2147483647 h 94"/>
              <a:gd name="T4" fmla="*/ 2147483647 w 139"/>
              <a:gd name="T5" fmla="*/ 2147483647 h 94"/>
              <a:gd name="T6" fmla="*/ 2147483647 w 139"/>
              <a:gd name="T7" fmla="*/ 2147483647 h 94"/>
              <a:gd name="T8" fmla="*/ 2147483647 w 139"/>
              <a:gd name="T9" fmla="*/ 2147483647 h 94"/>
              <a:gd name="T10" fmla="*/ 2147483647 w 139"/>
              <a:gd name="T11" fmla="*/ 2147483647 h 94"/>
              <a:gd name="T12" fmla="*/ 2147483647 w 139"/>
              <a:gd name="T13" fmla="*/ 2147483647 h 94"/>
              <a:gd name="T14" fmla="*/ 2147483647 w 139"/>
              <a:gd name="T15" fmla="*/ 2147483647 h 94"/>
              <a:gd name="T16" fmla="*/ 2147483647 w 139"/>
              <a:gd name="T17" fmla="*/ 2147483647 h 94"/>
              <a:gd name="T18" fmla="*/ 2147483647 w 139"/>
              <a:gd name="T19" fmla="*/ 2147483647 h 94"/>
              <a:gd name="T20" fmla="*/ 2147483647 w 139"/>
              <a:gd name="T21" fmla="*/ 2147483647 h 94"/>
              <a:gd name="T22" fmla="*/ 2147483647 w 139"/>
              <a:gd name="T23" fmla="*/ 2147483647 h 94"/>
              <a:gd name="T24" fmla="*/ 2147483647 w 139"/>
              <a:gd name="T25" fmla="*/ 2147483647 h 94"/>
              <a:gd name="T26" fmla="*/ 2147483647 w 139"/>
              <a:gd name="T27" fmla="*/ 2147483647 h 94"/>
              <a:gd name="T28" fmla="*/ 2147483647 w 139"/>
              <a:gd name="T29" fmla="*/ 2147483647 h 94"/>
              <a:gd name="T30" fmla="*/ 2147483647 w 139"/>
              <a:gd name="T31" fmla="*/ 2147483647 h 94"/>
              <a:gd name="T32" fmla="*/ 2147483647 w 139"/>
              <a:gd name="T33" fmla="*/ 2147483647 h 94"/>
              <a:gd name="T34" fmla="*/ 2147483647 w 139"/>
              <a:gd name="T35" fmla="*/ 2147483647 h 94"/>
              <a:gd name="T36" fmla="*/ 2147483647 w 139"/>
              <a:gd name="T37" fmla="*/ 2147483647 h 94"/>
              <a:gd name="T38" fmla="*/ 2147483647 w 139"/>
              <a:gd name="T39" fmla="*/ 2147483647 h 94"/>
              <a:gd name="T40" fmla="*/ 2147483647 w 139"/>
              <a:gd name="T41" fmla="*/ 2147483647 h 94"/>
              <a:gd name="T42" fmla="*/ 2147483647 w 139"/>
              <a:gd name="T43" fmla="*/ 2147483647 h 94"/>
              <a:gd name="T44" fmla="*/ 2147483647 w 139"/>
              <a:gd name="T45" fmla="*/ 2147483647 h 94"/>
              <a:gd name="T46" fmla="*/ 2147483647 w 139"/>
              <a:gd name="T47" fmla="*/ 2147483647 h 94"/>
              <a:gd name="T48" fmla="*/ 2147483647 w 139"/>
              <a:gd name="T49" fmla="*/ 2147483647 h 94"/>
              <a:gd name="T50" fmla="*/ 2147483647 w 139"/>
              <a:gd name="T51" fmla="*/ 2147483647 h 94"/>
              <a:gd name="T52" fmla="*/ 2147483647 w 139"/>
              <a:gd name="T53" fmla="*/ 2147483647 h 94"/>
              <a:gd name="T54" fmla="*/ 2147483647 w 139"/>
              <a:gd name="T55" fmla="*/ 2147483647 h 94"/>
              <a:gd name="T56" fmla="*/ 2147483647 w 139"/>
              <a:gd name="T57" fmla="*/ 2147483647 h 94"/>
              <a:gd name="T58" fmla="*/ 2147483647 w 139"/>
              <a:gd name="T59" fmla="*/ 2147483647 h 94"/>
              <a:gd name="T60" fmla="*/ 2147483647 w 139"/>
              <a:gd name="T61" fmla="*/ 2147483647 h 94"/>
              <a:gd name="T62" fmla="*/ 2147483647 w 139"/>
              <a:gd name="T63" fmla="*/ 2147483647 h 94"/>
              <a:gd name="T64" fmla="*/ 2147483647 w 139"/>
              <a:gd name="T65" fmla="*/ 2147483647 h 94"/>
              <a:gd name="T66" fmla="*/ 2147483647 w 139"/>
              <a:gd name="T67" fmla="*/ 2147483647 h 94"/>
              <a:gd name="T68" fmla="*/ 2147483647 w 139"/>
              <a:gd name="T69" fmla="*/ 2147483647 h 94"/>
              <a:gd name="T70" fmla="*/ 2147483647 w 139"/>
              <a:gd name="T71" fmla="*/ 2147483647 h 94"/>
              <a:gd name="T72" fmla="*/ 2147483647 w 139"/>
              <a:gd name="T73" fmla="*/ 2147483647 h 94"/>
              <a:gd name="T74" fmla="*/ 2147483647 w 139"/>
              <a:gd name="T75" fmla="*/ 2147483647 h 94"/>
              <a:gd name="T76" fmla="*/ 2147483647 w 139"/>
              <a:gd name="T77" fmla="*/ 2147483647 h 94"/>
              <a:gd name="T78" fmla="*/ 2147483647 w 139"/>
              <a:gd name="T79" fmla="*/ 2147483647 h 94"/>
              <a:gd name="T80" fmla="*/ 2147483647 w 139"/>
              <a:gd name="T81" fmla="*/ 2147483647 h 94"/>
              <a:gd name="T82" fmla="*/ 2147483647 w 139"/>
              <a:gd name="T83" fmla="*/ 2147483647 h 94"/>
              <a:gd name="T84" fmla="*/ 2147483647 w 139"/>
              <a:gd name="T85" fmla="*/ 2147483647 h 94"/>
              <a:gd name="T86" fmla="*/ 2147483647 w 139"/>
              <a:gd name="T87" fmla="*/ 2147483647 h 94"/>
              <a:gd name="T88" fmla="*/ 2147483647 w 139"/>
              <a:gd name="T89" fmla="*/ 2147483647 h 94"/>
              <a:gd name="T90" fmla="*/ 2147483647 w 139"/>
              <a:gd name="T91" fmla="*/ 2147483647 h 94"/>
              <a:gd name="T92" fmla="*/ 2147483647 w 139"/>
              <a:gd name="T93" fmla="*/ 2147483647 h 94"/>
              <a:gd name="T94" fmla="*/ 2147483647 w 139"/>
              <a:gd name="T95" fmla="*/ 2147483647 h 94"/>
              <a:gd name="T96" fmla="*/ 2147483647 w 139"/>
              <a:gd name="T97" fmla="*/ 2147483647 h 94"/>
              <a:gd name="T98" fmla="*/ 2147483647 w 139"/>
              <a:gd name="T99" fmla="*/ 2147483647 h 94"/>
              <a:gd name="T100" fmla="*/ 2147483647 w 139"/>
              <a:gd name="T101" fmla="*/ 2147483647 h 94"/>
              <a:gd name="T102" fmla="*/ 2147483647 w 139"/>
              <a:gd name="T103" fmla="*/ 2147483647 h 9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39" h="94">
                <a:moveTo>
                  <a:pt x="0" y="0"/>
                </a:moveTo>
                <a:lnTo>
                  <a:pt x="1" y="3"/>
                </a:lnTo>
                <a:lnTo>
                  <a:pt x="2" y="4"/>
                </a:lnTo>
                <a:lnTo>
                  <a:pt x="3" y="5"/>
                </a:lnTo>
                <a:lnTo>
                  <a:pt x="4" y="6"/>
                </a:lnTo>
                <a:lnTo>
                  <a:pt x="6" y="7"/>
                </a:lnTo>
                <a:lnTo>
                  <a:pt x="8" y="8"/>
                </a:lnTo>
                <a:lnTo>
                  <a:pt x="9" y="11"/>
                </a:lnTo>
                <a:lnTo>
                  <a:pt x="11" y="12"/>
                </a:lnTo>
                <a:lnTo>
                  <a:pt x="12" y="14"/>
                </a:lnTo>
                <a:lnTo>
                  <a:pt x="14" y="16"/>
                </a:lnTo>
                <a:lnTo>
                  <a:pt x="16" y="17"/>
                </a:lnTo>
                <a:lnTo>
                  <a:pt x="17" y="18"/>
                </a:lnTo>
                <a:lnTo>
                  <a:pt x="18" y="20"/>
                </a:lnTo>
                <a:lnTo>
                  <a:pt x="20" y="20"/>
                </a:lnTo>
                <a:lnTo>
                  <a:pt x="21" y="22"/>
                </a:lnTo>
                <a:lnTo>
                  <a:pt x="22" y="23"/>
                </a:lnTo>
                <a:lnTo>
                  <a:pt x="24" y="24"/>
                </a:lnTo>
                <a:lnTo>
                  <a:pt x="24" y="25"/>
                </a:lnTo>
                <a:lnTo>
                  <a:pt x="26" y="26"/>
                </a:lnTo>
                <a:lnTo>
                  <a:pt x="28" y="28"/>
                </a:lnTo>
                <a:lnTo>
                  <a:pt x="30" y="28"/>
                </a:lnTo>
                <a:lnTo>
                  <a:pt x="30" y="30"/>
                </a:lnTo>
                <a:lnTo>
                  <a:pt x="31" y="31"/>
                </a:lnTo>
                <a:lnTo>
                  <a:pt x="32" y="33"/>
                </a:lnTo>
                <a:lnTo>
                  <a:pt x="34" y="33"/>
                </a:lnTo>
                <a:lnTo>
                  <a:pt x="36" y="35"/>
                </a:lnTo>
                <a:lnTo>
                  <a:pt x="37" y="35"/>
                </a:lnTo>
                <a:lnTo>
                  <a:pt x="38" y="36"/>
                </a:lnTo>
                <a:lnTo>
                  <a:pt x="39" y="37"/>
                </a:lnTo>
                <a:lnTo>
                  <a:pt x="40" y="38"/>
                </a:lnTo>
                <a:lnTo>
                  <a:pt x="42" y="41"/>
                </a:lnTo>
                <a:lnTo>
                  <a:pt x="43" y="41"/>
                </a:lnTo>
                <a:lnTo>
                  <a:pt x="44" y="43"/>
                </a:lnTo>
                <a:lnTo>
                  <a:pt x="46" y="43"/>
                </a:lnTo>
                <a:lnTo>
                  <a:pt x="48" y="44"/>
                </a:lnTo>
                <a:lnTo>
                  <a:pt x="50" y="45"/>
                </a:lnTo>
                <a:lnTo>
                  <a:pt x="51" y="47"/>
                </a:lnTo>
                <a:lnTo>
                  <a:pt x="52" y="48"/>
                </a:lnTo>
                <a:lnTo>
                  <a:pt x="54" y="49"/>
                </a:lnTo>
                <a:lnTo>
                  <a:pt x="56" y="50"/>
                </a:lnTo>
                <a:lnTo>
                  <a:pt x="57" y="50"/>
                </a:lnTo>
                <a:lnTo>
                  <a:pt x="58" y="52"/>
                </a:lnTo>
                <a:lnTo>
                  <a:pt x="60" y="52"/>
                </a:lnTo>
                <a:lnTo>
                  <a:pt x="61" y="54"/>
                </a:lnTo>
                <a:lnTo>
                  <a:pt x="62" y="54"/>
                </a:lnTo>
                <a:lnTo>
                  <a:pt x="63" y="55"/>
                </a:lnTo>
                <a:lnTo>
                  <a:pt x="65" y="56"/>
                </a:lnTo>
                <a:lnTo>
                  <a:pt x="66" y="57"/>
                </a:lnTo>
                <a:lnTo>
                  <a:pt x="68" y="57"/>
                </a:lnTo>
                <a:lnTo>
                  <a:pt x="68" y="58"/>
                </a:lnTo>
                <a:lnTo>
                  <a:pt x="69" y="60"/>
                </a:lnTo>
                <a:lnTo>
                  <a:pt x="71" y="60"/>
                </a:lnTo>
                <a:lnTo>
                  <a:pt x="73" y="62"/>
                </a:lnTo>
                <a:lnTo>
                  <a:pt x="74" y="63"/>
                </a:lnTo>
                <a:lnTo>
                  <a:pt x="75" y="63"/>
                </a:lnTo>
                <a:lnTo>
                  <a:pt x="76" y="64"/>
                </a:lnTo>
                <a:lnTo>
                  <a:pt x="78" y="64"/>
                </a:lnTo>
                <a:lnTo>
                  <a:pt x="79" y="66"/>
                </a:lnTo>
                <a:lnTo>
                  <a:pt x="81" y="66"/>
                </a:lnTo>
                <a:lnTo>
                  <a:pt x="82" y="66"/>
                </a:lnTo>
                <a:lnTo>
                  <a:pt x="83" y="68"/>
                </a:lnTo>
                <a:lnTo>
                  <a:pt x="85" y="69"/>
                </a:lnTo>
                <a:lnTo>
                  <a:pt x="86" y="70"/>
                </a:lnTo>
                <a:lnTo>
                  <a:pt x="87" y="71"/>
                </a:lnTo>
                <a:lnTo>
                  <a:pt x="88" y="72"/>
                </a:lnTo>
                <a:lnTo>
                  <a:pt x="90" y="72"/>
                </a:lnTo>
                <a:lnTo>
                  <a:pt x="91" y="73"/>
                </a:lnTo>
                <a:lnTo>
                  <a:pt x="92" y="73"/>
                </a:lnTo>
                <a:lnTo>
                  <a:pt x="94" y="74"/>
                </a:lnTo>
                <a:lnTo>
                  <a:pt x="95" y="74"/>
                </a:lnTo>
                <a:lnTo>
                  <a:pt x="96" y="74"/>
                </a:lnTo>
                <a:lnTo>
                  <a:pt x="98" y="76"/>
                </a:lnTo>
                <a:lnTo>
                  <a:pt x="99" y="77"/>
                </a:lnTo>
                <a:lnTo>
                  <a:pt x="100" y="77"/>
                </a:lnTo>
                <a:lnTo>
                  <a:pt x="102" y="78"/>
                </a:lnTo>
                <a:lnTo>
                  <a:pt x="104" y="79"/>
                </a:lnTo>
                <a:lnTo>
                  <a:pt x="104" y="80"/>
                </a:lnTo>
                <a:lnTo>
                  <a:pt x="106" y="80"/>
                </a:lnTo>
                <a:lnTo>
                  <a:pt x="107" y="81"/>
                </a:lnTo>
                <a:lnTo>
                  <a:pt x="108" y="82"/>
                </a:lnTo>
                <a:lnTo>
                  <a:pt x="110" y="82"/>
                </a:lnTo>
                <a:lnTo>
                  <a:pt x="111" y="82"/>
                </a:lnTo>
                <a:lnTo>
                  <a:pt x="112" y="83"/>
                </a:lnTo>
                <a:lnTo>
                  <a:pt x="114" y="83"/>
                </a:lnTo>
                <a:lnTo>
                  <a:pt x="115" y="84"/>
                </a:lnTo>
                <a:lnTo>
                  <a:pt x="117" y="85"/>
                </a:lnTo>
                <a:lnTo>
                  <a:pt x="118" y="85"/>
                </a:lnTo>
                <a:lnTo>
                  <a:pt x="119" y="86"/>
                </a:lnTo>
                <a:lnTo>
                  <a:pt x="120" y="87"/>
                </a:lnTo>
                <a:lnTo>
                  <a:pt x="122" y="87"/>
                </a:lnTo>
                <a:lnTo>
                  <a:pt x="123" y="88"/>
                </a:lnTo>
                <a:lnTo>
                  <a:pt x="125" y="88"/>
                </a:lnTo>
                <a:lnTo>
                  <a:pt x="126" y="88"/>
                </a:lnTo>
                <a:lnTo>
                  <a:pt x="127" y="90"/>
                </a:lnTo>
                <a:lnTo>
                  <a:pt x="128" y="90"/>
                </a:lnTo>
                <a:lnTo>
                  <a:pt x="130" y="91"/>
                </a:lnTo>
                <a:lnTo>
                  <a:pt x="132" y="91"/>
                </a:lnTo>
                <a:lnTo>
                  <a:pt x="132" y="92"/>
                </a:lnTo>
                <a:lnTo>
                  <a:pt x="133" y="93"/>
                </a:lnTo>
                <a:lnTo>
                  <a:pt x="135" y="93"/>
                </a:lnTo>
                <a:lnTo>
                  <a:pt x="137" y="93"/>
                </a:lnTo>
                <a:lnTo>
                  <a:pt x="138" y="93"/>
                </a:lnTo>
              </a:path>
            </a:pathLst>
          </a:custGeom>
          <a:noFill/>
          <a:ln w="317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 name="Freeform 86"/>
          <p:cNvSpPr>
            <a:spLocks/>
          </p:cNvSpPr>
          <p:nvPr/>
        </p:nvSpPr>
        <p:spPr bwMode="auto">
          <a:xfrm>
            <a:off x="7619674" y="6106831"/>
            <a:ext cx="31750" cy="12700"/>
          </a:xfrm>
          <a:custGeom>
            <a:avLst/>
            <a:gdLst>
              <a:gd name="T0" fmla="*/ 0 w 22"/>
              <a:gd name="T1" fmla="*/ 0 h 9"/>
              <a:gd name="T2" fmla="*/ 2147483647 w 22"/>
              <a:gd name="T3" fmla="*/ 2147483647 h 9"/>
              <a:gd name="T4" fmla="*/ 2147483647 w 22"/>
              <a:gd name="T5" fmla="*/ 2147483647 h 9"/>
              <a:gd name="T6" fmla="*/ 2147483647 w 22"/>
              <a:gd name="T7" fmla="*/ 2147483647 h 9"/>
              <a:gd name="T8" fmla="*/ 2147483647 w 22"/>
              <a:gd name="T9" fmla="*/ 2147483647 h 9"/>
              <a:gd name="T10" fmla="*/ 2147483647 w 22"/>
              <a:gd name="T11" fmla="*/ 2147483647 h 9"/>
              <a:gd name="T12" fmla="*/ 2147483647 w 22"/>
              <a:gd name="T13" fmla="*/ 2147483647 h 9"/>
              <a:gd name="T14" fmla="*/ 2147483647 w 22"/>
              <a:gd name="T15" fmla="*/ 2147483647 h 9"/>
              <a:gd name="T16" fmla="*/ 2147483647 w 22"/>
              <a:gd name="T17" fmla="*/ 2147483647 h 9"/>
              <a:gd name="T18" fmla="*/ 2147483647 w 22"/>
              <a:gd name="T19" fmla="*/ 2147483647 h 9"/>
              <a:gd name="T20" fmla="*/ 2147483647 w 22"/>
              <a:gd name="T21" fmla="*/ 2147483647 h 9"/>
              <a:gd name="T22" fmla="*/ 2147483647 w 22"/>
              <a:gd name="T23" fmla="*/ 2147483647 h 9"/>
              <a:gd name="T24" fmla="*/ 2147483647 w 22"/>
              <a:gd name="T25" fmla="*/ 2147483647 h 9"/>
              <a:gd name="T26" fmla="*/ 2147483647 w 22"/>
              <a:gd name="T27" fmla="*/ 2147483647 h 9"/>
              <a:gd name="T28" fmla="*/ 2147483647 w 22"/>
              <a:gd name="T29" fmla="*/ 2147483647 h 9"/>
              <a:gd name="T30" fmla="*/ 2147483647 w 22"/>
              <a:gd name="T31" fmla="*/ 2147483647 h 9"/>
              <a:gd name="T32" fmla="*/ 2147483647 w 22"/>
              <a:gd name="T33" fmla="*/ 2147483647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2" h="9">
                <a:moveTo>
                  <a:pt x="0" y="0"/>
                </a:moveTo>
                <a:lnTo>
                  <a:pt x="1" y="1"/>
                </a:lnTo>
                <a:lnTo>
                  <a:pt x="2" y="1"/>
                </a:lnTo>
                <a:lnTo>
                  <a:pt x="4" y="1"/>
                </a:lnTo>
                <a:lnTo>
                  <a:pt x="6" y="3"/>
                </a:lnTo>
                <a:lnTo>
                  <a:pt x="8" y="3"/>
                </a:lnTo>
                <a:lnTo>
                  <a:pt x="9" y="3"/>
                </a:lnTo>
                <a:lnTo>
                  <a:pt x="11" y="3"/>
                </a:lnTo>
                <a:lnTo>
                  <a:pt x="12" y="5"/>
                </a:lnTo>
                <a:lnTo>
                  <a:pt x="14" y="6"/>
                </a:lnTo>
                <a:lnTo>
                  <a:pt x="16" y="6"/>
                </a:lnTo>
                <a:lnTo>
                  <a:pt x="17" y="7"/>
                </a:lnTo>
                <a:lnTo>
                  <a:pt x="19" y="7"/>
                </a:lnTo>
                <a:lnTo>
                  <a:pt x="19" y="8"/>
                </a:lnTo>
                <a:lnTo>
                  <a:pt x="21" y="8"/>
                </a:lnTo>
              </a:path>
            </a:pathLst>
          </a:custGeom>
          <a:noFill/>
          <a:ln w="317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 name="Line 87"/>
          <p:cNvSpPr>
            <a:spLocks noChangeShapeType="1"/>
          </p:cNvSpPr>
          <p:nvPr/>
        </p:nvSpPr>
        <p:spPr bwMode="auto">
          <a:xfrm>
            <a:off x="6497311" y="4501868"/>
            <a:ext cx="1062038" cy="0"/>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Line 88"/>
          <p:cNvSpPr>
            <a:spLocks noChangeShapeType="1"/>
          </p:cNvSpPr>
          <p:nvPr/>
        </p:nvSpPr>
        <p:spPr bwMode="auto">
          <a:xfrm>
            <a:off x="6871961" y="3927193"/>
            <a:ext cx="0" cy="574675"/>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 name="Line 89"/>
          <p:cNvSpPr>
            <a:spLocks noChangeShapeType="1"/>
          </p:cNvSpPr>
          <p:nvPr/>
        </p:nvSpPr>
        <p:spPr bwMode="auto">
          <a:xfrm>
            <a:off x="7113261" y="4139918"/>
            <a:ext cx="0" cy="361950"/>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 name="Text Box 90"/>
          <p:cNvSpPr txBox="1">
            <a:spLocks noChangeArrowheads="1"/>
          </p:cNvSpPr>
          <p:nvPr/>
        </p:nvSpPr>
        <p:spPr bwMode="auto">
          <a:xfrm>
            <a:off x="5344786" y="5686143"/>
            <a:ext cx="866775"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buClr>
                <a:srgbClr val="104160"/>
              </a:buClr>
              <a:buSzPct val="90000"/>
              <a:buFont typeface="Monotype Sorts" pitchFamily="2" charset="2"/>
              <a:buNone/>
            </a:pPr>
            <a:r>
              <a:rPr lang="en-US" altLang="en-US" sz="1700" b="1">
                <a:solidFill>
                  <a:srgbClr val="000000"/>
                </a:solidFill>
                <a:latin typeface="Univers (WN)" charset="0"/>
              </a:rPr>
              <a:t>Display</a:t>
            </a:r>
            <a:endParaRPr lang="en-US" altLang="en-US" sz="2200">
              <a:latin typeface="Times New Roman" panose="02020603050405020304" pitchFamily="18" charset="0"/>
            </a:endParaRPr>
          </a:p>
        </p:txBody>
      </p:sp>
      <p:sp>
        <p:nvSpPr>
          <p:cNvPr id="92" name="Freeform 91"/>
          <p:cNvSpPr>
            <a:spLocks/>
          </p:cNvSpPr>
          <p:nvPr/>
        </p:nvSpPr>
        <p:spPr bwMode="auto">
          <a:xfrm>
            <a:off x="6768774" y="4627281"/>
            <a:ext cx="452437" cy="530225"/>
          </a:xfrm>
          <a:custGeom>
            <a:avLst/>
            <a:gdLst>
              <a:gd name="T0" fmla="*/ 0 w 314"/>
              <a:gd name="T1" fmla="*/ 2147483647 h 379"/>
              <a:gd name="T2" fmla="*/ 0 w 314"/>
              <a:gd name="T3" fmla="*/ 2147483647 h 379"/>
              <a:gd name="T4" fmla="*/ 0 w 314"/>
              <a:gd name="T5" fmla="*/ 2147483647 h 379"/>
              <a:gd name="T6" fmla="*/ 0 w 314"/>
              <a:gd name="T7" fmla="*/ 2147483647 h 379"/>
              <a:gd name="T8" fmla="*/ 2147483647 w 314"/>
              <a:gd name="T9" fmla="*/ 2147483647 h 379"/>
              <a:gd name="T10" fmla="*/ 2147483647 w 314"/>
              <a:gd name="T11" fmla="*/ 2147483647 h 379"/>
              <a:gd name="T12" fmla="*/ 2147483647 w 314"/>
              <a:gd name="T13" fmla="*/ 2147483647 h 379"/>
              <a:gd name="T14" fmla="*/ 2147483647 w 314"/>
              <a:gd name="T15" fmla="*/ 2147483647 h 379"/>
              <a:gd name="T16" fmla="*/ 2147483647 w 314"/>
              <a:gd name="T17" fmla="*/ 2147483647 h 379"/>
              <a:gd name="T18" fmla="*/ 2147483647 w 314"/>
              <a:gd name="T19" fmla="*/ 2147483647 h 379"/>
              <a:gd name="T20" fmla="*/ 2147483647 w 314"/>
              <a:gd name="T21" fmla="*/ 2147483647 h 379"/>
              <a:gd name="T22" fmla="*/ 2147483647 w 314"/>
              <a:gd name="T23" fmla="*/ 2147483647 h 379"/>
              <a:gd name="T24" fmla="*/ 2147483647 w 314"/>
              <a:gd name="T25" fmla="*/ 2147483647 h 379"/>
              <a:gd name="T26" fmla="*/ 2147483647 w 314"/>
              <a:gd name="T27" fmla="*/ 2147483647 h 379"/>
              <a:gd name="T28" fmla="*/ 2147483647 w 314"/>
              <a:gd name="T29" fmla="*/ 2147483647 h 379"/>
              <a:gd name="T30" fmla="*/ 2147483647 w 314"/>
              <a:gd name="T31" fmla="*/ 2147483647 h 379"/>
              <a:gd name="T32" fmla="*/ 2147483647 w 314"/>
              <a:gd name="T33" fmla="*/ 2147483647 h 379"/>
              <a:gd name="T34" fmla="*/ 2147483647 w 314"/>
              <a:gd name="T35" fmla="*/ 2147483647 h 379"/>
              <a:gd name="T36" fmla="*/ 2147483647 w 314"/>
              <a:gd name="T37" fmla="*/ 2147483647 h 379"/>
              <a:gd name="T38" fmla="*/ 2147483647 w 314"/>
              <a:gd name="T39" fmla="*/ 2147483647 h 379"/>
              <a:gd name="T40" fmla="*/ 2147483647 w 314"/>
              <a:gd name="T41" fmla="*/ 2147483647 h 379"/>
              <a:gd name="T42" fmla="*/ 2147483647 w 314"/>
              <a:gd name="T43" fmla="*/ 2147483647 h 379"/>
              <a:gd name="T44" fmla="*/ 2147483647 w 314"/>
              <a:gd name="T45" fmla="*/ 2147483647 h 379"/>
              <a:gd name="T46" fmla="*/ 2147483647 w 314"/>
              <a:gd name="T47" fmla="*/ 2147483647 h 379"/>
              <a:gd name="T48" fmla="*/ 2147483647 w 314"/>
              <a:gd name="T49" fmla="*/ 2147483647 h 379"/>
              <a:gd name="T50" fmla="*/ 2147483647 w 314"/>
              <a:gd name="T51" fmla="*/ 2147483647 h 379"/>
              <a:gd name="T52" fmla="*/ 2147483647 w 314"/>
              <a:gd name="T53" fmla="*/ 0 h 379"/>
              <a:gd name="T54" fmla="*/ 2147483647 w 314"/>
              <a:gd name="T55" fmla="*/ 2147483647 h 379"/>
              <a:gd name="T56" fmla="*/ 2147483647 w 314"/>
              <a:gd name="T57" fmla="*/ 2147483647 h 379"/>
              <a:gd name="T58" fmla="*/ 2147483647 w 314"/>
              <a:gd name="T59" fmla="*/ 2147483647 h 379"/>
              <a:gd name="T60" fmla="*/ 2147483647 w 314"/>
              <a:gd name="T61" fmla="*/ 2147483647 h 379"/>
              <a:gd name="T62" fmla="*/ 2147483647 w 314"/>
              <a:gd name="T63" fmla="*/ 2147483647 h 379"/>
              <a:gd name="T64" fmla="*/ 2147483647 w 314"/>
              <a:gd name="T65" fmla="*/ 2147483647 h 379"/>
              <a:gd name="T66" fmla="*/ 2147483647 w 314"/>
              <a:gd name="T67" fmla="*/ 2147483647 h 379"/>
              <a:gd name="T68" fmla="*/ 2147483647 w 314"/>
              <a:gd name="T69" fmla="*/ 2147483647 h 379"/>
              <a:gd name="T70" fmla="*/ 2147483647 w 314"/>
              <a:gd name="T71" fmla="*/ 2147483647 h 379"/>
              <a:gd name="T72" fmla="*/ 2147483647 w 314"/>
              <a:gd name="T73" fmla="*/ 2147483647 h 379"/>
              <a:gd name="T74" fmla="*/ 2147483647 w 314"/>
              <a:gd name="T75" fmla="*/ 2147483647 h 379"/>
              <a:gd name="T76" fmla="*/ 2147483647 w 314"/>
              <a:gd name="T77" fmla="*/ 2147483647 h 379"/>
              <a:gd name="T78" fmla="*/ 2147483647 w 314"/>
              <a:gd name="T79" fmla="*/ 2147483647 h 379"/>
              <a:gd name="T80" fmla="*/ 2147483647 w 314"/>
              <a:gd name="T81" fmla="*/ 2147483647 h 379"/>
              <a:gd name="T82" fmla="*/ 2147483647 w 314"/>
              <a:gd name="T83" fmla="*/ 2147483647 h 379"/>
              <a:gd name="T84" fmla="*/ 2147483647 w 314"/>
              <a:gd name="T85" fmla="*/ 2147483647 h 379"/>
              <a:gd name="T86" fmla="*/ 2147483647 w 314"/>
              <a:gd name="T87" fmla="*/ 2147483647 h 379"/>
              <a:gd name="T88" fmla="*/ 2147483647 w 314"/>
              <a:gd name="T89" fmla="*/ 2147483647 h 379"/>
              <a:gd name="T90" fmla="*/ 2147483647 w 314"/>
              <a:gd name="T91" fmla="*/ 2147483647 h 379"/>
              <a:gd name="T92" fmla="*/ 2147483647 w 314"/>
              <a:gd name="T93" fmla="*/ 2147483647 h 379"/>
              <a:gd name="T94" fmla="*/ 2147483647 w 314"/>
              <a:gd name="T95" fmla="*/ 2147483647 h 379"/>
              <a:gd name="T96" fmla="*/ 2147483647 w 314"/>
              <a:gd name="T97" fmla="*/ 2147483647 h 379"/>
              <a:gd name="T98" fmla="*/ 2147483647 w 314"/>
              <a:gd name="T99" fmla="*/ 2147483647 h 379"/>
              <a:gd name="T100" fmla="*/ 2147483647 w 314"/>
              <a:gd name="T101" fmla="*/ 2147483647 h 379"/>
              <a:gd name="T102" fmla="*/ 2147483647 w 314"/>
              <a:gd name="T103" fmla="*/ 2147483647 h 37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314" h="379">
                <a:moveTo>
                  <a:pt x="0" y="378"/>
                </a:moveTo>
                <a:lnTo>
                  <a:pt x="0" y="378"/>
                </a:lnTo>
                <a:lnTo>
                  <a:pt x="0" y="354"/>
                </a:lnTo>
                <a:lnTo>
                  <a:pt x="0" y="330"/>
                </a:lnTo>
                <a:lnTo>
                  <a:pt x="2" y="307"/>
                </a:lnTo>
                <a:lnTo>
                  <a:pt x="4" y="284"/>
                </a:lnTo>
                <a:lnTo>
                  <a:pt x="7" y="261"/>
                </a:lnTo>
                <a:lnTo>
                  <a:pt x="10" y="238"/>
                </a:lnTo>
                <a:lnTo>
                  <a:pt x="14" y="217"/>
                </a:lnTo>
                <a:lnTo>
                  <a:pt x="18" y="196"/>
                </a:lnTo>
                <a:lnTo>
                  <a:pt x="24" y="175"/>
                </a:lnTo>
                <a:lnTo>
                  <a:pt x="30" y="156"/>
                </a:lnTo>
                <a:lnTo>
                  <a:pt x="35" y="137"/>
                </a:lnTo>
                <a:lnTo>
                  <a:pt x="41" y="119"/>
                </a:lnTo>
                <a:lnTo>
                  <a:pt x="48" y="102"/>
                </a:lnTo>
                <a:lnTo>
                  <a:pt x="56" y="86"/>
                </a:lnTo>
                <a:lnTo>
                  <a:pt x="65" y="73"/>
                </a:lnTo>
                <a:lnTo>
                  <a:pt x="72" y="60"/>
                </a:lnTo>
                <a:lnTo>
                  <a:pt x="80" y="47"/>
                </a:lnTo>
                <a:lnTo>
                  <a:pt x="90" y="36"/>
                </a:lnTo>
                <a:lnTo>
                  <a:pt x="98" y="27"/>
                </a:lnTo>
                <a:lnTo>
                  <a:pt x="108" y="18"/>
                </a:lnTo>
                <a:lnTo>
                  <a:pt x="117" y="12"/>
                </a:lnTo>
                <a:lnTo>
                  <a:pt x="126" y="8"/>
                </a:lnTo>
                <a:lnTo>
                  <a:pt x="137" y="3"/>
                </a:lnTo>
                <a:lnTo>
                  <a:pt x="147" y="1"/>
                </a:lnTo>
                <a:lnTo>
                  <a:pt x="156" y="0"/>
                </a:lnTo>
                <a:lnTo>
                  <a:pt x="166" y="1"/>
                </a:lnTo>
                <a:lnTo>
                  <a:pt x="176" y="3"/>
                </a:lnTo>
                <a:lnTo>
                  <a:pt x="186" y="8"/>
                </a:lnTo>
                <a:lnTo>
                  <a:pt x="196" y="12"/>
                </a:lnTo>
                <a:lnTo>
                  <a:pt x="205" y="18"/>
                </a:lnTo>
                <a:lnTo>
                  <a:pt x="214" y="27"/>
                </a:lnTo>
                <a:lnTo>
                  <a:pt x="223" y="36"/>
                </a:lnTo>
                <a:lnTo>
                  <a:pt x="232" y="47"/>
                </a:lnTo>
                <a:lnTo>
                  <a:pt x="241" y="60"/>
                </a:lnTo>
                <a:lnTo>
                  <a:pt x="248" y="73"/>
                </a:lnTo>
                <a:lnTo>
                  <a:pt x="256" y="86"/>
                </a:lnTo>
                <a:lnTo>
                  <a:pt x="264" y="102"/>
                </a:lnTo>
                <a:lnTo>
                  <a:pt x="271" y="119"/>
                </a:lnTo>
                <a:lnTo>
                  <a:pt x="278" y="137"/>
                </a:lnTo>
                <a:lnTo>
                  <a:pt x="284" y="156"/>
                </a:lnTo>
                <a:lnTo>
                  <a:pt x="289" y="175"/>
                </a:lnTo>
                <a:lnTo>
                  <a:pt x="294" y="196"/>
                </a:lnTo>
                <a:lnTo>
                  <a:pt x="299" y="217"/>
                </a:lnTo>
                <a:lnTo>
                  <a:pt x="303" y="238"/>
                </a:lnTo>
                <a:lnTo>
                  <a:pt x="306" y="261"/>
                </a:lnTo>
                <a:lnTo>
                  <a:pt x="309" y="284"/>
                </a:lnTo>
                <a:lnTo>
                  <a:pt x="311" y="307"/>
                </a:lnTo>
                <a:lnTo>
                  <a:pt x="312" y="330"/>
                </a:lnTo>
                <a:lnTo>
                  <a:pt x="313" y="354"/>
                </a:lnTo>
                <a:lnTo>
                  <a:pt x="313" y="378"/>
                </a:lnTo>
              </a:path>
            </a:pathLst>
          </a:custGeom>
          <a:noFill/>
          <a:ln w="317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 name="Text Box 92"/>
          <p:cNvSpPr txBox="1">
            <a:spLocks noChangeArrowheads="1"/>
          </p:cNvSpPr>
          <p:nvPr/>
        </p:nvSpPr>
        <p:spPr bwMode="auto">
          <a:xfrm>
            <a:off x="5200324" y="3906556"/>
            <a:ext cx="1120775" cy="588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lgn="ctr">
              <a:buClr>
                <a:srgbClr val="000000"/>
              </a:buClr>
              <a:buSzPct val="90000"/>
              <a:buFont typeface="Monotype Sorts" pitchFamily="2" charset="2"/>
              <a:buNone/>
            </a:pPr>
            <a:r>
              <a:rPr lang="en-US" altLang="en-US" sz="1700" b="1">
                <a:solidFill>
                  <a:srgbClr val="000000"/>
                </a:solidFill>
                <a:latin typeface="Univers (WN)" charset="0"/>
              </a:rPr>
              <a:t>Input</a:t>
            </a:r>
          </a:p>
          <a:p>
            <a:pPr algn="ctr">
              <a:buClr>
                <a:srgbClr val="000000"/>
              </a:buClr>
              <a:buSzPct val="90000"/>
              <a:buFont typeface="Monotype Sorts" pitchFamily="2" charset="2"/>
              <a:buNone/>
            </a:pPr>
            <a:r>
              <a:rPr lang="en-US" altLang="en-US" sz="1700" b="1">
                <a:solidFill>
                  <a:srgbClr val="000000"/>
                </a:solidFill>
                <a:latin typeface="Univers (WN)" charset="0"/>
              </a:rPr>
              <a:t>Spectrum</a:t>
            </a:r>
            <a:endParaRPr lang="en-US" altLang="en-US" sz="2200">
              <a:latin typeface="Times New Roman" panose="02020603050405020304" pitchFamily="18" charset="0"/>
            </a:endParaRPr>
          </a:p>
        </p:txBody>
      </p:sp>
      <p:sp>
        <p:nvSpPr>
          <p:cNvPr id="94" name="Text Box 93"/>
          <p:cNvSpPr txBox="1">
            <a:spLocks noChangeArrowheads="1"/>
          </p:cNvSpPr>
          <p:nvPr/>
        </p:nvSpPr>
        <p:spPr bwMode="auto">
          <a:xfrm>
            <a:off x="4727249" y="4674906"/>
            <a:ext cx="1951037"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lgn="ctr">
              <a:buClr>
                <a:srgbClr val="000000"/>
              </a:buClr>
              <a:buSzPct val="90000"/>
              <a:buFont typeface="Monotype Sorts" pitchFamily="2" charset="2"/>
              <a:buNone/>
            </a:pPr>
            <a:r>
              <a:rPr lang="en-US" altLang="en-US" sz="1700" b="1">
                <a:solidFill>
                  <a:srgbClr val="000000"/>
                </a:solidFill>
                <a:latin typeface="Univers (WN)" charset="0"/>
              </a:rPr>
              <a:t>IF Bandwidth</a:t>
            </a:r>
          </a:p>
          <a:p>
            <a:pPr algn="ctr">
              <a:buClr>
                <a:srgbClr val="000000"/>
              </a:buClr>
              <a:buSzPct val="90000"/>
              <a:buFont typeface="Monotype Sorts" pitchFamily="2" charset="2"/>
              <a:buNone/>
            </a:pPr>
            <a:r>
              <a:rPr lang="en-US" altLang="en-US" sz="1700" b="1">
                <a:solidFill>
                  <a:srgbClr val="000000"/>
                </a:solidFill>
                <a:latin typeface="Univers (WN)" charset="0"/>
              </a:rPr>
              <a:t>(RBW)</a:t>
            </a:r>
            <a:endParaRPr lang="en-US" altLang="en-US" sz="2200">
              <a:latin typeface="Times New Roman" panose="02020603050405020304" pitchFamily="18" charset="0"/>
            </a:endParaRPr>
          </a:p>
        </p:txBody>
      </p:sp>
      <p:sp>
        <p:nvSpPr>
          <p:cNvPr id="95" name="Freeform 94"/>
          <p:cNvSpPr>
            <a:spLocks/>
          </p:cNvSpPr>
          <p:nvPr/>
        </p:nvSpPr>
        <p:spPr bwMode="auto">
          <a:xfrm>
            <a:off x="8121324" y="5436906"/>
            <a:ext cx="0" cy="738187"/>
          </a:xfrm>
          <a:custGeom>
            <a:avLst/>
            <a:gdLst>
              <a:gd name="T0" fmla="*/ 0 w 1"/>
              <a:gd name="T1" fmla="*/ 2147483647 h 527"/>
              <a:gd name="T2" fmla="*/ 0 w 1"/>
              <a:gd name="T3" fmla="*/ 2147483647 h 527"/>
              <a:gd name="T4" fmla="*/ 0 w 1"/>
              <a:gd name="T5" fmla="*/ 0 h 527"/>
              <a:gd name="T6" fmla="*/ 0 60000 65536"/>
              <a:gd name="T7" fmla="*/ 0 60000 65536"/>
              <a:gd name="T8" fmla="*/ 0 60000 65536"/>
            </a:gdLst>
            <a:ahLst/>
            <a:cxnLst>
              <a:cxn ang="T6">
                <a:pos x="T0" y="T1"/>
              </a:cxn>
              <a:cxn ang="T7">
                <a:pos x="T2" y="T3"/>
              </a:cxn>
              <a:cxn ang="T8">
                <a:pos x="T4" y="T5"/>
              </a:cxn>
            </a:cxnLst>
            <a:rect l="0" t="0" r="r" b="b"/>
            <a:pathLst>
              <a:path w="1" h="527">
                <a:moveTo>
                  <a:pt x="0" y="526"/>
                </a:moveTo>
                <a:lnTo>
                  <a:pt x="0" y="262"/>
                </a:lnTo>
                <a:lnTo>
                  <a:pt x="0" y="0"/>
                </a:lnTo>
              </a:path>
            </a:pathLst>
          </a:custGeom>
          <a:noFill/>
          <a:ln w="317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 name="Freeform 95"/>
          <p:cNvSpPr>
            <a:spLocks/>
          </p:cNvSpPr>
          <p:nvPr/>
        </p:nvSpPr>
        <p:spPr bwMode="auto">
          <a:xfrm>
            <a:off x="9340524" y="5436906"/>
            <a:ext cx="1587" cy="738187"/>
          </a:xfrm>
          <a:custGeom>
            <a:avLst/>
            <a:gdLst>
              <a:gd name="T0" fmla="*/ 0 w 1"/>
              <a:gd name="T1" fmla="*/ 2147483647 h 527"/>
              <a:gd name="T2" fmla="*/ 0 w 1"/>
              <a:gd name="T3" fmla="*/ 2147483647 h 527"/>
              <a:gd name="T4" fmla="*/ 0 w 1"/>
              <a:gd name="T5" fmla="*/ 0 h 527"/>
              <a:gd name="T6" fmla="*/ 0 60000 65536"/>
              <a:gd name="T7" fmla="*/ 0 60000 65536"/>
              <a:gd name="T8" fmla="*/ 0 60000 65536"/>
            </a:gdLst>
            <a:ahLst/>
            <a:cxnLst>
              <a:cxn ang="T6">
                <a:pos x="T0" y="T1"/>
              </a:cxn>
              <a:cxn ang="T7">
                <a:pos x="T2" y="T3"/>
              </a:cxn>
              <a:cxn ang="T8">
                <a:pos x="T4" y="T5"/>
              </a:cxn>
            </a:cxnLst>
            <a:rect l="0" t="0" r="r" b="b"/>
            <a:pathLst>
              <a:path w="1" h="527">
                <a:moveTo>
                  <a:pt x="0" y="526"/>
                </a:moveTo>
                <a:lnTo>
                  <a:pt x="0" y="262"/>
                </a:lnTo>
                <a:lnTo>
                  <a:pt x="0" y="0"/>
                </a:lnTo>
              </a:path>
            </a:pathLst>
          </a:custGeom>
          <a:noFill/>
          <a:ln w="317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 name="Freeform 96"/>
          <p:cNvSpPr>
            <a:spLocks/>
          </p:cNvSpPr>
          <p:nvPr/>
        </p:nvSpPr>
        <p:spPr bwMode="auto">
          <a:xfrm>
            <a:off x="8121324" y="5436906"/>
            <a:ext cx="1220787" cy="0"/>
          </a:xfrm>
          <a:custGeom>
            <a:avLst/>
            <a:gdLst>
              <a:gd name="T0" fmla="*/ 2147483647 w 846"/>
              <a:gd name="T1" fmla="*/ 0 h 1"/>
              <a:gd name="T2" fmla="*/ 2147483647 w 846"/>
              <a:gd name="T3" fmla="*/ 0 h 1"/>
              <a:gd name="T4" fmla="*/ 0 w 846"/>
              <a:gd name="T5" fmla="*/ 0 h 1"/>
              <a:gd name="T6" fmla="*/ 0 60000 65536"/>
              <a:gd name="T7" fmla="*/ 0 60000 65536"/>
              <a:gd name="T8" fmla="*/ 0 60000 65536"/>
            </a:gdLst>
            <a:ahLst/>
            <a:cxnLst>
              <a:cxn ang="T6">
                <a:pos x="T0" y="T1"/>
              </a:cxn>
              <a:cxn ang="T7">
                <a:pos x="T2" y="T3"/>
              </a:cxn>
              <a:cxn ang="T8">
                <a:pos x="T4" y="T5"/>
              </a:cxn>
            </a:cxnLst>
            <a:rect l="0" t="0" r="r" b="b"/>
            <a:pathLst>
              <a:path w="846" h="1">
                <a:moveTo>
                  <a:pt x="845" y="0"/>
                </a:moveTo>
                <a:lnTo>
                  <a:pt x="423" y="0"/>
                </a:lnTo>
                <a:lnTo>
                  <a:pt x="0" y="0"/>
                </a:lnTo>
              </a:path>
            </a:pathLst>
          </a:custGeom>
          <a:noFill/>
          <a:ln w="317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 name="Freeform 97"/>
          <p:cNvSpPr>
            <a:spLocks/>
          </p:cNvSpPr>
          <p:nvPr/>
        </p:nvSpPr>
        <p:spPr bwMode="auto">
          <a:xfrm>
            <a:off x="8121324" y="6173506"/>
            <a:ext cx="1220787" cy="1587"/>
          </a:xfrm>
          <a:custGeom>
            <a:avLst/>
            <a:gdLst>
              <a:gd name="T0" fmla="*/ 2147483647 w 846"/>
              <a:gd name="T1" fmla="*/ 0 h 1"/>
              <a:gd name="T2" fmla="*/ 2147483647 w 846"/>
              <a:gd name="T3" fmla="*/ 0 h 1"/>
              <a:gd name="T4" fmla="*/ 0 w 846"/>
              <a:gd name="T5" fmla="*/ 0 h 1"/>
              <a:gd name="T6" fmla="*/ 0 60000 65536"/>
              <a:gd name="T7" fmla="*/ 0 60000 65536"/>
              <a:gd name="T8" fmla="*/ 0 60000 65536"/>
            </a:gdLst>
            <a:ahLst/>
            <a:cxnLst>
              <a:cxn ang="T6">
                <a:pos x="T0" y="T1"/>
              </a:cxn>
              <a:cxn ang="T7">
                <a:pos x="T2" y="T3"/>
              </a:cxn>
              <a:cxn ang="T8">
                <a:pos x="T4" y="T5"/>
              </a:cxn>
            </a:cxnLst>
            <a:rect l="0" t="0" r="r" b="b"/>
            <a:pathLst>
              <a:path w="846" h="1">
                <a:moveTo>
                  <a:pt x="845" y="0"/>
                </a:moveTo>
                <a:lnTo>
                  <a:pt x="423" y="0"/>
                </a:lnTo>
                <a:lnTo>
                  <a:pt x="0" y="0"/>
                </a:lnTo>
              </a:path>
            </a:pathLst>
          </a:custGeom>
          <a:noFill/>
          <a:ln w="317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 name="Freeform 98"/>
          <p:cNvSpPr>
            <a:spLocks/>
          </p:cNvSpPr>
          <p:nvPr/>
        </p:nvSpPr>
        <p:spPr bwMode="auto">
          <a:xfrm>
            <a:off x="8121324" y="6151281"/>
            <a:ext cx="212725" cy="0"/>
          </a:xfrm>
          <a:custGeom>
            <a:avLst/>
            <a:gdLst>
              <a:gd name="T0" fmla="*/ 2147483647 w 148"/>
              <a:gd name="T1" fmla="*/ 0 h 1"/>
              <a:gd name="T2" fmla="*/ 2147483647 w 148"/>
              <a:gd name="T3" fmla="*/ 0 h 1"/>
              <a:gd name="T4" fmla="*/ 2147483647 w 148"/>
              <a:gd name="T5" fmla="*/ 0 h 1"/>
              <a:gd name="T6" fmla="*/ 2147483647 w 148"/>
              <a:gd name="T7" fmla="*/ 0 h 1"/>
              <a:gd name="T8" fmla="*/ 2147483647 w 148"/>
              <a:gd name="T9" fmla="*/ 0 h 1"/>
              <a:gd name="T10" fmla="*/ 2147483647 w 148"/>
              <a:gd name="T11" fmla="*/ 0 h 1"/>
              <a:gd name="T12" fmla="*/ 2147483647 w 148"/>
              <a:gd name="T13" fmla="*/ 0 h 1"/>
              <a:gd name="T14" fmla="*/ 2147483647 w 148"/>
              <a:gd name="T15" fmla="*/ 0 h 1"/>
              <a:gd name="T16" fmla="*/ 2147483647 w 148"/>
              <a:gd name="T17" fmla="*/ 0 h 1"/>
              <a:gd name="T18" fmla="*/ 2147483647 w 148"/>
              <a:gd name="T19" fmla="*/ 0 h 1"/>
              <a:gd name="T20" fmla="*/ 2147483647 w 148"/>
              <a:gd name="T21" fmla="*/ 0 h 1"/>
              <a:gd name="T22" fmla="*/ 2147483647 w 148"/>
              <a:gd name="T23" fmla="*/ 0 h 1"/>
              <a:gd name="T24" fmla="*/ 2147483647 w 148"/>
              <a:gd name="T25" fmla="*/ 0 h 1"/>
              <a:gd name="T26" fmla="*/ 2147483647 w 148"/>
              <a:gd name="T27" fmla="*/ 0 h 1"/>
              <a:gd name="T28" fmla="*/ 2147483647 w 148"/>
              <a:gd name="T29" fmla="*/ 0 h 1"/>
              <a:gd name="T30" fmla="*/ 2147483647 w 148"/>
              <a:gd name="T31" fmla="*/ 0 h 1"/>
              <a:gd name="T32" fmla="*/ 2147483647 w 148"/>
              <a:gd name="T33" fmla="*/ 0 h 1"/>
              <a:gd name="T34" fmla="*/ 2147483647 w 148"/>
              <a:gd name="T35" fmla="*/ 0 h 1"/>
              <a:gd name="T36" fmla="*/ 2147483647 w 148"/>
              <a:gd name="T37" fmla="*/ 0 h 1"/>
              <a:gd name="T38" fmla="*/ 2147483647 w 148"/>
              <a:gd name="T39" fmla="*/ 0 h 1"/>
              <a:gd name="T40" fmla="*/ 2147483647 w 148"/>
              <a:gd name="T41" fmla="*/ 0 h 1"/>
              <a:gd name="T42" fmla="*/ 2147483647 w 148"/>
              <a:gd name="T43" fmla="*/ 0 h 1"/>
              <a:gd name="T44" fmla="*/ 2147483647 w 148"/>
              <a:gd name="T45" fmla="*/ 0 h 1"/>
              <a:gd name="T46" fmla="*/ 2147483647 w 148"/>
              <a:gd name="T47" fmla="*/ 0 h 1"/>
              <a:gd name="T48" fmla="*/ 2147483647 w 148"/>
              <a:gd name="T49" fmla="*/ 0 h 1"/>
              <a:gd name="T50" fmla="*/ 2147483647 w 148"/>
              <a:gd name="T51" fmla="*/ 0 h 1"/>
              <a:gd name="T52" fmla="*/ 2147483647 w 148"/>
              <a:gd name="T53" fmla="*/ 0 h 1"/>
              <a:gd name="T54" fmla="*/ 2147483647 w 148"/>
              <a:gd name="T55" fmla="*/ 0 h 1"/>
              <a:gd name="T56" fmla="*/ 2147483647 w 148"/>
              <a:gd name="T57" fmla="*/ 0 h 1"/>
              <a:gd name="T58" fmla="*/ 2147483647 w 148"/>
              <a:gd name="T59" fmla="*/ 0 h 1"/>
              <a:gd name="T60" fmla="*/ 2147483647 w 148"/>
              <a:gd name="T61" fmla="*/ 0 h 1"/>
              <a:gd name="T62" fmla="*/ 2147483647 w 148"/>
              <a:gd name="T63" fmla="*/ 0 h 1"/>
              <a:gd name="T64" fmla="*/ 2147483647 w 148"/>
              <a:gd name="T65" fmla="*/ 0 h 1"/>
              <a:gd name="T66" fmla="*/ 2147483647 w 148"/>
              <a:gd name="T67" fmla="*/ 0 h 1"/>
              <a:gd name="T68" fmla="*/ 2147483647 w 148"/>
              <a:gd name="T69" fmla="*/ 0 h 1"/>
              <a:gd name="T70" fmla="*/ 2147483647 w 148"/>
              <a:gd name="T71" fmla="*/ 0 h 1"/>
              <a:gd name="T72" fmla="*/ 2147483647 w 148"/>
              <a:gd name="T73" fmla="*/ 0 h 1"/>
              <a:gd name="T74" fmla="*/ 2147483647 w 148"/>
              <a:gd name="T75" fmla="*/ 0 h 1"/>
              <a:gd name="T76" fmla="*/ 2147483647 w 148"/>
              <a:gd name="T77" fmla="*/ 0 h 1"/>
              <a:gd name="T78" fmla="*/ 2147483647 w 148"/>
              <a:gd name="T79" fmla="*/ 0 h 1"/>
              <a:gd name="T80" fmla="*/ 2147483647 w 148"/>
              <a:gd name="T81" fmla="*/ 0 h 1"/>
              <a:gd name="T82" fmla="*/ 2147483647 w 148"/>
              <a:gd name="T83" fmla="*/ 0 h 1"/>
              <a:gd name="T84" fmla="*/ 2147483647 w 148"/>
              <a:gd name="T85" fmla="*/ 0 h 1"/>
              <a:gd name="T86" fmla="*/ 2147483647 w 148"/>
              <a:gd name="T87" fmla="*/ 0 h 1"/>
              <a:gd name="T88" fmla="*/ 2147483647 w 148"/>
              <a:gd name="T89" fmla="*/ 0 h 1"/>
              <a:gd name="T90" fmla="*/ 2147483647 w 148"/>
              <a:gd name="T91" fmla="*/ 0 h 1"/>
              <a:gd name="T92" fmla="*/ 2147483647 w 148"/>
              <a:gd name="T93" fmla="*/ 0 h 1"/>
              <a:gd name="T94" fmla="*/ 2147483647 w 148"/>
              <a:gd name="T95" fmla="*/ 0 h 1"/>
              <a:gd name="T96" fmla="*/ 2147483647 w 148"/>
              <a:gd name="T97" fmla="*/ 0 h 1"/>
              <a:gd name="T98" fmla="*/ 2147483647 w 148"/>
              <a:gd name="T99" fmla="*/ 0 h 1"/>
              <a:gd name="T100" fmla="*/ 2147483647 w 148"/>
              <a:gd name="T101" fmla="*/ 0 h 1"/>
              <a:gd name="T102" fmla="*/ 2147483647 w 148"/>
              <a:gd name="T103" fmla="*/ 0 h 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48" h="1">
                <a:moveTo>
                  <a:pt x="0" y="0"/>
                </a:moveTo>
                <a:lnTo>
                  <a:pt x="3" y="0"/>
                </a:lnTo>
                <a:lnTo>
                  <a:pt x="4" y="0"/>
                </a:lnTo>
                <a:lnTo>
                  <a:pt x="5" y="0"/>
                </a:lnTo>
                <a:lnTo>
                  <a:pt x="6" y="0"/>
                </a:lnTo>
                <a:lnTo>
                  <a:pt x="7" y="0"/>
                </a:lnTo>
                <a:lnTo>
                  <a:pt x="9" y="0"/>
                </a:lnTo>
                <a:lnTo>
                  <a:pt x="11" y="0"/>
                </a:lnTo>
                <a:lnTo>
                  <a:pt x="13" y="0"/>
                </a:lnTo>
                <a:lnTo>
                  <a:pt x="14" y="0"/>
                </a:lnTo>
                <a:lnTo>
                  <a:pt x="16" y="0"/>
                </a:lnTo>
                <a:lnTo>
                  <a:pt x="18" y="0"/>
                </a:lnTo>
                <a:lnTo>
                  <a:pt x="19" y="0"/>
                </a:lnTo>
                <a:lnTo>
                  <a:pt x="21" y="0"/>
                </a:lnTo>
                <a:lnTo>
                  <a:pt x="22" y="0"/>
                </a:lnTo>
                <a:lnTo>
                  <a:pt x="24" y="0"/>
                </a:lnTo>
                <a:lnTo>
                  <a:pt x="25" y="0"/>
                </a:lnTo>
                <a:lnTo>
                  <a:pt x="27" y="0"/>
                </a:lnTo>
                <a:lnTo>
                  <a:pt x="29" y="0"/>
                </a:lnTo>
                <a:lnTo>
                  <a:pt x="31" y="0"/>
                </a:lnTo>
                <a:lnTo>
                  <a:pt x="33" y="0"/>
                </a:lnTo>
                <a:lnTo>
                  <a:pt x="34" y="0"/>
                </a:lnTo>
                <a:lnTo>
                  <a:pt x="35" y="0"/>
                </a:lnTo>
                <a:lnTo>
                  <a:pt x="38" y="0"/>
                </a:lnTo>
                <a:lnTo>
                  <a:pt x="39" y="0"/>
                </a:lnTo>
                <a:lnTo>
                  <a:pt x="40" y="0"/>
                </a:lnTo>
                <a:lnTo>
                  <a:pt x="42" y="0"/>
                </a:lnTo>
                <a:lnTo>
                  <a:pt x="43" y="0"/>
                </a:lnTo>
                <a:lnTo>
                  <a:pt x="44" y="0"/>
                </a:lnTo>
                <a:lnTo>
                  <a:pt x="45" y="0"/>
                </a:lnTo>
                <a:lnTo>
                  <a:pt x="47" y="0"/>
                </a:lnTo>
                <a:lnTo>
                  <a:pt x="49" y="0"/>
                </a:lnTo>
                <a:lnTo>
                  <a:pt x="51" y="0"/>
                </a:lnTo>
                <a:lnTo>
                  <a:pt x="53" y="0"/>
                </a:lnTo>
                <a:lnTo>
                  <a:pt x="54" y="0"/>
                </a:lnTo>
                <a:lnTo>
                  <a:pt x="55" y="0"/>
                </a:lnTo>
                <a:lnTo>
                  <a:pt x="57" y="0"/>
                </a:lnTo>
                <a:lnTo>
                  <a:pt x="58" y="0"/>
                </a:lnTo>
                <a:lnTo>
                  <a:pt x="61" y="0"/>
                </a:lnTo>
                <a:lnTo>
                  <a:pt x="63" y="0"/>
                </a:lnTo>
                <a:lnTo>
                  <a:pt x="64" y="0"/>
                </a:lnTo>
                <a:lnTo>
                  <a:pt x="65" y="0"/>
                </a:lnTo>
                <a:lnTo>
                  <a:pt x="67" y="0"/>
                </a:lnTo>
                <a:lnTo>
                  <a:pt x="69" y="0"/>
                </a:lnTo>
                <a:lnTo>
                  <a:pt x="70" y="0"/>
                </a:lnTo>
                <a:lnTo>
                  <a:pt x="71" y="0"/>
                </a:lnTo>
                <a:lnTo>
                  <a:pt x="72" y="0"/>
                </a:lnTo>
                <a:lnTo>
                  <a:pt x="74" y="0"/>
                </a:lnTo>
                <a:lnTo>
                  <a:pt x="75" y="0"/>
                </a:lnTo>
                <a:lnTo>
                  <a:pt x="77" y="0"/>
                </a:lnTo>
                <a:lnTo>
                  <a:pt x="78" y="0"/>
                </a:lnTo>
                <a:lnTo>
                  <a:pt x="79" y="0"/>
                </a:lnTo>
                <a:lnTo>
                  <a:pt x="81" y="0"/>
                </a:lnTo>
                <a:lnTo>
                  <a:pt x="82" y="0"/>
                </a:lnTo>
                <a:lnTo>
                  <a:pt x="83" y="0"/>
                </a:lnTo>
                <a:lnTo>
                  <a:pt x="85" y="0"/>
                </a:lnTo>
                <a:lnTo>
                  <a:pt x="87" y="0"/>
                </a:lnTo>
                <a:lnTo>
                  <a:pt x="89" y="0"/>
                </a:lnTo>
                <a:lnTo>
                  <a:pt x="91" y="0"/>
                </a:lnTo>
                <a:lnTo>
                  <a:pt x="92" y="0"/>
                </a:lnTo>
                <a:lnTo>
                  <a:pt x="93" y="0"/>
                </a:lnTo>
                <a:lnTo>
                  <a:pt x="95" y="0"/>
                </a:lnTo>
                <a:lnTo>
                  <a:pt x="97" y="0"/>
                </a:lnTo>
                <a:lnTo>
                  <a:pt x="98" y="0"/>
                </a:lnTo>
                <a:lnTo>
                  <a:pt x="99" y="0"/>
                </a:lnTo>
                <a:lnTo>
                  <a:pt x="101" y="0"/>
                </a:lnTo>
                <a:lnTo>
                  <a:pt x="102" y="0"/>
                </a:lnTo>
                <a:lnTo>
                  <a:pt x="103" y="0"/>
                </a:lnTo>
                <a:lnTo>
                  <a:pt x="105" y="0"/>
                </a:lnTo>
                <a:lnTo>
                  <a:pt x="107" y="0"/>
                </a:lnTo>
                <a:lnTo>
                  <a:pt x="109" y="0"/>
                </a:lnTo>
                <a:lnTo>
                  <a:pt x="110" y="0"/>
                </a:lnTo>
                <a:lnTo>
                  <a:pt x="112" y="0"/>
                </a:lnTo>
                <a:lnTo>
                  <a:pt x="113" y="0"/>
                </a:lnTo>
                <a:lnTo>
                  <a:pt x="115" y="0"/>
                </a:lnTo>
                <a:lnTo>
                  <a:pt x="116" y="0"/>
                </a:lnTo>
                <a:lnTo>
                  <a:pt x="118" y="0"/>
                </a:lnTo>
                <a:lnTo>
                  <a:pt x="119" y="0"/>
                </a:lnTo>
                <a:lnTo>
                  <a:pt x="121" y="0"/>
                </a:lnTo>
                <a:lnTo>
                  <a:pt x="122" y="0"/>
                </a:lnTo>
                <a:lnTo>
                  <a:pt x="123" y="0"/>
                </a:lnTo>
                <a:lnTo>
                  <a:pt x="125" y="0"/>
                </a:lnTo>
                <a:lnTo>
                  <a:pt x="126" y="0"/>
                </a:lnTo>
                <a:lnTo>
                  <a:pt x="127" y="0"/>
                </a:lnTo>
                <a:lnTo>
                  <a:pt x="129" y="0"/>
                </a:lnTo>
                <a:lnTo>
                  <a:pt x="130" y="0"/>
                </a:lnTo>
                <a:lnTo>
                  <a:pt x="132" y="0"/>
                </a:lnTo>
                <a:lnTo>
                  <a:pt x="133" y="0"/>
                </a:lnTo>
                <a:lnTo>
                  <a:pt x="135" y="0"/>
                </a:lnTo>
                <a:lnTo>
                  <a:pt x="137" y="0"/>
                </a:lnTo>
                <a:lnTo>
                  <a:pt x="139" y="0"/>
                </a:lnTo>
                <a:lnTo>
                  <a:pt x="142" y="0"/>
                </a:lnTo>
                <a:lnTo>
                  <a:pt x="143" y="0"/>
                </a:lnTo>
                <a:lnTo>
                  <a:pt x="145" y="0"/>
                </a:lnTo>
                <a:lnTo>
                  <a:pt x="147" y="0"/>
                </a:lnTo>
              </a:path>
            </a:pathLst>
          </a:custGeom>
          <a:noFill/>
          <a:ln w="317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 name="Freeform 99"/>
          <p:cNvSpPr>
            <a:spLocks/>
          </p:cNvSpPr>
          <p:nvPr/>
        </p:nvSpPr>
        <p:spPr bwMode="auto">
          <a:xfrm>
            <a:off x="8332461" y="5989356"/>
            <a:ext cx="214313" cy="161925"/>
          </a:xfrm>
          <a:custGeom>
            <a:avLst/>
            <a:gdLst>
              <a:gd name="T0" fmla="*/ 2147483647 w 148"/>
              <a:gd name="T1" fmla="*/ 2147483647 h 116"/>
              <a:gd name="T2" fmla="*/ 2147483647 w 148"/>
              <a:gd name="T3" fmla="*/ 2147483647 h 116"/>
              <a:gd name="T4" fmla="*/ 2147483647 w 148"/>
              <a:gd name="T5" fmla="*/ 2147483647 h 116"/>
              <a:gd name="T6" fmla="*/ 2147483647 w 148"/>
              <a:gd name="T7" fmla="*/ 2147483647 h 116"/>
              <a:gd name="T8" fmla="*/ 2147483647 w 148"/>
              <a:gd name="T9" fmla="*/ 2147483647 h 116"/>
              <a:gd name="T10" fmla="*/ 2147483647 w 148"/>
              <a:gd name="T11" fmla="*/ 2147483647 h 116"/>
              <a:gd name="T12" fmla="*/ 2147483647 w 148"/>
              <a:gd name="T13" fmla="*/ 2147483647 h 116"/>
              <a:gd name="T14" fmla="*/ 2147483647 w 148"/>
              <a:gd name="T15" fmla="*/ 2147483647 h 116"/>
              <a:gd name="T16" fmla="*/ 2147483647 w 148"/>
              <a:gd name="T17" fmla="*/ 2147483647 h 116"/>
              <a:gd name="T18" fmla="*/ 2147483647 w 148"/>
              <a:gd name="T19" fmla="*/ 2147483647 h 116"/>
              <a:gd name="T20" fmla="*/ 2147483647 w 148"/>
              <a:gd name="T21" fmla="*/ 2147483647 h 116"/>
              <a:gd name="T22" fmla="*/ 2147483647 w 148"/>
              <a:gd name="T23" fmla="*/ 2147483647 h 116"/>
              <a:gd name="T24" fmla="*/ 2147483647 w 148"/>
              <a:gd name="T25" fmla="*/ 2147483647 h 116"/>
              <a:gd name="T26" fmla="*/ 2147483647 w 148"/>
              <a:gd name="T27" fmla="*/ 2147483647 h 116"/>
              <a:gd name="T28" fmla="*/ 2147483647 w 148"/>
              <a:gd name="T29" fmla="*/ 2147483647 h 116"/>
              <a:gd name="T30" fmla="*/ 2147483647 w 148"/>
              <a:gd name="T31" fmla="*/ 2147483647 h 116"/>
              <a:gd name="T32" fmla="*/ 2147483647 w 148"/>
              <a:gd name="T33" fmla="*/ 2147483647 h 116"/>
              <a:gd name="T34" fmla="*/ 2147483647 w 148"/>
              <a:gd name="T35" fmla="*/ 2147483647 h 116"/>
              <a:gd name="T36" fmla="*/ 2147483647 w 148"/>
              <a:gd name="T37" fmla="*/ 2147483647 h 116"/>
              <a:gd name="T38" fmla="*/ 2147483647 w 148"/>
              <a:gd name="T39" fmla="*/ 2147483647 h 116"/>
              <a:gd name="T40" fmla="*/ 2147483647 w 148"/>
              <a:gd name="T41" fmla="*/ 2147483647 h 116"/>
              <a:gd name="T42" fmla="*/ 2147483647 w 148"/>
              <a:gd name="T43" fmla="*/ 2147483647 h 116"/>
              <a:gd name="T44" fmla="*/ 2147483647 w 148"/>
              <a:gd name="T45" fmla="*/ 2147483647 h 116"/>
              <a:gd name="T46" fmla="*/ 2147483647 w 148"/>
              <a:gd name="T47" fmla="*/ 2147483647 h 116"/>
              <a:gd name="T48" fmla="*/ 2147483647 w 148"/>
              <a:gd name="T49" fmla="*/ 2147483647 h 116"/>
              <a:gd name="T50" fmla="*/ 2147483647 w 148"/>
              <a:gd name="T51" fmla="*/ 2147483647 h 116"/>
              <a:gd name="T52" fmla="*/ 2147483647 w 148"/>
              <a:gd name="T53" fmla="*/ 2147483647 h 116"/>
              <a:gd name="T54" fmla="*/ 2147483647 w 148"/>
              <a:gd name="T55" fmla="*/ 2147483647 h 116"/>
              <a:gd name="T56" fmla="*/ 2147483647 w 148"/>
              <a:gd name="T57" fmla="*/ 2147483647 h 116"/>
              <a:gd name="T58" fmla="*/ 2147483647 w 148"/>
              <a:gd name="T59" fmla="*/ 2147483647 h 116"/>
              <a:gd name="T60" fmla="*/ 2147483647 w 148"/>
              <a:gd name="T61" fmla="*/ 2147483647 h 116"/>
              <a:gd name="T62" fmla="*/ 2147483647 w 148"/>
              <a:gd name="T63" fmla="*/ 2147483647 h 116"/>
              <a:gd name="T64" fmla="*/ 2147483647 w 148"/>
              <a:gd name="T65" fmla="*/ 2147483647 h 116"/>
              <a:gd name="T66" fmla="*/ 2147483647 w 148"/>
              <a:gd name="T67" fmla="*/ 2147483647 h 116"/>
              <a:gd name="T68" fmla="*/ 2147483647 w 148"/>
              <a:gd name="T69" fmla="*/ 2147483647 h 116"/>
              <a:gd name="T70" fmla="*/ 2147483647 w 148"/>
              <a:gd name="T71" fmla="*/ 2147483647 h 116"/>
              <a:gd name="T72" fmla="*/ 2147483647 w 148"/>
              <a:gd name="T73" fmla="*/ 2147483647 h 116"/>
              <a:gd name="T74" fmla="*/ 2147483647 w 148"/>
              <a:gd name="T75" fmla="*/ 2147483647 h 116"/>
              <a:gd name="T76" fmla="*/ 2147483647 w 148"/>
              <a:gd name="T77" fmla="*/ 2147483647 h 116"/>
              <a:gd name="T78" fmla="*/ 2147483647 w 148"/>
              <a:gd name="T79" fmla="*/ 2147483647 h 116"/>
              <a:gd name="T80" fmla="*/ 2147483647 w 148"/>
              <a:gd name="T81" fmla="*/ 2147483647 h 116"/>
              <a:gd name="T82" fmla="*/ 2147483647 w 148"/>
              <a:gd name="T83" fmla="*/ 2147483647 h 116"/>
              <a:gd name="T84" fmla="*/ 2147483647 w 148"/>
              <a:gd name="T85" fmla="*/ 2147483647 h 116"/>
              <a:gd name="T86" fmla="*/ 2147483647 w 148"/>
              <a:gd name="T87" fmla="*/ 2147483647 h 116"/>
              <a:gd name="T88" fmla="*/ 2147483647 w 148"/>
              <a:gd name="T89" fmla="*/ 2147483647 h 116"/>
              <a:gd name="T90" fmla="*/ 2147483647 w 148"/>
              <a:gd name="T91" fmla="*/ 2147483647 h 116"/>
              <a:gd name="T92" fmla="*/ 2147483647 w 148"/>
              <a:gd name="T93" fmla="*/ 2147483647 h 116"/>
              <a:gd name="T94" fmla="*/ 2147483647 w 148"/>
              <a:gd name="T95" fmla="*/ 2147483647 h 116"/>
              <a:gd name="T96" fmla="*/ 2147483647 w 148"/>
              <a:gd name="T97" fmla="*/ 2147483647 h 116"/>
              <a:gd name="T98" fmla="*/ 2147483647 w 148"/>
              <a:gd name="T99" fmla="*/ 2147483647 h 116"/>
              <a:gd name="T100" fmla="*/ 2147483647 w 148"/>
              <a:gd name="T101" fmla="*/ 2147483647 h 116"/>
              <a:gd name="T102" fmla="*/ 2147483647 w 148"/>
              <a:gd name="T103" fmla="*/ 2147483647 h 1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48" h="116">
                <a:moveTo>
                  <a:pt x="0" y="115"/>
                </a:moveTo>
                <a:lnTo>
                  <a:pt x="2" y="115"/>
                </a:lnTo>
                <a:lnTo>
                  <a:pt x="3" y="115"/>
                </a:lnTo>
                <a:lnTo>
                  <a:pt x="5" y="115"/>
                </a:lnTo>
                <a:lnTo>
                  <a:pt x="6" y="115"/>
                </a:lnTo>
                <a:lnTo>
                  <a:pt x="7" y="115"/>
                </a:lnTo>
                <a:lnTo>
                  <a:pt x="8" y="115"/>
                </a:lnTo>
                <a:lnTo>
                  <a:pt x="10" y="115"/>
                </a:lnTo>
                <a:lnTo>
                  <a:pt x="11" y="115"/>
                </a:lnTo>
                <a:lnTo>
                  <a:pt x="13" y="115"/>
                </a:lnTo>
                <a:lnTo>
                  <a:pt x="14" y="115"/>
                </a:lnTo>
                <a:lnTo>
                  <a:pt x="16" y="115"/>
                </a:lnTo>
                <a:lnTo>
                  <a:pt x="17" y="115"/>
                </a:lnTo>
                <a:lnTo>
                  <a:pt x="18" y="115"/>
                </a:lnTo>
                <a:lnTo>
                  <a:pt x="20" y="115"/>
                </a:lnTo>
                <a:lnTo>
                  <a:pt x="21" y="115"/>
                </a:lnTo>
                <a:lnTo>
                  <a:pt x="23" y="114"/>
                </a:lnTo>
                <a:lnTo>
                  <a:pt x="24" y="114"/>
                </a:lnTo>
                <a:lnTo>
                  <a:pt x="25" y="114"/>
                </a:lnTo>
                <a:lnTo>
                  <a:pt x="26" y="114"/>
                </a:lnTo>
                <a:lnTo>
                  <a:pt x="28" y="114"/>
                </a:lnTo>
                <a:lnTo>
                  <a:pt x="30" y="114"/>
                </a:lnTo>
                <a:lnTo>
                  <a:pt x="31" y="114"/>
                </a:lnTo>
                <a:lnTo>
                  <a:pt x="33" y="114"/>
                </a:lnTo>
                <a:lnTo>
                  <a:pt x="34" y="112"/>
                </a:lnTo>
                <a:lnTo>
                  <a:pt x="36" y="112"/>
                </a:lnTo>
                <a:lnTo>
                  <a:pt x="38" y="112"/>
                </a:lnTo>
                <a:lnTo>
                  <a:pt x="40" y="112"/>
                </a:lnTo>
                <a:lnTo>
                  <a:pt x="41" y="112"/>
                </a:lnTo>
                <a:lnTo>
                  <a:pt x="43" y="112"/>
                </a:lnTo>
                <a:lnTo>
                  <a:pt x="45" y="112"/>
                </a:lnTo>
                <a:lnTo>
                  <a:pt x="46" y="112"/>
                </a:lnTo>
                <a:lnTo>
                  <a:pt x="48" y="111"/>
                </a:lnTo>
                <a:lnTo>
                  <a:pt x="49" y="111"/>
                </a:lnTo>
                <a:lnTo>
                  <a:pt x="50" y="111"/>
                </a:lnTo>
                <a:lnTo>
                  <a:pt x="53" y="111"/>
                </a:lnTo>
                <a:lnTo>
                  <a:pt x="54" y="111"/>
                </a:lnTo>
                <a:lnTo>
                  <a:pt x="54" y="109"/>
                </a:lnTo>
                <a:lnTo>
                  <a:pt x="56" y="109"/>
                </a:lnTo>
                <a:lnTo>
                  <a:pt x="58" y="109"/>
                </a:lnTo>
                <a:lnTo>
                  <a:pt x="60" y="109"/>
                </a:lnTo>
                <a:lnTo>
                  <a:pt x="61" y="107"/>
                </a:lnTo>
                <a:lnTo>
                  <a:pt x="62" y="107"/>
                </a:lnTo>
                <a:lnTo>
                  <a:pt x="63" y="106"/>
                </a:lnTo>
                <a:lnTo>
                  <a:pt x="64" y="106"/>
                </a:lnTo>
                <a:lnTo>
                  <a:pt x="66" y="105"/>
                </a:lnTo>
                <a:lnTo>
                  <a:pt x="68" y="105"/>
                </a:lnTo>
                <a:lnTo>
                  <a:pt x="69" y="105"/>
                </a:lnTo>
                <a:lnTo>
                  <a:pt x="71" y="104"/>
                </a:lnTo>
                <a:lnTo>
                  <a:pt x="72" y="104"/>
                </a:lnTo>
                <a:lnTo>
                  <a:pt x="73" y="102"/>
                </a:lnTo>
                <a:lnTo>
                  <a:pt x="74" y="102"/>
                </a:lnTo>
                <a:lnTo>
                  <a:pt x="76" y="101"/>
                </a:lnTo>
                <a:lnTo>
                  <a:pt x="77" y="101"/>
                </a:lnTo>
                <a:lnTo>
                  <a:pt x="79" y="99"/>
                </a:lnTo>
                <a:lnTo>
                  <a:pt x="81" y="99"/>
                </a:lnTo>
                <a:lnTo>
                  <a:pt x="82" y="98"/>
                </a:lnTo>
                <a:lnTo>
                  <a:pt x="83" y="97"/>
                </a:lnTo>
                <a:lnTo>
                  <a:pt x="84" y="96"/>
                </a:lnTo>
                <a:lnTo>
                  <a:pt x="86" y="95"/>
                </a:lnTo>
                <a:lnTo>
                  <a:pt x="87" y="93"/>
                </a:lnTo>
                <a:lnTo>
                  <a:pt x="89" y="92"/>
                </a:lnTo>
                <a:lnTo>
                  <a:pt x="91" y="92"/>
                </a:lnTo>
                <a:lnTo>
                  <a:pt x="92" y="91"/>
                </a:lnTo>
                <a:lnTo>
                  <a:pt x="92" y="89"/>
                </a:lnTo>
                <a:lnTo>
                  <a:pt x="94" y="89"/>
                </a:lnTo>
                <a:lnTo>
                  <a:pt x="96" y="86"/>
                </a:lnTo>
                <a:lnTo>
                  <a:pt x="98" y="85"/>
                </a:lnTo>
                <a:lnTo>
                  <a:pt x="99" y="84"/>
                </a:lnTo>
                <a:lnTo>
                  <a:pt x="100" y="83"/>
                </a:lnTo>
                <a:lnTo>
                  <a:pt x="101" y="82"/>
                </a:lnTo>
                <a:lnTo>
                  <a:pt x="103" y="80"/>
                </a:lnTo>
                <a:lnTo>
                  <a:pt x="104" y="78"/>
                </a:lnTo>
                <a:lnTo>
                  <a:pt x="106" y="77"/>
                </a:lnTo>
                <a:lnTo>
                  <a:pt x="107" y="75"/>
                </a:lnTo>
                <a:lnTo>
                  <a:pt x="108" y="73"/>
                </a:lnTo>
                <a:lnTo>
                  <a:pt x="111" y="73"/>
                </a:lnTo>
                <a:lnTo>
                  <a:pt x="111" y="70"/>
                </a:lnTo>
                <a:lnTo>
                  <a:pt x="112" y="68"/>
                </a:lnTo>
                <a:lnTo>
                  <a:pt x="114" y="65"/>
                </a:lnTo>
                <a:lnTo>
                  <a:pt x="115" y="64"/>
                </a:lnTo>
                <a:lnTo>
                  <a:pt x="118" y="62"/>
                </a:lnTo>
                <a:lnTo>
                  <a:pt x="119" y="60"/>
                </a:lnTo>
                <a:lnTo>
                  <a:pt x="120" y="57"/>
                </a:lnTo>
                <a:lnTo>
                  <a:pt x="121" y="55"/>
                </a:lnTo>
                <a:lnTo>
                  <a:pt x="122" y="54"/>
                </a:lnTo>
                <a:lnTo>
                  <a:pt x="124" y="50"/>
                </a:lnTo>
                <a:lnTo>
                  <a:pt x="125" y="48"/>
                </a:lnTo>
                <a:lnTo>
                  <a:pt x="127" y="46"/>
                </a:lnTo>
                <a:lnTo>
                  <a:pt x="128" y="43"/>
                </a:lnTo>
                <a:lnTo>
                  <a:pt x="130" y="40"/>
                </a:lnTo>
                <a:lnTo>
                  <a:pt x="131" y="38"/>
                </a:lnTo>
                <a:lnTo>
                  <a:pt x="132" y="34"/>
                </a:lnTo>
                <a:lnTo>
                  <a:pt x="134" y="32"/>
                </a:lnTo>
                <a:lnTo>
                  <a:pt x="136" y="27"/>
                </a:lnTo>
                <a:lnTo>
                  <a:pt x="137" y="25"/>
                </a:lnTo>
                <a:lnTo>
                  <a:pt x="138" y="22"/>
                </a:lnTo>
                <a:lnTo>
                  <a:pt x="139" y="19"/>
                </a:lnTo>
                <a:lnTo>
                  <a:pt x="141" y="15"/>
                </a:lnTo>
                <a:lnTo>
                  <a:pt x="142" y="11"/>
                </a:lnTo>
                <a:lnTo>
                  <a:pt x="144" y="8"/>
                </a:lnTo>
                <a:lnTo>
                  <a:pt x="144" y="4"/>
                </a:lnTo>
                <a:lnTo>
                  <a:pt x="147" y="0"/>
                </a:lnTo>
              </a:path>
            </a:pathLst>
          </a:custGeom>
          <a:noFill/>
          <a:ln w="317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1" name="Freeform 100"/>
          <p:cNvSpPr>
            <a:spLocks/>
          </p:cNvSpPr>
          <p:nvPr/>
        </p:nvSpPr>
        <p:spPr bwMode="auto">
          <a:xfrm>
            <a:off x="8545186" y="5489293"/>
            <a:ext cx="211138" cy="501650"/>
          </a:xfrm>
          <a:custGeom>
            <a:avLst/>
            <a:gdLst>
              <a:gd name="T0" fmla="*/ 2147483647 w 147"/>
              <a:gd name="T1" fmla="*/ 2147483647 h 358"/>
              <a:gd name="T2" fmla="*/ 2147483647 w 147"/>
              <a:gd name="T3" fmla="*/ 2147483647 h 358"/>
              <a:gd name="T4" fmla="*/ 2147483647 w 147"/>
              <a:gd name="T5" fmla="*/ 2147483647 h 358"/>
              <a:gd name="T6" fmla="*/ 2147483647 w 147"/>
              <a:gd name="T7" fmla="*/ 2147483647 h 358"/>
              <a:gd name="T8" fmla="*/ 2147483647 w 147"/>
              <a:gd name="T9" fmla="*/ 2147483647 h 358"/>
              <a:gd name="T10" fmla="*/ 2147483647 w 147"/>
              <a:gd name="T11" fmla="*/ 2147483647 h 358"/>
              <a:gd name="T12" fmla="*/ 2147483647 w 147"/>
              <a:gd name="T13" fmla="*/ 2147483647 h 358"/>
              <a:gd name="T14" fmla="*/ 2147483647 w 147"/>
              <a:gd name="T15" fmla="*/ 2147483647 h 358"/>
              <a:gd name="T16" fmla="*/ 2147483647 w 147"/>
              <a:gd name="T17" fmla="*/ 2147483647 h 358"/>
              <a:gd name="T18" fmla="*/ 2147483647 w 147"/>
              <a:gd name="T19" fmla="*/ 2147483647 h 358"/>
              <a:gd name="T20" fmla="*/ 2147483647 w 147"/>
              <a:gd name="T21" fmla="*/ 2147483647 h 358"/>
              <a:gd name="T22" fmla="*/ 2147483647 w 147"/>
              <a:gd name="T23" fmla="*/ 2147483647 h 358"/>
              <a:gd name="T24" fmla="*/ 2147483647 w 147"/>
              <a:gd name="T25" fmla="*/ 2147483647 h 358"/>
              <a:gd name="T26" fmla="*/ 2147483647 w 147"/>
              <a:gd name="T27" fmla="*/ 2147483647 h 358"/>
              <a:gd name="T28" fmla="*/ 2147483647 w 147"/>
              <a:gd name="T29" fmla="*/ 2147483647 h 358"/>
              <a:gd name="T30" fmla="*/ 2147483647 w 147"/>
              <a:gd name="T31" fmla="*/ 2147483647 h 358"/>
              <a:gd name="T32" fmla="*/ 2147483647 w 147"/>
              <a:gd name="T33" fmla="*/ 2147483647 h 358"/>
              <a:gd name="T34" fmla="*/ 2147483647 w 147"/>
              <a:gd name="T35" fmla="*/ 2147483647 h 358"/>
              <a:gd name="T36" fmla="*/ 2147483647 w 147"/>
              <a:gd name="T37" fmla="*/ 2147483647 h 358"/>
              <a:gd name="T38" fmla="*/ 2147483647 w 147"/>
              <a:gd name="T39" fmla="*/ 2147483647 h 358"/>
              <a:gd name="T40" fmla="*/ 2147483647 w 147"/>
              <a:gd name="T41" fmla="*/ 2147483647 h 358"/>
              <a:gd name="T42" fmla="*/ 2147483647 w 147"/>
              <a:gd name="T43" fmla="*/ 2147483647 h 358"/>
              <a:gd name="T44" fmla="*/ 2147483647 w 147"/>
              <a:gd name="T45" fmla="*/ 2147483647 h 358"/>
              <a:gd name="T46" fmla="*/ 2147483647 w 147"/>
              <a:gd name="T47" fmla="*/ 2147483647 h 358"/>
              <a:gd name="T48" fmla="*/ 2147483647 w 147"/>
              <a:gd name="T49" fmla="*/ 2147483647 h 358"/>
              <a:gd name="T50" fmla="*/ 2147483647 w 147"/>
              <a:gd name="T51" fmla="*/ 2147483647 h 358"/>
              <a:gd name="T52" fmla="*/ 2147483647 w 147"/>
              <a:gd name="T53" fmla="*/ 2147483647 h 358"/>
              <a:gd name="T54" fmla="*/ 2147483647 w 147"/>
              <a:gd name="T55" fmla="*/ 2147483647 h 358"/>
              <a:gd name="T56" fmla="*/ 2147483647 w 147"/>
              <a:gd name="T57" fmla="*/ 2147483647 h 358"/>
              <a:gd name="T58" fmla="*/ 2147483647 w 147"/>
              <a:gd name="T59" fmla="*/ 2147483647 h 358"/>
              <a:gd name="T60" fmla="*/ 2147483647 w 147"/>
              <a:gd name="T61" fmla="*/ 2147483647 h 358"/>
              <a:gd name="T62" fmla="*/ 2147483647 w 147"/>
              <a:gd name="T63" fmla="*/ 0 h 358"/>
              <a:gd name="T64" fmla="*/ 2147483647 w 147"/>
              <a:gd name="T65" fmla="*/ 2147483647 h 358"/>
              <a:gd name="T66" fmla="*/ 2147483647 w 147"/>
              <a:gd name="T67" fmla="*/ 2147483647 h 358"/>
              <a:gd name="T68" fmla="*/ 2147483647 w 147"/>
              <a:gd name="T69" fmla="*/ 2147483647 h 358"/>
              <a:gd name="T70" fmla="*/ 2147483647 w 147"/>
              <a:gd name="T71" fmla="*/ 2147483647 h 358"/>
              <a:gd name="T72" fmla="*/ 2147483647 w 147"/>
              <a:gd name="T73" fmla="*/ 2147483647 h 358"/>
              <a:gd name="T74" fmla="*/ 2147483647 w 147"/>
              <a:gd name="T75" fmla="*/ 2147483647 h 358"/>
              <a:gd name="T76" fmla="*/ 2147483647 w 147"/>
              <a:gd name="T77" fmla="*/ 2147483647 h 358"/>
              <a:gd name="T78" fmla="*/ 2147483647 w 147"/>
              <a:gd name="T79" fmla="*/ 2147483647 h 358"/>
              <a:gd name="T80" fmla="*/ 2147483647 w 147"/>
              <a:gd name="T81" fmla="*/ 2147483647 h 358"/>
              <a:gd name="T82" fmla="*/ 2147483647 w 147"/>
              <a:gd name="T83" fmla="*/ 2147483647 h 358"/>
              <a:gd name="T84" fmla="*/ 2147483647 w 147"/>
              <a:gd name="T85" fmla="*/ 2147483647 h 358"/>
              <a:gd name="T86" fmla="*/ 2147483647 w 147"/>
              <a:gd name="T87" fmla="*/ 2147483647 h 358"/>
              <a:gd name="T88" fmla="*/ 2147483647 w 147"/>
              <a:gd name="T89" fmla="*/ 2147483647 h 358"/>
              <a:gd name="T90" fmla="*/ 2147483647 w 147"/>
              <a:gd name="T91" fmla="*/ 2147483647 h 358"/>
              <a:gd name="T92" fmla="*/ 2147483647 w 147"/>
              <a:gd name="T93" fmla="*/ 2147483647 h 358"/>
              <a:gd name="T94" fmla="*/ 2147483647 w 147"/>
              <a:gd name="T95" fmla="*/ 2147483647 h 358"/>
              <a:gd name="T96" fmla="*/ 2147483647 w 147"/>
              <a:gd name="T97" fmla="*/ 2147483647 h 358"/>
              <a:gd name="T98" fmla="*/ 2147483647 w 147"/>
              <a:gd name="T99" fmla="*/ 2147483647 h 358"/>
              <a:gd name="T100" fmla="*/ 2147483647 w 147"/>
              <a:gd name="T101" fmla="*/ 2147483647 h 358"/>
              <a:gd name="T102" fmla="*/ 2147483647 w 147"/>
              <a:gd name="T103" fmla="*/ 2147483647 h 35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47" h="358">
                <a:moveTo>
                  <a:pt x="0" y="357"/>
                </a:moveTo>
                <a:lnTo>
                  <a:pt x="1" y="353"/>
                </a:lnTo>
                <a:lnTo>
                  <a:pt x="2" y="348"/>
                </a:lnTo>
                <a:lnTo>
                  <a:pt x="3" y="345"/>
                </a:lnTo>
                <a:lnTo>
                  <a:pt x="5" y="341"/>
                </a:lnTo>
                <a:lnTo>
                  <a:pt x="7" y="335"/>
                </a:lnTo>
                <a:lnTo>
                  <a:pt x="8" y="331"/>
                </a:lnTo>
                <a:lnTo>
                  <a:pt x="10" y="326"/>
                </a:lnTo>
                <a:lnTo>
                  <a:pt x="11" y="322"/>
                </a:lnTo>
                <a:lnTo>
                  <a:pt x="12" y="316"/>
                </a:lnTo>
                <a:lnTo>
                  <a:pt x="14" y="312"/>
                </a:lnTo>
                <a:lnTo>
                  <a:pt x="15" y="305"/>
                </a:lnTo>
                <a:lnTo>
                  <a:pt x="16" y="300"/>
                </a:lnTo>
                <a:lnTo>
                  <a:pt x="18" y="294"/>
                </a:lnTo>
                <a:lnTo>
                  <a:pt x="19" y="289"/>
                </a:lnTo>
                <a:lnTo>
                  <a:pt x="20" y="284"/>
                </a:lnTo>
                <a:lnTo>
                  <a:pt x="22" y="276"/>
                </a:lnTo>
                <a:lnTo>
                  <a:pt x="23" y="271"/>
                </a:lnTo>
                <a:lnTo>
                  <a:pt x="25" y="265"/>
                </a:lnTo>
                <a:lnTo>
                  <a:pt x="26" y="258"/>
                </a:lnTo>
                <a:lnTo>
                  <a:pt x="29" y="252"/>
                </a:lnTo>
                <a:lnTo>
                  <a:pt x="29" y="245"/>
                </a:lnTo>
                <a:lnTo>
                  <a:pt x="31" y="238"/>
                </a:lnTo>
                <a:lnTo>
                  <a:pt x="32" y="232"/>
                </a:lnTo>
                <a:lnTo>
                  <a:pt x="33" y="224"/>
                </a:lnTo>
                <a:lnTo>
                  <a:pt x="35" y="216"/>
                </a:lnTo>
                <a:lnTo>
                  <a:pt x="36" y="210"/>
                </a:lnTo>
                <a:lnTo>
                  <a:pt x="38" y="202"/>
                </a:lnTo>
                <a:lnTo>
                  <a:pt x="39" y="196"/>
                </a:lnTo>
                <a:lnTo>
                  <a:pt x="40" y="188"/>
                </a:lnTo>
                <a:lnTo>
                  <a:pt x="41" y="180"/>
                </a:lnTo>
                <a:lnTo>
                  <a:pt x="43" y="172"/>
                </a:lnTo>
                <a:lnTo>
                  <a:pt x="45" y="164"/>
                </a:lnTo>
                <a:lnTo>
                  <a:pt x="46" y="159"/>
                </a:lnTo>
                <a:lnTo>
                  <a:pt x="48" y="150"/>
                </a:lnTo>
                <a:lnTo>
                  <a:pt x="48" y="142"/>
                </a:lnTo>
                <a:lnTo>
                  <a:pt x="51" y="134"/>
                </a:lnTo>
                <a:lnTo>
                  <a:pt x="52" y="128"/>
                </a:lnTo>
                <a:lnTo>
                  <a:pt x="53" y="120"/>
                </a:lnTo>
                <a:lnTo>
                  <a:pt x="54" y="112"/>
                </a:lnTo>
                <a:lnTo>
                  <a:pt x="55" y="105"/>
                </a:lnTo>
                <a:lnTo>
                  <a:pt x="57" y="98"/>
                </a:lnTo>
                <a:lnTo>
                  <a:pt x="59" y="91"/>
                </a:lnTo>
                <a:lnTo>
                  <a:pt x="60" y="83"/>
                </a:lnTo>
                <a:lnTo>
                  <a:pt x="61" y="76"/>
                </a:lnTo>
                <a:lnTo>
                  <a:pt x="62" y="69"/>
                </a:lnTo>
                <a:lnTo>
                  <a:pt x="65" y="64"/>
                </a:lnTo>
                <a:lnTo>
                  <a:pt x="66" y="56"/>
                </a:lnTo>
                <a:lnTo>
                  <a:pt x="67" y="51"/>
                </a:lnTo>
                <a:lnTo>
                  <a:pt x="69" y="45"/>
                </a:lnTo>
                <a:lnTo>
                  <a:pt x="69" y="40"/>
                </a:lnTo>
                <a:lnTo>
                  <a:pt x="71" y="34"/>
                </a:lnTo>
                <a:lnTo>
                  <a:pt x="73" y="31"/>
                </a:lnTo>
                <a:lnTo>
                  <a:pt x="74" y="25"/>
                </a:lnTo>
                <a:lnTo>
                  <a:pt x="75" y="20"/>
                </a:lnTo>
                <a:lnTo>
                  <a:pt x="77" y="18"/>
                </a:lnTo>
                <a:lnTo>
                  <a:pt x="78" y="12"/>
                </a:lnTo>
                <a:lnTo>
                  <a:pt x="80" y="10"/>
                </a:lnTo>
                <a:lnTo>
                  <a:pt x="81" y="7"/>
                </a:lnTo>
                <a:lnTo>
                  <a:pt x="83" y="6"/>
                </a:lnTo>
                <a:lnTo>
                  <a:pt x="84" y="4"/>
                </a:lnTo>
                <a:lnTo>
                  <a:pt x="85" y="2"/>
                </a:lnTo>
                <a:lnTo>
                  <a:pt x="87" y="1"/>
                </a:lnTo>
                <a:lnTo>
                  <a:pt x="88" y="0"/>
                </a:lnTo>
                <a:lnTo>
                  <a:pt x="90" y="0"/>
                </a:lnTo>
                <a:lnTo>
                  <a:pt x="91" y="1"/>
                </a:lnTo>
                <a:lnTo>
                  <a:pt x="92" y="1"/>
                </a:lnTo>
                <a:lnTo>
                  <a:pt x="94" y="3"/>
                </a:lnTo>
                <a:lnTo>
                  <a:pt x="95" y="5"/>
                </a:lnTo>
                <a:lnTo>
                  <a:pt x="97" y="6"/>
                </a:lnTo>
                <a:lnTo>
                  <a:pt x="98" y="9"/>
                </a:lnTo>
                <a:lnTo>
                  <a:pt x="99" y="12"/>
                </a:lnTo>
                <a:lnTo>
                  <a:pt x="100" y="14"/>
                </a:lnTo>
                <a:lnTo>
                  <a:pt x="103" y="18"/>
                </a:lnTo>
                <a:lnTo>
                  <a:pt x="104" y="21"/>
                </a:lnTo>
                <a:lnTo>
                  <a:pt x="104" y="26"/>
                </a:lnTo>
                <a:lnTo>
                  <a:pt x="106" y="31"/>
                </a:lnTo>
                <a:lnTo>
                  <a:pt x="107" y="36"/>
                </a:lnTo>
                <a:lnTo>
                  <a:pt x="110" y="40"/>
                </a:lnTo>
                <a:lnTo>
                  <a:pt x="111" y="45"/>
                </a:lnTo>
                <a:lnTo>
                  <a:pt x="112" y="50"/>
                </a:lnTo>
                <a:lnTo>
                  <a:pt x="113" y="56"/>
                </a:lnTo>
                <a:lnTo>
                  <a:pt x="114" y="62"/>
                </a:lnTo>
                <a:lnTo>
                  <a:pt x="117" y="68"/>
                </a:lnTo>
                <a:lnTo>
                  <a:pt x="117" y="74"/>
                </a:lnTo>
                <a:lnTo>
                  <a:pt x="119" y="81"/>
                </a:lnTo>
                <a:lnTo>
                  <a:pt x="120" y="86"/>
                </a:lnTo>
                <a:lnTo>
                  <a:pt x="121" y="93"/>
                </a:lnTo>
                <a:lnTo>
                  <a:pt x="123" y="100"/>
                </a:lnTo>
                <a:lnTo>
                  <a:pt x="125" y="105"/>
                </a:lnTo>
                <a:lnTo>
                  <a:pt x="126" y="112"/>
                </a:lnTo>
                <a:lnTo>
                  <a:pt x="127" y="117"/>
                </a:lnTo>
                <a:lnTo>
                  <a:pt x="129" y="123"/>
                </a:lnTo>
                <a:lnTo>
                  <a:pt x="130" y="130"/>
                </a:lnTo>
                <a:lnTo>
                  <a:pt x="132" y="137"/>
                </a:lnTo>
                <a:lnTo>
                  <a:pt x="133" y="142"/>
                </a:lnTo>
                <a:lnTo>
                  <a:pt x="135" y="147"/>
                </a:lnTo>
                <a:lnTo>
                  <a:pt x="136" y="152"/>
                </a:lnTo>
                <a:lnTo>
                  <a:pt x="138" y="158"/>
                </a:lnTo>
                <a:lnTo>
                  <a:pt x="139" y="163"/>
                </a:lnTo>
                <a:lnTo>
                  <a:pt x="140" y="168"/>
                </a:lnTo>
                <a:lnTo>
                  <a:pt x="142" y="172"/>
                </a:lnTo>
                <a:lnTo>
                  <a:pt x="142" y="177"/>
                </a:lnTo>
                <a:lnTo>
                  <a:pt x="145" y="181"/>
                </a:lnTo>
                <a:lnTo>
                  <a:pt x="146" y="186"/>
                </a:lnTo>
              </a:path>
            </a:pathLst>
          </a:custGeom>
          <a:noFill/>
          <a:ln w="317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 name="Freeform 101"/>
          <p:cNvSpPr>
            <a:spLocks/>
          </p:cNvSpPr>
          <p:nvPr/>
        </p:nvSpPr>
        <p:spPr bwMode="auto">
          <a:xfrm>
            <a:off x="8756324" y="5749643"/>
            <a:ext cx="211137" cy="373063"/>
          </a:xfrm>
          <a:custGeom>
            <a:avLst/>
            <a:gdLst>
              <a:gd name="T0" fmla="*/ 2147483647 w 147"/>
              <a:gd name="T1" fmla="*/ 2147483647 h 266"/>
              <a:gd name="T2" fmla="*/ 2147483647 w 147"/>
              <a:gd name="T3" fmla="*/ 2147483647 h 266"/>
              <a:gd name="T4" fmla="*/ 2147483647 w 147"/>
              <a:gd name="T5" fmla="*/ 2147483647 h 266"/>
              <a:gd name="T6" fmla="*/ 2147483647 w 147"/>
              <a:gd name="T7" fmla="*/ 2147483647 h 266"/>
              <a:gd name="T8" fmla="*/ 2147483647 w 147"/>
              <a:gd name="T9" fmla="*/ 2147483647 h 266"/>
              <a:gd name="T10" fmla="*/ 2147483647 w 147"/>
              <a:gd name="T11" fmla="*/ 2147483647 h 266"/>
              <a:gd name="T12" fmla="*/ 2147483647 w 147"/>
              <a:gd name="T13" fmla="*/ 2147483647 h 266"/>
              <a:gd name="T14" fmla="*/ 2147483647 w 147"/>
              <a:gd name="T15" fmla="*/ 2147483647 h 266"/>
              <a:gd name="T16" fmla="*/ 2147483647 w 147"/>
              <a:gd name="T17" fmla="*/ 2147483647 h 266"/>
              <a:gd name="T18" fmla="*/ 2147483647 w 147"/>
              <a:gd name="T19" fmla="*/ 2147483647 h 266"/>
              <a:gd name="T20" fmla="*/ 2147483647 w 147"/>
              <a:gd name="T21" fmla="*/ 2147483647 h 266"/>
              <a:gd name="T22" fmla="*/ 2147483647 w 147"/>
              <a:gd name="T23" fmla="*/ 2147483647 h 266"/>
              <a:gd name="T24" fmla="*/ 2147483647 w 147"/>
              <a:gd name="T25" fmla="*/ 2147483647 h 266"/>
              <a:gd name="T26" fmla="*/ 2147483647 w 147"/>
              <a:gd name="T27" fmla="*/ 2147483647 h 266"/>
              <a:gd name="T28" fmla="*/ 2147483647 w 147"/>
              <a:gd name="T29" fmla="*/ 2147483647 h 266"/>
              <a:gd name="T30" fmla="*/ 2147483647 w 147"/>
              <a:gd name="T31" fmla="*/ 2147483647 h 266"/>
              <a:gd name="T32" fmla="*/ 2147483647 w 147"/>
              <a:gd name="T33" fmla="*/ 2147483647 h 266"/>
              <a:gd name="T34" fmla="*/ 2147483647 w 147"/>
              <a:gd name="T35" fmla="*/ 2147483647 h 266"/>
              <a:gd name="T36" fmla="*/ 2147483647 w 147"/>
              <a:gd name="T37" fmla="*/ 2147483647 h 266"/>
              <a:gd name="T38" fmla="*/ 2147483647 w 147"/>
              <a:gd name="T39" fmla="*/ 2147483647 h 266"/>
              <a:gd name="T40" fmla="*/ 2147483647 w 147"/>
              <a:gd name="T41" fmla="*/ 2147483647 h 266"/>
              <a:gd name="T42" fmla="*/ 2147483647 w 147"/>
              <a:gd name="T43" fmla="*/ 2147483647 h 266"/>
              <a:gd name="T44" fmla="*/ 2147483647 w 147"/>
              <a:gd name="T45" fmla="*/ 2147483647 h 266"/>
              <a:gd name="T46" fmla="*/ 2147483647 w 147"/>
              <a:gd name="T47" fmla="*/ 2147483647 h 266"/>
              <a:gd name="T48" fmla="*/ 2147483647 w 147"/>
              <a:gd name="T49" fmla="*/ 2147483647 h 266"/>
              <a:gd name="T50" fmla="*/ 2147483647 w 147"/>
              <a:gd name="T51" fmla="*/ 2147483647 h 266"/>
              <a:gd name="T52" fmla="*/ 2147483647 w 147"/>
              <a:gd name="T53" fmla="*/ 2147483647 h 266"/>
              <a:gd name="T54" fmla="*/ 2147483647 w 147"/>
              <a:gd name="T55" fmla="*/ 2147483647 h 266"/>
              <a:gd name="T56" fmla="*/ 2147483647 w 147"/>
              <a:gd name="T57" fmla="*/ 2147483647 h 266"/>
              <a:gd name="T58" fmla="*/ 2147483647 w 147"/>
              <a:gd name="T59" fmla="*/ 2147483647 h 266"/>
              <a:gd name="T60" fmla="*/ 2147483647 w 147"/>
              <a:gd name="T61" fmla="*/ 2147483647 h 266"/>
              <a:gd name="T62" fmla="*/ 2147483647 w 147"/>
              <a:gd name="T63" fmla="*/ 2147483647 h 266"/>
              <a:gd name="T64" fmla="*/ 2147483647 w 147"/>
              <a:gd name="T65" fmla="*/ 2147483647 h 266"/>
              <a:gd name="T66" fmla="*/ 2147483647 w 147"/>
              <a:gd name="T67" fmla="*/ 2147483647 h 266"/>
              <a:gd name="T68" fmla="*/ 2147483647 w 147"/>
              <a:gd name="T69" fmla="*/ 2147483647 h 266"/>
              <a:gd name="T70" fmla="*/ 2147483647 w 147"/>
              <a:gd name="T71" fmla="*/ 2147483647 h 266"/>
              <a:gd name="T72" fmla="*/ 2147483647 w 147"/>
              <a:gd name="T73" fmla="*/ 2147483647 h 266"/>
              <a:gd name="T74" fmla="*/ 2147483647 w 147"/>
              <a:gd name="T75" fmla="*/ 2147483647 h 266"/>
              <a:gd name="T76" fmla="*/ 2147483647 w 147"/>
              <a:gd name="T77" fmla="*/ 2147483647 h 266"/>
              <a:gd name="T78" fmla="*/ 2147483647 w 147"/>
              <a:gd name="T79" fmla="*/ 2147483647 h 266"/>
              <a:gd name="T80" fmla="*/ 2147483647 w 147"/>
              <a:gd name="T81" fmla="*/ 2147483647 h 266"/>
              <a:gd name="T82" fmla="*/ 2147483647 w 147"/>
              <a:gd name="T83" fmla="*/ 2147483647 h 266"/>
              <a:gd name="T84" fmla="*/ 2147483647 w 147"/>
              <a:gd name="T85" fmla="*/ 2147483647 h 266"/>
              <a:gd name="T86" fmla="*/ 2147483647 w 147"/>
              <a:gd name="T87" fmla="*/ 2147483647 h 266"/>
              <a:gd name="T88" fmla="*/ 2147483647 w 147"/>
              <a:gd name="T89" fmla="*/ 2147483647 h 266"/>
              <a:gd name="T90" fmla="*/ 2147483647 w 147"/>
              <a:gd name="T91" fmla="*/ 2147483647 h 266"/>
              <a:gd name="T92" fmla="*/ 2147483647 w 147"/>
              <a:gd name="T93" fmla="*/ 2147483647 h 266"/>
              <a:gd name="T94" fmla="*/ 2147483647 w 147"/>
              <a:gd name="T95" fmla="*/ 2147483647 h 266"/>
              <a:gd name="T96" fmla="*/ 2147483647 w 147"/>
              <a:gd name="T97" fmla="*/ 2147483647 h 266"/>
              <a:gd name="T98" fmla="*/ 2147483647 w 147"/>
              <a:gd name="T99" fmla="*/ 2147483647 h 266"/>
              <a:gd name="T100" fmla="*/ 2147483647 w 147"/>
              <a:gd name="T101" fmla="*/ 2147483647 h 266"/>
              <a:gd name="T102" fmla="*/ 2147483647 w 147"/>
              <a:gd name="T103" fmla="*/ 2147483647 h 26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47" h="266">
                <a:moveTo>
                  <a:pt x="0" y="0"/>
                </a:moveTo>
                <a:lnTo>
                  <a:pt x="1" y="2"/>
                </a:lnTo>
                <a:lnTo>
                  <a:pt x="2" y="5"/>
                </a:lnTo>
                <a:lnTo>
                  <a:pt x="4" y="8"/>
                </a:lnTo>
                <a:lnTo>
                  <a:pt x="5" y="10"/>
                </a:lnTo>
                <a:lnTo>
                  <a:pt x="7" y="13"/>
                </a:lnTo>
                <a:lnTo>
                  <a:pt x="9" y="15"/>
                </a:lnTo>
                <a:lnTo>
                  <a:pt x="9" y="16"/>
                </a:lnTo>
                <a:lnTo>
                  <a:pt x="11" y="16"/>
                </a:lnTo>
                <a:lnTo>
                  <a:pt x="12" y="18"/>
                </a:lnTo>
                <a:lnTo>
                  <a:pt x="14" y="18"/>
                </a:lnTo>
                <a:lnTo>
                  <a:pt x="15" y="20"/>
                </a:lnTo>
                <a:lnTo>
                  <a:pt x="16" y="20"/>
                </a:lnTo>
                <a:lnTo>
                  <a:pt x="18" y="21"/>
                </a:lnTo>
                <a:lnTo>
                  <a:pt x="19" y="22"/>
                </a:lnTo>
                <a:lnTo>
                  <a:pt x="21" y="22"/>
                </a:lnTo>
                <a:lnTo>
                  <a:pt x="22" y="23"/>
                </a:lnTo>
                <a:lnTo>
                  <a:pt x="24" y="24"/>
                </a:lnTo>
                <a:lnTo>
                  <a:pt x="25" y="25"/>
                </a:lnTo>
                <a:lnTo>
                  <a:pt x="26" y="27"/>
                </a:lnTo>
                <a:lnTo>
                  <a:pt x="28" y="29"/>
                </a:lnTo>
                <a:lnTo>
                  <a:pt x="29" y="29"/>
                </a:lnTo>
                <a:lnTo>
                  <a:pt x="31" y="31"/>
                </a:lnTo>
                <a:lnTo>
                  <a:pt x="32" y="34"/>
                </a:lnTo>
                <a:lnTo>
                  <a:pt x="33" y="35"/>
                </a:lnTo>
                <a:lnTo>
                  <a:pt x="34" y="37"/>
                </a:lnTo>
                <a:lnTo>
                  <a:pt x="36" y="38"/>
                </a:lnTo>
                <a:lnTo>
                  <a:pt x="38" y="41"/>
                </a:lnTo>
                <a:lnTo>
                  <a:pt x="39" y="44"/>
                </a:lnTo>
                <a:lnTo>
                  <a:pt x="41" y="48"/>
                </a:lnTo>
                <a:lnTo>
                  <a:pt x="42" y="50"/>
                </a:lnTo>
                <a:lnTo>
                  <a:pt x="43" y="54"/>
                </a:lnTo>
                <a:lnTo>
                  <a:pt x="45" y="56"/>
                </a:lnTo>
                <a:lnTo>
                  <a:pt x="47" y="59"/>
                </a:lnTo>
                <a:lnTo>
                  <a:pt x="47" y="63"/>
                </a:lnTo>
                <a:lnTo>
                  <a:pt x="49" y="66"/>
                </a:lnTo>
                <a:lnTo>
                  <a:pt x="51" y="69"/>
                </a:lnTo>
                <a:lnTo>
                  <a:pt x="52" y="74"/>
                </a:lnTo>
                <a:lnTo>
                  <a:pt x="53" y="78"/>
                </a:lnTo>
                <a:lnTo>
                  <a:pt x="54" y="81"/>
                </a:lnTo>
                <a:lnTo>
                  <a:pt x="55" y="85"/>
                </a:lnTo>
                <a:lnTo>
                  <a:pt x="58" y="89"/>
                </a:lnTo>
                <a:lnTo>
                  <a:pt x="59" y="93"/>
                </a:lnTo>
                <a:lnTo>
                  <a:pt x="61" y="98"/>
                </a:lnTo>
                <a:lnTo>
                  <a:pt x="62" y="101"/>
                </a:lnTo>
                <a:lnTo>
                  <a:pt x="63" y="104"/>
                </a:lnTo>
                <a:lnTo>
                  <a:pt x="65" y="110"/>
                </a:lnTo>
                <a:lnTo>
                  <a:pt x="66" y="114"/>
                </a:lnTo>
                <a:lnTo>
                  <a:pt x="67" y="118"/>
                </a:lnTo>
                <a:lnTo>
                  <a:pt x="69" y="123"/>
                </a:lnTo>
                <a:lnTo>
                  <a:pt x="71" y="126"/>
                </a:lnTo>
                <a:lnTo>
                  <a:pt x="72" y="131"/>
                </a:lnTo>
                <a:lnTo>
                  <a:pt x="73" y="136"/>
                </a:lnTo>
                <a:lnTo>
                  <a:pt x="74" y="139"/>
                </a:lnTo>
                <a:lnTo>
                  <a:pt x="75" y="143"/>
                </a:lnTo>
                <a:lnTo>
                  <a:pt x="77" y="147"/>
                </a:lnTo>
                <a:lnTo>
                  <a:pt x="79" y="152"/>
                </a:lnTo>
                <a:lnTo>
                  <a:pt x="80" y="156"/>
                </a:lnTo>
                <a:lnTo>
                  <a:pt x="81" y="159"/>
                </a:lnTo>
                <a:lnTo>
                  <a:pt x="83" y="162"/>
                </a:lnTo>
                <a:lnTo>
                  <a:pt x="84" y="166"/>
                </a:lnTo>
                <a:lnTo>
                  <a:pt x="85" y="170"/>
                </a:lnTo>
                <a:lnTo>
                  <a:pt x="87" y="174"/>
                </a:lnTo>
                <a:lnTo>
                  <a:pt x="89" y="177"/>
                </a:lnTo>
                <a:lnTo>
                  <a:pt x="90" y="180"/>
                </a:lnTo>
                <a:lnTo>
                  <a:pt x="91" y="185"/>
                </a:lnTo>
                <a:lnTo>
                  <a:pt x="92" y="188"/>
                </a:lnTo>
                <a:lnTo>
                  <a:pt x="94" y="190"/>
                </a:lnTo>
                <a:lnTo>
                  <a:pt x="95" y="194"/>
                </a:lnTo>
                <a:lnTo>
                  <a:pt x="97" y="197"/>
                </a:lnTo>
                <a:lnTo>
                  <a:pt x="99" y="200"/>
                </a:lnTo>
                <a:lnTo>
                  <a:pt x="99" y="204"/>
                </a:lnTo>
                <a:lnTo>
                  <a:pt x="101" y="207"/>
                </a:lnTo>
                <a:lnTo>
                  <a:pt x="103" y="209"/>
                </a:lnTo>
                <a:lnTo>
                  <a:pt x="103" y="212"/>
                </a:lnTo>
                <a:lnTo>
                  <a:pt x="105" y="214"/>
                </a:lnTo>
                <a:lnTo>
                  <a:pt x="107" y="217"/>
                </a:lnTo>
                <a:lnTo>
                  <a:pt x="109" y="219"/>
                </a:lnTo>
                <a:lnTo>
                  <a:pt x="110" y="222"/>
                </a:lnTo>
                <a:lnTo>
                  <a:pt x="110" y="225"/>
                </a:lnTo>
                <a:lnTo>
                  <a:pt x="112" y="226"/>
                </a:lnTo>
                <a:lnTo>
                  <a:pt x="113" y="229"/>
                </a:lnTo>
                <a:lnTo>
                  <a:pt x="116" y="231"/>
                </a:lnTo>
                <a:lnTo>
                  <a:pt x="117" y="234"/>
                </a:lnTo>
                <a:lnTo>
                  <a:pt x="118" y="235"/>
                </a:lnTo>
                <a:lnTo>
                  <a:pt x="119" y="236"/>
                </a:lnTo>
                <a:lnTo>
                  <a:pt x="120" y="239"/>
                </a:lnTo>
                <a:lnTo>
                  <a:pt x="123" y="242"/>
                </a:lnTo>
                <a:lnTo>
                  <a:pt x="123" y="243"/>
                </a:lnTo>
                <a:lnTo>
                  <a:pt x="125" y="245"/>
                </a:lnTo>
                <a:lnTo>
                  <a:pt x="127" y="247"/>
                </a:lnTo>
                <a:lnTo>
                  <a:pt x="127" y="248"/>
                </a:lnTo>
                <a:lnTo>
                  <a:pt x="129" y="249"/>
                </a:lnTo>
                <a:lnTo>
                  <a:pt x="130" y="251"/>
                </a:lnTo>
                <a:lnTo>
                  <a:pt x="132" y="254"/>
                </a:lnTo>
                <a:lnTo>
                  <a:pt x="133" y="254"/>
                </a:lnTo>
                <a:lnTo>
                  <a:pt x="135" y="255"/>
                </a:lnTo>
                <a:lnTo>
                  <a:pt x="136" y="257"/>
                </a:lnTo>
                <a:lnTo>
                  <a:pt x="138" y="258"/>
                </a:lnTo>
                <a:lnTo>
                  <a:pt x="139" y="260"/>
                </a:lnTo>
                <a:lnTo>
                  <a:pt x="140" y="262"/>
                </a:lnTo>
                <a:lnTo>
                  <a:pt x="141" y="262"/>
                </a:lnTo>
                <a:lnTo>
                  <a:pt x="143" y="263"/>
                </a:lnTo>
                <a:lnTo>
                  <a:pt x="145" y="264"/>
                </a:lnTo>
                <a:lnTo>
                  <a:pt x="146" y="265"/>
                </a:lnTo>
              </a:path>
            </a:pathLst>
          </a:custGeom>
          <a:noFill/>
          <a:ln w="317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 name="Freeform 102"/>
          <p:cNvSpPr>
            <a:spLocks/>
          </p:cNvSpPr>
          <p:nvPr/>
        </p:nvSpPr>
        <p:spPr bwMode="auto">
          <a:xfrm>
            <a:off x="8965874" y="6121118"/>
            <a:ext cx="130175" cy="30163"/>
          </a:xfrm>
          <a:custGeom>
            <a:avLst/>
            <a:gdLst>
              <a:gd name="T0" fmla="*/ 2147483647 w 90"/>
              <a:gd name="T1" fmla="*/ 2147483647 h 22"/>
              <a:gd name="T2" fmla="*/ 2147483647 w 90"/>
              <a:gd name="T3" fmla="*/ 2147483647 h 22"/>
              <a:gd name="T4" fmla="*/ 2147483647 w 90"/>
              <a:gd name="T5" fmla="*/ 2147483647 h 22"/>
              <a:gd name="T6" fmla="*/ 2147483647 w 90"/>
              <a:gd name="T7" fmla="*/ 2147483647 h 22"/>
              <a:gd name="T8" fmla="*/ 2147483647 w 90"/>
              <a:gd name="T9" fmla="*/ 2147483647 h 22"/>
              <a:gd name="T10" fmla="*/ 2147483647 w 90"/>
              <a:gd name="T11" fmla="*/ 2147483647 h 22"/>
              <a:gd name="T12" fmla="*/ 2147483647 w 90"/>
              <a:gd name="T13" fmla="*/ 2147483647 h 22"/>
              <a:gd name="T14" fmla="*/ 2147483647 w 90"/>
              <a:gd name="T15" fmla="*/ 2147483647 h 22"/>
              <a:gd name="T16" fmla="*/ 2147483647 w 90"/>
              <a:gd name="T17" fmla="*/ 2147483647 h 22"/>
              <a:gd name="T18" fmla="*/ 2147483647 w 90"/>
              <a:gd name="T19" fmla="*/ 2147483647 h 22"/>
              <a:gd name="T20" fmla="*/ 2147483647 w 90"/>
              <a:gd name="T21" fmla="*/ 2147483647 h 22"/>
              <a:gd name="T22" fmla="*/ 2147483647 w 90"/>
              <a:gd name="T23" fmla="*/ 2147483647 h 22"/>
              <a:gd name="T24" fmla="*/ 2147483647 w 90"/>
              <a:gd name="T25" fmla="*/ 2147483647 h 22"/>
              <a:gd name="T26" fmla="*/ 2147483647 w 90"/>
              <a:gd name="T27" fmla="*/ 2147483647 h 22"/>
              <a:gd name="T28" fmla="*/ 2147483647 w 90"/>
              <a:gd name="T29" fmla="*/ 2147483647 h 22"/>
              <a:gd name="T30" fmla="*/ 2147483647 w 90"/>
              <a:gd name="T31" fmla="*/ 2147483647 h 22"/>
              <a:gd name="T32" fmla="*/ 2147483647 w 90"/>
              <a:gd name="T33" fmla="*/ 2147483647 h 22"/>
              <a:gd name="T34" fmla="*/ 2147483647 w 90"/>
              <a:gd name="T35" fmla="*/ 2147483647 h 22"/>
              <a:gd name="T36" fmla="*/ 2147483647 w 90"/>
              <a:gd name="T37" fmla="*/ 2147483647 h 22"/>
              <a:gd name="T38" fmla="*/ 2147483647 w 90"/>
              <a:gd name="T39" fmla="*/ 2147483647 h 22"/>
              <a:gd name="T40" fmla="*/ 2147483647 w 90"/>
              <a:gd name="T41" fmla="*/ 2147483647 h 22"/>
              <a:gd name="T42" fmla="*/ 2147483647 w 90"/>
              <a:gd name="T43" fmla="*/ 2147483647 h 22"/>
              <a:gd name="T44" fmla="*/ 2147483647 w 90"/>
              <a:gd name="T45" fmla="*/ 2147483647 h 22"/>
              <a:gd name="T46" fmla="*/ 2147483647 w 90"/>
              <a:gd name="T47" fmla="*/ 2147483647 h 22"/>
              <a:gd name="T48" fmla="*/ 2147483647 w 90"/>
              <a:gd name="T49" fmla="*/ 2147483647 h 22"/>
              <a:gd name="T50" fmla="*/ 2147483647 w 90"/>
              <a:gd name="T51" fmla="*/ 2147483647 h 22"/>
              <a:gd name="T52" fmla="*/ 2147483647 w 90"/>
              <a:gd name="T53" fmla="*/ 2147483647 h 22"/>
              <a:gd name="T54" fmla="*/ 2147483647 w 90"/>
              <a:gd name="T55" fmla="*/ 2147483647 h 22"/>
              <a:gd name="T56" fmla="*/ 2147483647 w 90"/>
              <a:gd name="T57" fmla="*/ 2147483647 h 22"/>
              <a:gd name="T58" fmla="*/ 2147483647 w 90"/>
              <a:gd name="T59" fmla="*/ 2147483647 h 22"/>
              <a:gd name="T60" fmla="*/ 2147483647 w 90"/>
              <a:gd name="T61" fmla="*/ 2147483647 h 22"/>
              <a:gd name="T62" fmla="*/ 2147483647 w 90"/>
              <a:gd name="T63" fmla="*/ 2147483647 h 2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0" h="22">
                <a:moveTo>
                  <a:pt x="0" y="0"/>
                </a:moveTo>
                <a:lnTo>
                  <a:pt x="1" y="1"/>
                </a:lnTo>
                <a:lnTo>
                  <a:pt x="3" y="2"/>
                </a:lnTo>
                <a:lnTo>
                  <a:pt x="4" y="4"/>
                </a:lnTo>
                <a:lnTo>
                  <a:pt x="6" y="5"/>
                </a:lnTo>
                <a:lnTo>
                  <a:pt x="7" y="5"/>
                </a:lnTo>
                <a:lnTo>
                  <a:pt x="9" y="5"/>
                </a:lnTo>
                <a:lnTo>
                  <a:pt x="9" y="7"/>
                </a:lnTo>
                <a:lnTo>
                  <a:pt x="11" y="7"/>
                </a:lnTo>
                <a:lnTo>
                  <a:pt x="13" y="8"/>
                </a:lnTo>
                <a:lnTo>
                  <a:pt x="14" y="10"/>
                </a:lnTo>
                <a:lnTo>
                  <a:pt x="15" y="10"/>
                </a:lnTo>
                <a:lnTo>
                  <a:pt x="17" y="11"/>
                </a:lnTo>
                <a:lnTo>
                  <a:pt x="19" y="11"/>
                </a:lnTo>
                <a:lnTo>
                  <a:pt x="21" y="12"/>
                </a:lnTo>
                <a:lnTo>
                  <a:pt x="22" y="12"/>
                </a:lnTo>
                <a:lnTo>
                  <a:pt x="24" y="13"/>
                </a:lnTo>
                <a:lnTo>
                  <a:pt x="25" y="13"/>
                </a:lnTo>
                <a:lnTo>
                  <a:pt x="27" y="15"/>
                </a:lnTo>
                <a:lnTo>
                  <a:pt x="28" y="15"/>
                </a:lnTo>
                <a:lnTo>
                  <a:pt x="29" y="15"/>
                </a:lnTo>
                <a:lnTo>
                  <a:pt x="31" y="15"/>
                </a:lnTo>
                <a:lnTo>
                  <a:pt x="32" y="17"/>
                </a:lnTo>
                <a:lnTo>
                  <a:pt x="34" y="17"/>
                </a:lnTo>
                <a:lnTo>
                  <a:pt x="35" y="17"/>
                </a:lnTo>
                <a:lnTo>
                  <a:pt x="37" y="17"/>
                </a:lnTo>
                <a:lnTo>
                  <a:pt x="38" y="17"/>
                </a:lnTo>
                <a:lnTo>
                  <a:pt x="39" y="17"/>
                </a:lnTo>
                <a:lnTo>
                  <a:pt x="41" y="18"/>
                </a:lnTo>
                <a:lnTo>
                  <a:pt x="43" y="18"/>
                </a:lnTo>
                <a:lnTo>
                  <a:pt x="45" y="18"/>
                </a:lnTo>
                <a:lnTo>
                  <a:pt x="47" y="18"/>
                </a:lnTo>
                <a:lnTo>
                  <a:pt x="50" y="18"/>
                </a:lnTo>
                <a:lnTo>
                  <a:pt x="51" y="18"/>
                </a:lnTo>
                <a:lnTo>
                  <a:pt x="52" y="18"/>
                </a:lnTo>
                <a:lnTo>
                  <a:pt x="53" y="20"/>
                </a:lnTo>
                <a:lnTo>
                  <a:pt x="55" y="20"/>
                </a:lnTo>
                <a:lnTo>
                  <a:pt x="57" y="20"/>
                </a:lnTo>
                <a:lnTo>
                  <a:pt x="58" y="20"/>
                </a:lnTo>
                <a:lnTo>
                  <a:pt x="59" y="20"/>
                </a:lnTo>
                <a:lnTo>
                  <a:pt x="61" y="20"/>
                </a:lnTo>
                <a:lnTo>
                  <a:pt x="62" y="20"/>
                </a:lnTo>
                <a:lnTo>
                  <a:pt x="64" y="20"/>
                </a:lnTo>
                <a:lnTo>
                  <a:pt x="65" y="21"/>
                </a:lnTo>
                <a:lnTo>
                  <a:pt x="66" y="21"/>
                </a:lnTo>
                <a:lnTo>
                  <a:pt x="67" y="21"/>
                </a:lnTo>
                <a:lnTo>
                  <a:pt x="69" y="21"/>
                </a:lnTo>
                <a:lnTo>
                  <a:pt x="71" y="21"/>
                </a:lnTo>
                <a:lnTo>
                  <a:pt x="72" y="21"/>
                </a:lnTo>
                <a:lnTo>
                  <a:pt x="73" y="21"/>
                </a:lnTo>
                <a:lnTo>
                  <a:pt x="75" y="21"/>
                </a:lnTo>
                <a:lnTo>
                  <a:pt x="76" y="21"/>
                </a:lnTo>
                <a:lnTo>
                  <a:pt x="77" y="21"/>
                </a:lnTo>
                <a:lnTo>
                  <a:pt x="79" y="21"/>
                </a:lnTo>
                <a:lnTo>
                  <a:pt x="81" y="21"/>
                </a:lnTo>
                <a:lnTo>
                  <a:pt x="82" y="21"/>
                </a:lnTo>
                <a:lnTo>
                  <a:pt x="83" y="21"/>
                </a:lnTo>
                <a:lnTo>
                  <a:pt x="84" y="21"/>
                </a:lnTo>
                <a:lnTo>
                  <a:pt x="86" y="21"/>
                </a:lnTo>
                <a:lnTo>
                  <a:pt x="87" y="21"/>
                </a:lnTo>
                <a:lnTo>
                  <a:pt x="89" y="21"/>
                </a:lnTo>
              </a:path>
            </a:pathLst>
          </a:custGeom>
          <a:noFill/>
          <a:ln w="317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 name="Freeform 103"/>
          <p:cNvSpPr>
            <a:spLocks/>
          </p:cNvSpPr>
          <p:nvPr/>
        </p:nvSpPr>
        <p:spPr bwMode="auto">
          <a:xfrm>
            <a:off x="9096049" y="6151281"/>
            <a:ext cx="212725" cy="0"/>
          </a:xfrm>
          <a:custGeom>
            <a:avLst/>
            <a:gdLst>
              <a:gd name="T0" fmla="*/ 2147483647 w 147"/>
              <a:gd name="T1" fmla="*/ 0 h 1"/>
              <a:gd name="T2" fmla="*/ 2147483647 w 147"/>
              <a:gd name="T3" fmla="*/ 0 h 1"/>
              <a:gd name="T4" fmla="*/ 2147483647 w 147"/>
              <a:gd name="T5" fmla="*/ 0 h 1"/>
              <a:gd name="T6" fmla="*/ 2147483647 w 147"/>
              <a:gd name="T7" fmla="*/ 0 h 1"/>
              <a:gd name="T8" fmla="*/ 2147483647 w 147"/>
              <a:gd name="T9" fmla="*/ 0 h 1"/>
              <a:gd name="T10" fmla="*/ 2147483647 w 147"/>
              <a:gd name="T11" fmla="*/ 0 h 1"/>
              <a:gd name="T12" fmla="*/ 2147483647 w 147"/>
              <a:gd name="T13" fmla="*/ 0 h 1"/>
              <a:gd name="T14" fmla="*/ 2147483647 w 147"/>
              <a:gd name="T15" fmla="*/ 0 h 1"/>
              <a:gd name="T16" fmla="*/ 2147483647 w 147"/>
              <a:gd name="T17" fmla="*/ 0 h 1"/>
              <a:gd name="T18" fmla="*/ 2147483647 w 147"/>
              <a:gd name="T19" fmla="*/ 0 h 1"/>
              <a:gd name="T20" fmla="*/ 2147483647 w 147"/>
              <a:gd name="T21" fmla="*/ 0 h 1"/>
              <a:gd name="T22" fmla="*/ 2147483647 w 147"/>
              <a:gd name="T23" fmla="*/ 0 h 1"/>
              <a:gd name="T24" fmla="*/ 2147483647 w 147"/>
              <a:gd name="T25" fmla="*/ 0 h 1"/>
              <a:gd name="T26" fmla="*/ 2147483647 w 147"/>
              <a:gd name="T27" fmla="*/ 0 h 1"/>
              <a:gd name="T28" fmla="*/ 2147483647 w 147"/>
              <a:gd name="T29" fmla="*/ 0 h 1"/>
              <a:gd name="T30" fmla="*/ 2147483647 w 147"/>
              <a:gd name="T31" fmla="*/ 0 h 1"/>
              <a:gd name="T32" fmla="*/ 2147483647 w 147"/>
              <a:gd name="T33" fmla="*/ 0 h 1"/>
              <a:gd name="T34" fmla="*/ 2147483647 w 147"/>
              <a:gd name="T35" fmla="*/ 0 h 1"/>
              <a:gd name="T36" fmla="*/ 2147483647 w 147"/>
              <a:gd name="T37" fmla="*/ 0 h 1"/>
              <a:gd name="T38" fmla="*/ 2147483647 w 147"/>
              <a:gd name="T39" fmla="*/ 0 h 1"/>
              <a:gd name="T40" fmla="*/ 2147483647 w 147"/>
              <a:gd name="T41" fmla="*/ 0 h 1"/>
              <a:gd name="T42" fmla="*/ 2147483647 w 147"/>
              <a:gd name="T43" fmla="*/ 0 h 1"/>
              <a:gd name="T44" fmla="*/ 2147483647 w 147"/>
              <a:gd name="T45" fmla="*/ 0 h 1"/>
              <a:gd name="T46" fmla="*/ 2147483647 w 147"/>
              <a:gd name="T47" fmla="*/ 0 h 1"/>
              <a:gd name="T48" fmla="*/ 2147483647 w 147"/>
              <a:gd name="T49" fmla="*/ 0 h 1"/>
              <a:gd name="T50" fmla="*/ 2147483647 w 147"/>
              <a:gd name="T51" fmla="*/ 0 h 1"/>
              <a:gd name="T52" fmla="*/ 2147483647 w 147"/>
              <a:gd name="T53" fmla="*/ 0 h 1"/>
              <a:gd name="T54" fmla="*/ 2147483647 w 147"/>
              <a:gd name="T55" fmla="*/ 0 h 1"/>
              <a:gd name="T56" fmla="*/ 2147483647 w 147"/>
              <a:gd name="T57" fmla="*/ 0 h 1"/>
              <a:gd name="T58" fmla="*/ 2147483647 w 147"/>
              <a:gd name="T59" fmla="*/ 0 h 1"/>
              <a:gd name="T60" fmla="*/ 2147483647 w 147"/>
              <a:gd name="T61" fmla="*/ 0 h 1"/>
              <a:gd name="T62" fmla="*/ 2147483647 w 147"/>
              <a:gd name="T63" fmla="*/ 0 h 1"/>
              <a:gd name="T64" fmla="*/ 2147483647 w 147"/>
              <a:gd name="T65" fmla="*/ 0 h 1"/>
              <a:gd name="T66" fmla="*/ 2147483647 w 147"/>
              <a:gd name="T67" fmla="*/ 0 h 1"/>
              <a:gd name="T68" fmla="*/ 2147483647 w 147"/>
              <a:gd name="T69" fmla="*/ 0 h 1"/>
              <a:gd name="T70" fmla="*/ 2147483647 w 147"/>
              <a:gd name="T71" fmla="*/ 0 h 1"/>
              <a:gd name="T72" fmla="*/ 2147483647 w 147"/>
              <a:gd name="T73" fmla="*/ 0 h 1"/>
              <a:gd name="T74" fmla="*/ 2147483647 w 147"/>
              <a:gd name="T75" fmla="*/ 0 h 1"/>
              <a:gd name="T76" fmla="*/ 2147483647 w 147"/>
              <a:gd name="T77" fmla="*/ 0 h 1"/>
              <a:gd name="T78" fmla="*/ 2147483647 w 147"/>
              <a:gd name="T79" fmla="*/ 0 h 1"/>
              <a:gd name="T80" fmla="*/ 2147483647 w 147"/>
              <a:gd name="T81" fmla="*/ 0 h 1"/>
              <a:gd name="T82" fmla="*/ 2147483647 w 147"/>
              <a:gd name="T83" fmla="*/ 0 h 1"/>
              <a:gd name="T84" fmla="*/ 2147483647 w 147"/>
              <a:gd name="T85" fmla="*/ 0 h 1"/>
              <a:gd name="T86" fmla="*/ 2147483647 w 147"/>
              <a:gd name="T87" fmla="*/ 0 h 1"/>
              <a:gd name="T88" fmla="*/ 2147483647 w 147"/>
              <a:gd name="T89" fmla="*/ 0 h 1"/>
              <a:gd name="T90" fmla="*/ 2147483647 w 147"/>
              <a:gd name="T91" fmla="*/ 0 h 1"/>
              <a:gd name="T92" fmla="*/ 2147483647 w 147"/>
              <a:gd name="T93" fmla="*/ 0 h 1"/>
              <a:gd name="T94" fmla="*/ 2147483647 w 147"/>
              <a:gd name="T95" fmla="*/ 0 h 1"/>
              <a:gd name="T96" fmla="*/ 2147483647 w 147"/>
              <a:gd name="T97" fmla="*/ 0 h 1"/>
              <a:gd name="T98" fmla="*/ 2147483647 w 147"/>
              <a:gd name="T99" fmla="*/ 0 h 1"/>
              <a:gd name="T100" fmla="*/ 2147483647 w 147"/>
              <a:gd name="T101" fmla="*/ 0 h 1"/>
              <a:gd name="T102" fmla="*/ 2147483647 w 147"/>
              <a:gd name="T103" fmla="*/ 0 h 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47" h="1">
                <a:moveTo>
                  <a:pt x="0" y="0"/>
                </a:moveTo>
                <a:lnTo>
                  <a:pt x="1" y="0"/>
                </a:lnTo>
                <a:lnTo>
                  <a:pt x="3" y="0"/>
                </a:lnTo>
                <a:lnTo>
                  <a:pt x="4" y="0"/>
                </a:lnTo>
                <a:lnTo>
                  <a:pt x="6" y="0"/>
                </a:lnTo>
                <a:lnTo>
                  <a:pt x="7" y="0"/>
                </a:lnTo>
                <a:lnTo>
                  <a:pt x="9" y="0"/>
                </a:lnTo>
                <a:lnTo>
                  <a:pt x="10" y="0"/>
                </a:lnTo>
                <a:lnTo>
                  <a:pt x="12" y="0"/>
                </a:lnTo>
                <a:lnTo>
                  <a:pt x="13" y="0"/>
                </a:lnTo>
                <a:lnTo>
                  <a:pt x="15" y="0"/>
                </a:lnTo>
                <a:lnTo>
                  <a:pt x="17" y="0"/>
                </a:lnTo>
                <a:lnTo>
                  <a:pt x="19" y="0"/>
                </a:lnTo>
                <a:lnTo>
                  <a:pt x="20" y="0"/>
                </a:lnTo>
                <a:lnTo>
                  <a:pt x="22" y="0"/>
                </a:lnTo>
                <a:lnTo>
                  <a:pt x="23" y="0"/>
                </a:lnTo>
                <a:lnTo>
                  <a:pt x="26" y="0"/>
                </a:lnTo>
                <a:lnTo>
                  <a:pt x="27" y="0"/>
                </a:lnTo>
                <a:lnTo>
                  <a:pt x="29" y="0"/>
                </a:lnTo>
                <a:lnTo>
                  <a:pt x="30" y="0"/>
                </a:lnTo>
                <a:lnTo>
                  <a:pt x="31" y="0"/>
                </a:lnTo>
                <a:lnTo>
                  <a:pt x="32" y="0"/>
                </a:lnTo>
                <a:lnTo>
                  <a:pt x="34" y="0"/>
                </a:lnTo>
                <a:lnTo>
                  <a:pt x="35" y="0"/>
                </a:lnTo>
                <a:lnTo>
                  <a:pt x="37" y="0"/>
                </a:lnTo>
                <a:lnTo>
                  <a:pt x="39" y="0"/>
                </a:lnTo>
                <a:lnTo>
                  <a:pt x="40" y="0"/>
                </a:lnTo>
                <a:lnTo>
                  <a:pt x="41" y="0"/>
                </a:lnTo>
                <a:lnTo>
                  <a:pt x="42" y="0"/>
                </a:lnTo>
                <a:lnTo>
                  <a:pt x="44" y="0"/>
                </a:lnTo>
                <a:lnTo>
                  <a:pt x="45" y="0"/>
                </a:lnTo>
                <a:lnTo>
                  <a:pt x="46" y="0"/>
                </a:lnTo>
                <a:lnTo>
                  <a:pt x="48" y="0"/>
                </a:lnTo>
                <a:lnTo>
                  <a:pt x="50" y="0"/>
                </a:lnTo>
                <a:lnTo>
                  <a:pt x="51" y="0"/>
                </a:lnTo>
                <a:lnTo>
                  <a:pt x="54" y="0"/>
                </a:lnTo>
                <a:lnTo>
                  <a:pt x="55" y="0"/>
                </a:lnTo>
                <a:lnTo>
                  <a:pt x="57" y="0"/>
                </a:lnTo>
                <a:lnTo>
                  <a:pt x="58" y="0"/>
                </a:lnTo>
                <a:lnTo>
                  <a:pt x="59" y="0"/>
                </a:lnTo>
                <a:lnTo>
                  <a:pt x="60" y="0"/>
                </a:lnTo>
                <a:lnTo>
                  <a:pt x="62" y="0"/>
                </a:lnTo>
                <a:lnTo>
                  <a:pt x="63" y="0"/>
                </a:lnTo>
                <a:lnTo>
                  <a:pt x="65" y="0"/>
                </a:lnTo>
                <a:lnTo>
                  <a:pt x="66" y="0"/>
                </a:lnTo>
                <a:lnTo>
                  <a:pt x="68" y="0"/>
                </a:lnTo>
                <a:lnTo>
                  <a:pt x="70" y="0"/>
                </a:lnTo>
                <a:lnTo>
                  <a:pt x="71" y="0"/>
                </a:lnTo>
                <a:lnTo>
                  <a:pt x="73" y="0"/>
                </a:lnTo>
                <a:lnTo>
                  <a:pt x="75" y="0"/>
                </a:lnTo>
                <a:lnTo>
                  <a:pt x="77" y="0"/>
                </a:lnTo>
                <a:lnTo>
                  <a:pt x="78" y="0"/>
                </a:lnTo>
                <a:lnTo>
                  <a:pt x="79" y="0"/>
                </a:lnTo>
                <a:lnTo>
                  <a:pt x="80" y="0"/>
                </a:lnTo>
                <a:lnTo>
                  <a:pt x="81" y="0"/>
                </a:lnTo>
                <a:lnTo>
                  <a:pt x="83" y="0"/>
                </a:lnTo>
                <a:lnTo>
                  <a:pt x="85" y="0"/>
                </a:lnTo>
                <a:lnTo>
                  <a:pt x="86" y="0"/>
                </a:lnTo>
                <a:lnTo>
                  <a:pt x="88" y="0"/>
                </a:lnTo>
                <a:lnTo>
                  <a:pt x="90" y="0"/>
                </a:lnTo>
                <a:lnTo>
                  <a:pt x="92" y="0"/>
                </a:lnTo>
                <a:lnTo>
                  <a:pt x="93" y="0"/>
                </a:lnTo>
                <a:lnTo>
                  <a:pt x="95" y="0"/>
                </a:lnTo>
                <a:lnTo>
                  <a:pt x="96" y="0"/>
                </a:lnTo>
                <a:lnTo>
                  <a:pt x="97" y="0"/>
                </a:lnTo>
                <a:lnTo>
                  <a:pt x="98" y="0"/>
                </a:lnTo>
                <a:lnTo>
                  <a:pt x="100" y="0"/>
                </a:lnTo>
                <a:lnTo>
                  <a:pt x="101" y="0"/>
                </a:lnTo>
                <a:lnTo>
                  <a:pt x="103" y="0"/>
                </a:lnTo>
                <a:lnTo>
                  <a:pt x="104" y="0"/>
                </a:lnTo>
                <a:lnTo>
                  <a:pt x="106" y="0"/>
                </a:lnTo>
                <a:lnTo>
                  <a:pt x="107" y="0"/>
                </a:lnTo>
                <a:lnTo>
                  <a:pt x="108" y="0"/>
                </a:lnTo>
                <a:lnTo>
                  <a:pt x="109" y="0"/>
                </a:lnTo>
                <a:lnTo>
                  <a:pt x="111" y="0"/>
                </a:lnTo>
                <a:lnTo>
                  <a:pt x="113" y="0"/>
                </a:lnTo>
                <a:lnTo>
                  <a:pt x="115" y="0"/>
                </a:lnTo>
                <a:lnTo>
                  <a:pt x="117" y="0"/>
                </a:lnTo>
                <a:lnTo>
                  <a:pt x="118" y="0"/>
                </a:lnTo>
                <a:lnTo>
                  <a:pt x="120" y="0"/>
                </a:lnTo>
                <a:lnTo>
                  <a:pt x="121" y="0"/>
                </a:lnTo>
                <a:lnTo>
                  <a:pt x="123" y="0"/>
                </a:lnTo>
                <a:lnTo>
                  <a:pt x="124" y="0"/>
                </a:lnTo>
                <a:lnTo>
                  <a:pt x="126" y="0"/>
                </a:lnTo>
                <a:lnTo>
                  <a:pt x="127" y="0"/>
                </a:lnTo>
                <a:lnTo>
                  <a:pt x="128" y="0"/>
                </a:lnTo>
                <a:lnTo>
                  <a:pt x="129" y="0"/>
                </a:lnTo>
                <a:lnTo>
                  <a:pt x="131" y="0"/>
                </a:lnTo>
                <a:lnTo>
                  <a:pt x="133" y="0"/>
                </a:lnTo>
                <a:lnTo>
                  <a:pt x="135" y="0"/>
                </a:lnTo>
                <a:lnTo>
                  <a:pt x="137" y="0"/>
                </a:lnTo>
                <a:lnTo>
                  <a:pt x="138" y="0"/>
                </a:lnTo>
                <a:lnTo>
                  <a:pt x="139" y="0"/>
                </a:lnTo>
                <a:lnTo>
                  <a:pt x="140" y="0"/>
                </a:lnTo>
                <a:lnTo>
                  <a:pt x="143" y="0"/>
                </a:lnTo>
                <a:lnTo>
                  <a:pt x="145" y="0"/>
                </a:lnTo>
                <a:lnTo>
                  <a:pt x="146" y="0"/>
                </a:lnTo>
              </a:path>
            </a:pathLst>
          </a:custGeom>
          <a:noFill/>
          <a:ln w="317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 name="Freeform 104"/>
          <p:cNvSpPr>
            <a:spLocks/>
          </p:cNvSpPr>
          <p:nvPr/>
        </p:nvSpPr>
        <p:spPr bwMode="auto">
          <a:xfrm>
            <a:off x="9307186" y="6151281"/>
            <a:ext cx="34925" cy="0"/>
          </a:xfrm>
          <a:custGeom>
            <a:avLst/>
            <a:gdLst>
              <a:gd name="T0" fmla="*/ 0 w 24"/>
              <a:gd name="T1" fmla="*/ 0 h 1"/>
              <a:gd name="T2" fmla="*/ 2147483647 w 24"/>
              <a:gd name="T3" fmla="*/ 0 h 1"/>
              <a:gd name="T4" fmla="*/ 2147483647 w 24"/>
              <a:gd name="T5" fmla="*/ 0 h 1"/>
              <a:gd name="T6" fmla="*/ 2147483647 w 24"/>
              <a:gd name="T7" fmla="*/ 0 h 1"/>
              <a:gd name="T8" fmla="*/ 2147483647 w 24"/>
              <a:gd name="T9" fmla="*/ 0 h 1"/>
              <a:gd name="T10" fmla="*/ 2147483647 w 24"/>
              <a:gd name="T11" fmla="*/ 0 h 1"/>
              <a:gd name="T12" fmla="*/ 2147483647 w 24"/>
              <a:gd name="T13" fmla="*/ 0 h 1"/>
              <a:gd name="T14" fmla="*/ 2147483647 w 24"/>
              <a:gd name="T15" fmla="*/ 0 h 1"/>
              <a:gd name="T16" fmla="*/ 2147483647 w 24"/>
              <a:gd name="T17" fmla="*/ 0 h 1"/>
              <a:gd name="T18" fmla="*/ 2147483647 w 24"/>
              <a:gd name="T19" fmla="*/ 0 h 1"/>
              <a:gd name="T20" fmla="*/ 2147483647 w 24"/>
              <a:gd name="T21" fmla="*/ 0 h 1"/>
              <a:gd name="T22" fmla="*/ 2147483647 w 24"/>
              <a:gd name="T23" fmla="*/ 0 h 1"/>
              <a:gd name="T24" fmla="*/ 2147483647 w 24"/>
              <a:gd name="T25" fmla="*/ 0 h 1"/>
              <a:gd name="T26" fmla="*/ 2147483647 w 24"/>
              <a:gd name="T27" fmla="*/ 0 h 1"/>
              <a:gd name="T28" fmla="*/ 2147483647 w 24"/>
              <a:gd name="T29" fmla="*/ 0 h 1"/>
              <a:gd name="T30" fmla="*/ 2147483647 w 24"/>
              <a:gd name="T31" fmla="*/ 0 h 1"/>
              <a:gd name="T32" fmla="*/ 2147483647 w 24"/>
              <a:gd name="T33" fmla="*/ 0 h 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4" h="1">
                <a:moveTo>
                  <a:pt x="0" y="0"/>
                </a:moveTo>
                <a:lnTo>
                  <a:pt x="2" y="0"/>
                </a:lnTo>
                <a:lnTo>
                  <a:pt x="3" y="0"/>
                </a:lnTo>
                <a:lnTo>
                  <a:pt x="5" y="0"/>
                </a:lnTo>
                <a:lnTo>
                  <a:pt x="6" y="0"/>
                </a:lnTo>
                <a:lnTo>
                  <a:pt x="8" y="0"/>
                </a:lnTo>
                <a:lnTo>
                  <a:pt x="9" y="0"/>
                </a:lnTo>
                <a:lnTo>
                  <a:pt x="10" y="0"/>
                </a:lnTo>
                <a:lnTo>
                  <a:pt x="12" y="0"/>
                </a:lnTo>
                <a:lnTo>
                  <a:pt x="13" y="0"/>
                </a:lnTo>
                <a:lnTo>
                  <a:pt x="15" y="0"/>
                </a:lnTo>
                <a:lnTo>
                  <a:pt x="16" y="0"/>
                </a:lnTo>
                <a:lnTo>
                  <a:pt x="17" y="0"/>
                </a:lnTo>
                <a:lnTo>
                  <a:pt x="19" y="0"/>
                </a:lnTo>
                <a:lnTo>
                  <a:pt x="20" y="0"/>
                </a:lnTo>
                <a:lnTo>
                  <a:pt x="22" y="0"/>
                </a:lnTo>
                <a:lnTo>
                  <a:pt x="23" y="0"/>
                </a:lnTo>
              </a:path>
            </a:pathLst>
          </a:custGeom>
          <a:noFill/>
          <a:ln w="317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 name="Freeform 105"/>
          <p:cNvSpPr>
            <a:spLocks/>
          </p:cNvSpPr>
          <p:nvPr/>
        </p:nvSpPr>
        <p:spPr bwMode="auto">
          <a:xfrm>
            <a:off x="9669136" y="5430556"/>
            <a:ext cx="1588" cy="747712"/>
          </a:xfrm>
          <a:custGeom>
            <a:avLst/>
            <a:gdLst>
              <a:gd name="T0" fmla="*/ 0 w 1"/>
              <a:gd name="T1" fmla="*/ 2147483647 h 534"/>
              <a:gd name="T2" fmla="*/ 0 w 1"/>
              <a:gd name="T3" fmla="*/ 2147483647 h 534"/>
              <a:gd name="T4" fmla="*/ 0 w 1"/>
              <a:gd name="T5" fmla="*/ 0 h 534"/>
              <a:gd name="T6" fmla="*/ 0 60000 65536"/>
              <a:gd name="T7" fmla="*/ 0 60000 65536"/>
              <a:gd name="T8" fmla="*/ 0 60000 65536"/>
            </a:gdLst>
            <a:ahLst/>
            <a:cxnLst>
              <a:cxn ang="T6">
                <a:pos x="T0" y="T1"/>
              </a:cxn>
              <a:cxn ang="T7">
                <a:pos x="T2" y="T3"/>
              </a:cxn>
              <a:cxn ang="T8">
                <a:pos x="T4" y="T5"/>
              </a:cxn>
            </a:cxnLst>
            <a:rect l="0" t="0" r="r" b="b"/>
            <a:pathLst>
              <a:path w="1" h="534">
                <a:moveTo>
                  <a:pt x="0" y="533"/>
                </a:moveTo>
                <a:lnTo>
                  <a:pt x="0" y="266"/>
                </a:lnTo>
                <a:lnTo>
                  <a:pt x="0" y="0"/>
                </a:lnTo>
              </a:path>
            </a:pathLst>
          </a:custGeom>
          <a:noFill/>
          <a:ln w="317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 name="Freeform 106"/>
          <p:cNvSpPr>
            <a:spLocks/>
          </p:cNvSpPr>
          <p:nvPr/>
        </p:nvSpPr>
        <p:spPr bwMode="auto">
          <a:xfrm>
            <a:off x="10899449" y="5430556"/>
            <a:ext cx="1587" cy="747712"/>
          </a:xfrm>
          <a:custGeom>
            <a:avLst/>
            <a:gdLst>
              <a:gd name="T0" fmla="*/ 0 w 1"/>
              <a:gd name="T1" fmla="*/ 2147483647 h 534"/>
              <a:gd name="T2" fmla="*/ 0 w 1"/>
              <a:gd name="T3" fmla="*/ 2147483647 h 534"/>
              <a:gd name="T4" fmla="*/ 0 w 1"/>
              <a:gd name="T5" fmla="*/ 0 h 534"/>
              <a:gd name="T6" fmla="*/ 0 60000 65536"/>
              <a:gd name="T7" fmla="*/ 0 60000 65536"/>
              <a:gd name="T8" fmla="*/ 0 60000 65536"/>
            </a:gdLst>
            <a:ahLst/>
            <a:cxnLst>
              <a:cxn ang="T6">
                <a:pos x="T0" y="T1"/>
              </a:cxn>
              <a:cxn ang="T7">
                <a:pos x="T2" y="T3"/>
              </a:cxn>
              <a:cxn ang="T8">
                <a:pos x="T4" y="T5"/>
              </a:cxn>
            </a:cxnLst>
            <a:rect l="0" t="0" r="r" b="b"/>
            <a:pathLst>
              <a:path w="1" h="534">
                <a:moveTo>
                  <a:pt x="0" y="533"/>
                </a:moveTo>
                <a:lnTo>
                  <a:pt x="0" y="266"/>
                </a:lnTo>
                <a:lnTo>
                  <a:pt x="0" y="0"/>
                </a:lnTo>
              </a:path>
            </a:pathLst>
          </a:custGeom>
          <a:noFill/>
          <a:ln w="317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 name="Freeform 107"/>
          <p:cNvSpPr>
            <a:spLocks/>
          </p:cNvSpPr>
          <p:nvPr/>
        </p:nvSpPr>
        <p:spPr bwMode="auto">
          <a:xfrm>
            <a:off x="9669136" y="5430556"/>
            <a:ext cx="1231900" cy="1587"/>
          </a:xfrm>
          <a:custGeom>
            <a:avLst/>
            <a:gdLst>
              <a:gd name="T0" fmla="*/ 2147483647 w 854"/>
              <a:gd name="T1" fmla="*/ 0 h 1"/>
              <a:gd name="T2" fmla="*/ 2147483647 w 854"/>
              <a:gd name="T3" fmla="*/ 0 h 1"/>
              <a:gd name="T4" fmla="*/ 0 w 854"/>
              <a:gd name="T5" fmla="*/ 0 h 1"/>
              <a:gd name="T6" fmla="*/ 0 60000 65536"/>
              <a:gd name="T7" fmla="*/ 0 60000 65536"/>
              <a:gd name="T8" fmla="*/ 0 60000 65536"/>
            </a:gdLst>
            <a:ahLst/>
            <a:cxnLst>
              <a:cxn ang="T6">
                <a:pos x="T0" y="T1"/>
              </a:cxn>
              <a:cxn ang="T7">
                <a:pos x="T2" y="T3"/>
              </a:cxn>
              <a:cxn ang="T8">
                <a:pos x="T4" y="T5"/>
              </a:cxn>
            </a:cxnLst>
            <a:rect l="0" t="0" r="r" b="b"/>
            <a:pathLst>
              <a:path w="854" h="1">
                <a:moveTo>
                  <a:pt x="853" y="0"/>
                </a:moveTo>
                <a:lnTo>
                  <a:pt x="426" y="0"/>
                </a:lnTo>
                <a:lnTo>
                  <a:pt x="0" y="0"/>
                </a:lnTo>
              </a:path>
            </a:pathLst>
          </a:custGeom>
          <a:noFill/>
          <a:ln w="317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 name="Freeform 108"/>
          <p:cNvSpPr>
            <a:spLocks/>
          </p:cNvSpPr>
          <p:nvPr/>
        </p:nvSpPr>
        <p:spPr bwMode="auto">
          <a:xfrm>
            <a:off x="9669136" y="6176681"/>
            <a:ext cx="1231900" cy="1587"/>
          </a:xfrm>
          <a:custGeom>
            <a:avLst/>
            <a:gdLst>
              <a:gd name="T0" fmla="*/ 2147483647 w 854"/>
              <a:gd name="T1" fmla="*/ 0 h 1"/>
              <a:gd name="T2" fmla="*/ 2147483647 w 854"/>
              <a:gd name="T3" fmla="*/ 0 h 1"/>
              <a:gd name="T4" fmla="*/ 0 w 854"/>
              <a:gd name="T5" fmla="*/ 0 h 1"/>
              <a:gd name="T6" fmla="*/ 0 60000 65536"/>
              <a:gd name="T7" fmla="*/ 0 60000 65536"/>
              <a:gd name="T8" fmla="*/ 0 60000 65536"/>
            </a:gdLst>
            <a:ahLst/>
            <a:cxnLst>
              <a:cxn ang="T6">
                <a:pos x="T0" y="T1"/>
              </a:cxn>
              <a:cxn ang="T7">
                <a:pos x="T2" y="T3"/>
              </a:cxn>
              <a:cxn ang="T8">
                <a:pos x="T4" y="T5"/>
              </a:cxn>
            </a:cxnLst>
            <a:rect l="0" t="0" r="r" b="b"/>
            <a:pathLst>
              <a:path w="854" h="1">
                <a:moveTo>
                  <a:pt x="853" y="0"/>
                </a:moveTo>
                <a:lnTo>
                  <a:pt x="426" y="0"/>
                </a:lnTo>
                <a:lnTo>
                  <a:pt x="0" y="0"/>
                </a:lnTo>
              </a:path>
            </a:pathLst>
          </a:custGeom>
          <a:noFill/>
          <a:ln w="317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 name="Freeform 109"/>
          <p:cNvSpPr>
            <a:spLocks/>
          </p:cNvSpPr>
          <p:nvPr/>
        </p:nvSpPr>
        <p:spPr bwMode="auto">
          <a:xfrm>
            <a:off x="9669136" y="6156043"/>
            <a:ext cx="214313" cy="1588"/>
          </a:xfrm>
          <a:custGeom>
            <a:avLst/>
            <a:gdLst>
              <a:gd name="T0" fmla="*/ 2147483647 w 149"/>
              <a:gd name="T1" fmla="*/ 0 h 1"/>
              <a:gd name="T2" fmla="*/ 2147483647 w 149"/>
              <a:gd name="T3" fmla="*/ 0 h 1"/>
              <a:gd name="T4" fmla="*/ 2147483647 w 149"/>
              <a:gd name="T5" fmla="*/ 0 h 1"/>
              <a:gd name="T6" fmla="*/ 2147483647 w 149"/>
              <a:gd name="T7" fmla="*/ 0 h 1"/>
              <a:gd name="T8" fmla="*/ 2147483647 w 149"/>
              <a:gd name="T9" fmla="*/ 0 h 1"/>
              <a:gd name="T10" fmla="*/ 2147483647 w 149"/>
              <a:gd name="T11" fmla="*/ 0 h 1"/>
              <a:gd name="T12" fmla="*/ 2147483647 w 149"/>
              <a:gd name="T13" fmla="*/ 0 h 1"/>
              <a:gd name="T14" fmla="*/ 2147483647 w 149"/>
              <a:gd name="T15" fmla="*/ 0 h 1"/>
              <a:gd name="T16" fmla="*/ 2147483647 w 149"/>
              <a:gd name="T17" fmla="*/ 0 h 1"/>
              <a:gd name="T18" fmla="*/ 2147483647 w 149"/>
              <a:gd name="T19" fmla="*/ 0 h 1"/>
              <a:gd name="T20" fmla="*/ 2147483647 w 149"/>
              <a:gd name="T21" fmla="*/ 0 h 1"/>
              <a:gd name="T22" fmla="*/ 2147483647 w 149"/>
              <a:gd name="T23" fmla="*/ 0 h 1"/>
              <a:gd name="T24" fmla="*/ 2147483647 w 149"/>
              <a:gd name="T25" fmla="*/ 0 h 1"/>
              <a:gd name="T26" fmla="*/ 2147483647 w 149"/>
              <a:gd name="T27" fmla="*/ 0 h 1"/>
              <a:gd name="T28" fmla="*/ 2147483647 w 149"/>
              <a:gd name="T29" fmla="*/ 0 h 1"/>
              <a:gd name="T30" fmla="*/ 2147483647 w 149"/>
              <a:gd name="T31" fmla="*/ 0 h 1"/>
              <a:gd name="T32" fmla="*/ 2147483647 w 149"/>
              <a:gd name="T33" fmla="*/ 0 h 1"/>
              <a:gd name="T34" fmla="*/ 2147483647 w 149"/>
              <a:gd name="T35" fmla="*/ 0 h 1"/>
              <a:gd name="T36" fmla="*/ 2147483647 w 149"/>
              <a:gd name="T37" fmla="*/ 0 h 1"/>
              <a:gd name="T38" fmla="*/ 2147483647 w 149"/>
              <a:gd name="T39" fmla="*/ 0 h 1"/>
              <a:gd name="T40" fmla="*/ 2147483647 w 149"/>
              <a:gd name="T41" fmla="*/ 0 h 1"/>
              <a:gd name="T42" fmla="*/ 2147483647 w 149"/>
              <a:gd name="T43" fmla="*/ 0 h 1"/>
              <a:gd name="T44" fmla="*/ 2147483647 w 149"/>
              <a:gd name="T45" fmla="*/ 0 h 1"/>
              <a:gd name="T46" fmla="*/ 2147483647 w 149"/>
              <a:gd name="T47" fmla="*/ 0 h 1"/>
              <a:gd name="T48" fmla="*/ 2147483647 w 149"/>
              <a:gd name="T49" fmla="*/ 0 h 1"/>
              <a:gd name="T50" fmla="*/ 2147483647 w 149"/>
              <a:gd name="T51" fmla="*/ 0 h 1"/>
              <a:gd name="T52" fmla="*/ 2147483647 w 149"/>
              <a:gd name="T53" fmla="*/ 0 h 1"/>
              <a:gd name="T54" fmla="*/ 2147483647 w 149"/>
              <a:gd name="T55" fmla="*/ 0 h 1"/>
              <a:gd name="T56" fmla="*/ 2147483647 w 149"/>
              <a:gd name="T57" fmla="*/ 0 h 1"/>
              <a:gd name="T58" fmla="*/ 2147483647 w 149"/>
              <a:gd name="T59" fmla="*/ 0 h 1"/>
              <a:gd name="T60" fmla="*/ 2147483647 w 149"/>
              <a:gd name="T61" fmla="*/ 0 h 1"/>
              <a:gd name="T62" fmla="*/ 2147483647 w 149"/>
              <a:gd name="T63" fmla="*/ 0 h 1"/>
              <a:gd name="T64" fmla="*/ 2147483647 w 149"/>
              <a:gd name="T65" fmla="*/ 0 h 1"/>
              <a:gd name="T66" fmla="*/ 2147483647 w 149"/>
              <a:gd name="T67" fmla="*/ 0 h 1"/>
              <a:gd name="T68" fmla="*/ 2147483647 w 149"/>
              <a:gd name="T69" fmla="*/ 0 h 1"/>
              <a:gd name="T70" fmla="*/ 2147483647 w 149"/>
              <a:gd name="T71" fmla="*/ 0 h 1"/>
              <a:gd name="T72" fmla="*/ 2147483647 w 149"/>
              <a:gd name="T73" fmla="*/ 0 h 1"/>
              <a:gd name="T74" fmla="*/ 2147483647 w 149"/>
              <a:gd name="T75" fmla="*/ 0 h 1"/>
              <a:gd name="T76" fmla="*/ 2147483647 w 149"/>
              <a:gd name="T77" fmla="*/ 0 h 1"/>
              <a:gd name="T78" fmla="*/ 2147483647 w 149"/>
              <a:gd name="T79" fmla="*/ 0 h 1"/>
              <a:gd name="T80" fmla="*/ 2147483647 w 149"/>
              <a:gd name="T81" fmla="*/ 0 h 1"/>
              <a:gd name="T82" fmla="*/ 2147483647 w 149"/>
              <a:gd name="T83" fmla="*/ 0 h 1"/>
              <a:gd name="T84" fmla="*/ 2147483647 w 149"/>
              <a:gd name="T85" fmla="*/ 0 h 1"/>
              <a:gd name="T86" fmla="*/ 2147483647 w 149"/>
              <a:gd name="T87" fmla="*/ 0 h 1"/>
              <a:gd name="T88" fmla="*/ 2147483647 w 149"/>
              <a:gd name="T89" fmla="*/ 0 h 1"/>
              <a:gd name="T90" fmla="*/ 2147483647 w 149"/>
              <a:gd name="T91" fmla="*/ 0 h 1"/>
              <a:gd name="T92" fmla="*/ 2147483647 w 149"/>
              <a:gd name="T93" fmla="*/ 0 h 1"/>
              <a:gd name="T94" fmla="*/ 2147483647 w 149"/>
              <a:gd name="T95" fmla="*/ 0 h 1"/>
              <a:gd name="T96" fmla="*/ 2147483647 w 149"/>
              <a:gd name="T97" fmla="*/ 0 h 1"/>
              <a:gd name="T98" fmla="*/ 2147483647 w 149"/>
              <a:gd name="T99" fmla="*/ 0 h 1"/>
              <a:gd name="T100" fmla="*/ 2147483647 w 149"/>
              <a:gd name="T101" fmla="*/ 0 h 1"/>
              <a:gd name="T102" fmla="*/ 2147483647 w 149"/>
              <a:gd name="T103" fmla="*/ 0 h 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49" h="1">
                <a:moveTo>
                  <a:pt x="0" y="0"/>
                </a:moveTo>
                <a:lnTo>
                  <a:pt x="1" y="0"/>
                </a:lnTo>
                <a:lnTo>
                  <a:pt x="2" y="0"/>
                </a:lnTo>
                <a:lnTo>
                  <a:pt x="4" y="0"/>
                </a:lnTo>
                <a:lnTo>
                  <a:pt x="5" y="0"/>
                </a:lnTo>
                <a:lnTo>
                  <a:pt x="7" y="0"/>
                </a:lnTo>
                <a:lnTo>
                  <a:pt x="8" y="0"/>
                </a:lnTo>
                <a:lnTo>
                  <a:pt x="10" y="0"/>
                </a:lnTo>
                <a:lnTo>
                  <a:pt x="11" y="0"/>
                </a:lnTo>
                <a:lnTo>
                  <a:pt x="12" y="0"/>
                </a:lnTo>
                <a:lnTo>
                  <a:pt x="15" y="0"/>
                </a:lnTo>
                <a:lnTo>
                  <a:pt x="16" y="0"/>
                </a:lnTo>
                <a:lnTo>
                  <a:pt x="18" y="0"/>
                </a:lnTo>
                <a:lnTo>
                  <a:pt x="20" y="0"/>
                </a:lnTo>
                <a:lnTo>
                  <a:pt x="23" y="0"/>
                </a:lnTo>
                <a:lnTo>
                  <a:pt x="24" y="0"/>
                </a:lnTo>
                <a:lnTo>
                  <a:pt x="25" y="0"/>
                </a:lnTo>
                <a:lnTo>
                  <a:pt x="27" y="0"/>
                </a:lnTo>
                <a:lnTo>
                  <a:pt x="28" y="0"/>
                </a:lnTo>
                <a:lnTo>
                  <a:pt x="30" y="0"/>
                </a:lnTo>
                <a:lnTo>
                  <a:pt x="31" y="0"/>
                </a:lnTo>
                <a:lnTo>
                  <a:pt x="33" y="0"/>
                </a:lnTo>
                <a:lnTo>
                  <a:pt x="35" y="0"/>
                </a:lnTo>
                <a:lnTo>
                  <a:pt x="37" y="0"/>
                </a:lnTo>
                <a:lnTo>
                  <a:pt x="38" y="0"/>
                </a:lnTo>
                <a:lnTo>
                  <a:pt x="39" y="0"/>
                </a:lnTo>
                <a:lnTo>
                  <a:pt x="40" y="0"/>
                </a:lnTo>
                <a:lnTo>
                  <a:pt x="42" y="0"/>
                </a:lnTo>
                <a:lnTo>
                  <a:pt x="44" y="0"/>
                </a:lnTo>
                <a:lnTo>
                  <a:pt x="46" y="0"/>
                </a:lnTo>
                <a:lnTo>
                  <a:pt x="48" y="0"/>
                </a:lnTo>
                <a:lnTo>
                  <a:pt x="49" y="0"/>
                </a:lnTo>
                <a:lnTo>
                  <a:pt x="52" y="0"/>
                </a:lnTo>
                <a:lnTo>
                  <a:pt x="54" y="0"/>
                </a:lnTo>
                <a:lnTo>
                  <a:pt x="55" y="0"/>
                </a:lnTo>
                <a:lnTo>
                  <a:pt x="57" y="0"/>
                </a:lnTo>
                <a:lnTo>
                  <a:pt x="58" y="0"/>
                </a:lnTo>
                <a:lnTo>
                  <a:pt x="59" y="0"/>
                </a:lnTo>
                <a:lnTo>
                  <a:pt x="61" y="0"/>
                </a:lnTo>
                <a:lnTo>
                  <a:pt x="63" y="0"/>
                </a:lnTo>
                <a:lnTo>
                  <a:pt x="64" y="0"/>
                </a:lnTo>
                <a:lnTo>
                  <a:pt x="67" y="0"/>
                </a:lnTo>
                <a:lnTo>
                  <a:pt x="68" y="0"/>
                </a:lnTo>
                <a:lnTo>
                  <a:pt x="70" y="0"/>
                </a:lnTo>
                <a:lnTo>
                  <a:pt x="71" y="0"/>
                </a:lnTo>
                <a:lnTo>
                  <a:pt x="73" y="0"/>
                </a:lnTo>
                <a:lnTo>
                  <a:pt x="74" y="0"/>
                </a:lnTo>
                <a:lnTo>
                  <a:pt x="75" y="0"/>
                </a:lnTo>
                <a:lnTo>
                  <a:pt x="76" y="0"/>
                </a:lnTo>
                <a:lnTo>
                  <a:pt x="77" y="0"/>
                </a:lnTo>
                <a:lnTo>
                  <a:pt x="79" y="0"/>
                </a:lnTo>
                <a:lnTo>
                  <a:pt x="81" y="0"/>
                </a:lnTo>
                <a:lnTo>
                  <a:pt x="83" y="0"/>
                </a:lnTo>
                <a:lnTo>
                  <a:pt x="84" y="0"/>
                </a:lnTo>
                <a:lnTo>
                  <a:pt x="85" y="0"/>
                </a:lnTo>
                <a:lnTo>
                  <a:pt x="86" y="0"/>
                </a:lnTo>
                <a:lnTo>
                  <a:pt x="88" y="0"/>
                </a:lnTo>
                <a:lnTo>
                  <a:pt x="90" y="0"/>
                </a:lnTo>
                <a:lnTo>
                  <a:pt x="91" y="0"/>
                </a:lnTo>
                <a:lnTo>
                  <a:pt x="92" y="0"/>
                </a:lnTo>
                <a:lnTo>
                  <a:pt x="93" y="0"/>
                </a:lnTo>
                <a:lnTo>
                  <a:pt x="95" y="0"/>
                </a:lnTo>
                <a:lnTo>
                  <a:pt x="96" y="0"/>
                </a:lnTo>
                <a:lnTo>
                  <a:pt x="98" y="0"/>
                </a:lnTo>
                <a:lnTo>
                  <a:pt x="99" y="0"/>
                </a:lnTo>
                <a:lnTo>
                  <a:pt x="101" y="0"/>
                </a:lnTo>
                <a:lnTo>
                  <a:pt x="102" y="0"/>
                </a:lnTo>
                <a:lnTo>
                  <a:pt x="104" y="0"/>
                </a:lnTo>
                <a:lnTo>
                  <a:pt x="106" y="0"/>
                </a:lnTo>
                <a:lnTo>
                  <a:pt x="108" y="0"/>
                </a:lnTo>
                <a:lnTo>
                  <a:pt x="110" y="0"/>
                </a:lnTo>
                <a:lnTo>
                  <a:pt x="111" y="0"/>
                </a:lnTo>
                <a:lnTo>
                  <a:pt x="112" y="0"/>
                </a:lnTo>
                <a:lnTo>
                  <a:pt x="114" y="0"/>
                </a:lnTo>
                <a:lnTo>
                  <a:pt x="116" y="0"/>
                </a:lnTo>
                <a:lnTo>
                  <a:pt x="118" y="0"/>
                </a:lnTo>
                <a:lnTo>
                  <a:pt x="120" y="0"/>
                </a:lnTo>
                <a:lnTo>
                  <a:pt x="121" y="0"/>
                </a:lnTo>
                <a:lnTo>
                  <a:pt x="122" y="0"/>
                </a:lnTo>
                <a:lnTo>
                  <a:pt x="123" y="0"/>
                </a:lnTo>
                <a:lnTo>
                  <a:pt x="125" y="0"/>
                </a:lnTo>
                <a:lnTo>
                  <a:pt x="126" y="0"/>
                </a:lnTo>
                <a:lnTo>
                  <a:pt x="128" y="0"/>
                </a:lnTo>
                <a:lnTo>
                  <a:pt x="129" y="0"/>
                </a:lnTo>
                <a:lnTo>
                  <a:pt x="131" y="0"/>
                </a:lnTo>
                <a:lnTo>
                  <a:pt x="132" y="0"/>
                </a:lnTo>
                <a:lnTo>
                  <a:pt x="134" y="0"/>
                </a:lnTo>
                <a:lnTo>
                  <a:pt x="136" y="0"/>
                </a:lnTo>
                <a:lnTo>
                  <a:pt x="138" y="0"/>
                </a:lnTo>
                <a:lnTo>
                  <a:pt x="140" y="0"/>
                </a:lnTo>
                <a:lnTo>
                  <a:pt x="141" y="0"/>
                </a:lnTo>
                <a:lnTo>
                  <a:pt x="142" y="0"/>
                </a:lnTo>
                <a:lnTo>
                  <a:pt x="143" y="0"/>
                </a:lnTo>
                <a:lnTo>
                  <a:pt x="144" y="0"/>
                </a:lnTo>
                <a:lnTo>
                  <a:pt x="147" y="0"/>
                </a:lnTo>
                <a:lnTo>
                  <a:pt x="148" y="0"/>
                </a:lnTo>
              </a:path>
            </a:pathLst>
          </a:custGeom>
          <a:noFill/>
          <a:ln w="317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 name="Freeform 110"/>
          <p:cNvSpPr>
            <a:spLocks/>
          </p:cNvSpPr>
          <p:nvPr/>
        </p:nvSpPr>
        <p:spPr bwMode="auto">
          <a:xfrm>
            <a:off x="9883449" y="6156043"/>
            <a:ext cx="214312" cy="1588"/>
          </a:xfrm>
          <a:custGeom>
            <a:avLst/>
            <a:gdLst>
              <a:gd name="T0" fmla="*/ 2147483647 w 149"/>
              <a:gd name="T1" fmla="*/ 0 h 1"/>
              <a:gd name="T2" fmla="*/ 2147483647 w 149"/>
              <a:gd name="T3" fmla="*/ 0 h 1"/>
              <a:gd name="T4" fmla="*/ 2147483647 w 149"/>
              <a:gd name="T5" fmla="*/ 0 h 1"/>
              <a:gd name="T6" fmla="*/ 2147483647 w 149"/>
              <a:gd name="T7" fmla="*/ 0 h 1"/>
              <a:gd name="T8" fmla="*/ 2147483647 w 149"/>
              <a:gd name="T9" fmla="*/ 0 h 1"/>
              <a:gd name="T10" fmla="*/ 2147483647 w 149"/>
              <a:gd name="T11" fmla="*/ 0 h 1"/>
              <a:gd name="T12" fmla="*/ 2147483647 w 149"/>
              <a:gd name="T13" fmla="*/ 0 h 1"/>
              <a:gd name="T14" fmla="*/ 2147483647 w 149"/>
              <a:gd name="T15" fmla="*/ 0 h 1"/>
              <a:gd name="T16" fmla="*/ 2147483647 w 149"/>
              <a:gd name="T17" fmla="*/ 0 h 1"/>
              <a:gd name="T18" fmla="*/ 2147483647 w 149"/>
              <a:gd name="T19" fmla="*/ 0 h 1"/>
              <a:gd name="T20" fmla="*/ 2147483647 w 149"/>
              <a:gd name="T21" fmla="*/ 0 h 1"/>
              <a:gd name="T22" fmla="*/ 2147483647 w 149"/>
              <a:gd name="T23" fmla="*/ 0 h 1"/>
              <a:gd name="T24" fmla="*/ 2147483647 w 149"/>
              <a:gd name="T25" fmla="*/ 0 h 1"/>
              <a:gd name="T26" fmla="*/ 2147483647 w 149"/>
              <a:gd name="T27" fmla="*/ 0 h 1"/>
              <a:gd name="T28" fmla="*/ 2147483647 w 149"/>
              <a:gd name="T29" fmla="*/ 0 h 1"/>
              <a:gd name="T30" fmla="*/ 2147483647 w 149"/>
              <a:gd name="T31" fmla="*/ 0 h 1"/>
              <a:gd name="T32" fmla="*/ 2147483647 w 149"/>
              <a:gd name="T33" fmla="*/ 0 h 1"/>
              <a:gd name="T34" fmla="*/ 2147483647 w 149"/>
              <a:gd name="T35" fmla="*/ 0 h 1"/>
              <a:gd name="T36" fmla="*/ 2147483647 w 149"/>
              <a:gd name="T37" fmla="*/ 0 h 1"/>
              <a:gd name="T38" fmla="*/ 2147483647 w 149"/>
              <a:gd name="T39" fmla="*/ 0 h 1"/>
              <a:gd name="T40" fmla="*/ 2147483647 w 149"/>
              <a:gd name="T41" fmla="*/ 0 h 1"/>
              <a:gd name="T42" fmla="*/ 2147483647 w 149"/>
              <a:gd name="T43" fmla="*/ 0 h 1"/>
              <a:gd name="T44" fmla="*/ 2147483647 w 149"/>
              <a:gd name="T45" fmla="*/ 0 h 1"/>
              <a:gd name="T46" fmla="*/ 2147483647 w 149"/>
              <a:gd name="T47" fmla="*/ 0 h 1"/>
              <a:gd name="T48" fmla="*/ 2147483647 w 149"/>
              <a:gd name="T49" fmla="*/ 0 h 1"/>
              <a:gd name="T50" fmla="*/ 2147483647 w 149"/>
              <a:gd name="T51" fmla="*/ 0 h 1"/>
              <a:gd name="T52" fmla="*/ 2147483647 w 149"/>
              <a:gd name="T53" fmla="*/ 0 h 1"/>
              <a:gd name="T54" fmla="*/ 2147483647 w 149"/>
              <a:gd name="T55" fmla="*/ 0 h 1"/>
              <a:gd name="T56" fmla="*/ 2147483647 w 149"/>
              <a:gd name="T57" fmla="*/ 0 h 1"/>
              <a:gd name="T58" fmla="*/ 2147483647 w 149"/>
              <a:gd name="T59" fmla="*/ 0 h 1"/>
              <a:gd name="T60" fmla="*/ 2147483647 w 149"/>
              <a:gd name="T61" fmla="*/ 0 h 1"/>
              <a:gd name="T62" fmla="*/ 2147483647 w 149"/>
              <a:gd name="T63" fmla="*/ 0 h 1"/>
              <a:gd name="T64" fmla="*/ 2147483647 w 149"/>
              <a:gd name="T65" fmla="*/ 0 h 1"/>
              <a:gd name="T66" fmla="*/ 2147483647 w 149"/>
              <a:gd name="T67" fmla="*/ 0 h 1"/>
              <a:gd name="T68" fmla="*/ 2147483647 w 149"/>
              <a:gd name="T69" fmla="*/ 0 h 1"/>
              <a:gd name="T70" fmla="*/ 2147483647 w 149"/>
              <a:gd name="T71" fmla="*/ 0 h 1"/>
              <a:gd name="T72" fmla="*/ 2147483647 w 149"/>
              <a:gd name="T73" fmla="*/ 0 h 1"/>
              <a:gd name="T74" fmla="*/ 2147483647 w 149"/>
              <a:gd name="T75" fmla="*/ 0 h 1"/>
              <a:gd name="T76" fmla="*/ 2147483647 w 149"/>
              <a:gd name="T77" fmla="*/ 0 h 1"/>
              <a:gd name="T78" fmla="*/ 2147483647 w 149"/>
              <a:gd name="T79" fmla="*/ 0 h 1"/>
              <a:gd name="T80" fmla="*/ 2147483647 w 149"/>
              <a:gd name="T81" fmla="*/ 0 h 1"/>
              <a:gd name="T82" fmla="*/ 2147483647 w 149"/>
              <a:gd name="T83" fmla="*/ 0 h 1"/>
              <a:gd name="T84" fmla="*/ 2147483647 w 149"/>
              <a:gd name="T85" fmla="*/ 0 h 1"/>
              <a:gd name="T86" fmla="*/ 2147483647 w 149"/>
              <a:gd name="T87" fmla="*/ 0 h 1"/>
              <a:gd name="T88" fmla="*/ 2147483647 w 149"/>
              <a:gd name="T89" fmla="*/ 0 h 1"/>
              <a:gd name="T90" fmla="*/ 2147483647 w 149"/>
              <a:gd name="T91" fmla="*/ 0 h 1"/>
              <a:gd name="T92" fmla="*/ 2147483647 w 149"/>
              <a:gd name="T93" fmla="*/ 0 h 1"/>
              <a:gd name="T94" fmla="*/ 2147483647 w 149"/>
              <a:gd name="T95" fmla="*/ 0 h 1"/>
              <a:gd name="T96" fmla="*/ 2147483647 w 149"/>
              <a:gd name="T97" fmla="*/ 0 h 1"/>
              <a:gd name="T98" fmla="*/ 2147483647 w 149"/>
              <a:gd name="T99" fmla="*/ 0 h 1"/>
              <a:gd name="T100" fmla="*/ 2147483647 w 149"/>
              <a:gd name="T101" fmla="*/ 0 h 1"/>
              <a:gd name="T102" fmla="*/ 2147483647 w 149"/>
              <a:gd name="T103" fmla="*/ 0 h 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49" h="1">
                <a:moveTo>
                  <a:pt x="0" y="0"/>
                </a:moveTo>
                <a:lnTo>
                  <a:pt x="1" y="0"/>
                </a:lnTo>
                <a:lnTo>
                  <a:pt x="3" y="0"/>
                </a:lnTo>
                <a:lnTo>
                  <a:pt x="5" y="0"/>
                </a:lnTo>
                <a:lnTo>
                  <a:pt x="6" y="0"/>
                </a:lnTo>
                <a:lnTo>
                  <a:pt x="8" y="0"/>
                </a:lnTo>
                <a:lnTo>
                  <a:pt x="10" y="0"/>
                </a:lnTo>
                <a:lnTo>
                  <a:pt x="11" y="0"/>
                </a:lnTo>
                <a:lnTo>
                  <a:pt x="13" y="0"/>
                </a:lnTo>
                <a:lnTo>
                  <a:pt x="14" y="0"/>
                </a:lnTo>
                <a:lnTo>
                  <a:pt x="15" y="0"/>
                </a:lnTo>
                <a:lnTo>
                  <a:pt x="16" y="0"/>
                </a:lnTo>
                <a:lnTo>
                  <a:pt x="18" y="0"/>
                </a:lnTo>
                <a:lnTo>
                  <a:pt x="20" y="0"/>
                </a:lnTo>
                <a:lnTo>
                  <a:pt x="21" y="0"/>
                </a:lnTo>
                <a:lnTo>
                  <a:pt x="22" y="0"/>
                </a:lnTo>
                <a:lnTo>
                  <a:pt x="24" y="0"/>
                </a:lnTo>
                <a:lnTo>
                  <a:pt x="27" y="0"/>
                </a:lnTo>
                <a:lnTo>
                  <a:pt x="28" y="0"/>
                </a:lnTo>
                <a:lnTo>
                  <a:pt x="30" y="0"/>
                </a:lnTo>
                <a:lnTo>
                  <a:pt x="31" y="0"/>
                </a:lnTo>
                <a:lnTo>
                  <a:pt x="32" y="0"/>
                </a:lnTo>
                <a:lnTo>
                  <a:pt x="34" y="0"/>
                </a:lnTo>
                <a:lnTo>
                  <a:pt x="36" y="0"/>
                </a:lnTo>
                <a:lnTo>
                  <a:pt x="37" y="0"/>
                </a:lnTo>
                <a:lnTo>
                  <a:pt x="38" y="0"/>
                </a:lnTo>
                <a:lnTo>
                  <a:pt x="40" y="0"/>
                </a:lnTo>
                <a:lnTo>
                  <a:pt x="41" y="0"/>
                </a:lnTo>
                <a:lnTo>
                  <a:pt x="42" y="0"/>
                </a:lnTo>
                <a:lnTo>
                  <a:pt x="43" y="0"/>
                </a:lnTo>
                <a:lnTo>
                  <a:pt x="45" y="0"/>
                </a:lnTo>
                <a:lnTo>
                  <a:pt x="47" y="0"/>
                </a:lnTo>
                <a:lnTo>
                  <a:pt x="48" y="0"/>
                </a:lnTo>
                <a:lnTo>
                  <a:pt x="50" y="0"/>
                </a:lnTo>
                <a:lnTo>
                  <a:pt x="52" y="0"/>
                </a:lnTo>
                <a:lnTo>
                  <a:pt x="53" y="0"/>
                </a:lnTo>
                <a:lnTo>
                  <a:pt x="56" y="0"/>
                </a:lnTo>
                <a:lnTo>
                  <a:pt x="58" y="0"/>
                </a:lnTo>
                <a:lnTo>
                  <a:pt x="60" y="0"/>
                </a:lnTo>
                <a:lnTo>
                  <a:pt x="61" y="0"/>
                </a:lnTo>
                <a:lnTo>
                  <a:pt x="62" y="0"/>
                </a:lnTo>
                <a:lnTo>
                  <a:pt x="64" y="0"/>
                </a:lnTo>
                <a:lnTo>
                  <a:pt x="65" y="0"/>
                </a:lnTo>
                <a:lnTo>
                  <a:pt x="66" y="0"/>
                </a:lnTo>
                <a:lnTo>
                  <a:pt x="68" y="0"/>
                </a:lnTo>
                <a:lnTo>
                  <a:pt x="69" y="0"/>
                </a:lnTo>
                <a:lnTo>
                  <a:pt x="71" y="0"/>
                </a:lnTo>
                <a:lnTo>
                  <a:pt x="72" y="0"/>
                </a:lnTo>
                <a:lnTo>
                  <a:pt x="74" y="0"/>
                </a:lnTo>
                <a:lnTo>
                  <a:pt x="76" y="0"/>
                </a:lnTo>
                <a:lnTo>
                  <a:pt x="78" y="0"/>
                </a:lnTo>
                <a:lnTo>
                  <a:pt x="79" y="0"/>
                </a:lnTo>
                <a:lnTo>
                  <a:pt x="81" y="0"/>
                </a:lnTo>
                <a:lnTo>
                  <a:pt x="82" y="0"/>
                </a:lnTo>
                <a:lnTo>
                  <a:pt x="83" y="0"/>
                </a:lnTo>
                <a:lnTo>
                  <a:pt x="86" y="0"/>
                </a:lnTo>
                <a:lnTo>
                  <a:pt x="87" y="0"/>
                </a:lnTo>
                <a:lnTo>
                  <a:pt x="88" y="0"/>
                </a:lnTo>
                <a:lnTo>
                  <a:pt x="89" y="0"/>
                </a:lnTo>
                <a:lnTo>
                  <a:pt x="91" y="0"/>
                </a:lnTo>
                <a:lnTo>
                  <a:pt x="92" y="0"/>
                </a:lnTo>
                <a:lnTo>
                  <a:pt x="94" y="0"/>
                </a:lnTo>
                <a:lnTo>
                  <a:pt x="95" y="0"/>
                </a:lnTo>
                <a:lnTo>
                  <a:pt x="96" y="0"/>
                </a:lnTo>
                <a:lnTo>
                  <a:pt x="98" y="0"/>
                </a:lnTo>
                <a:lnTo>
                  <a:pt x="99" y="0"/>
                </a:lnTo>
                <a:lnTo>
                  <a:pt x="100" y="0"/>
                </a:lnTo>
                <a:lnTo>
                  <a:pt x="102" y="0"/>
                </a:lnTo>
                <a:lnTo>
                  <a:pt x="104" y="0"/>
                </a:lnTo>
                <a:lnTo>
                  <a:pt x="105" y="0"/>
                </a:lnTo>
                <a:lnTo>
                  <a:pt x="106" y="0"/>
                </a:lnTo>
                <a:lnTo>
                  <a:pt x="108" y="0"/>
                </a:lnTo>
                <a:lnTo>
                  <a:pt x="109" y="0"/>
                </a:lnTo>
                <a:lnTo>
                  <a:pt x="110" y="0"/>
                </a:lnTo>
                <a:lnTo>
                  <a:pt x="112" y="0"/>
                </a:lnTo>
                <a:lnTo>
                  <a:pt x="113" y="0"/>
                </a:lnTo>
                <a:lnTo>
                  <a:pt x="116" y="0"/>
                </a:lnTo>
                <a:lnTo>
                  <a:pt x="118" y="0"/>
                </a:lnTo>
                <a:lnTo>
                  <a:pt x="119" y="0"/>
                </a:lnTo>
                <a:lnTo>
                  <a:pt x="120" y="0"/>
                </a:lnTo>
                <a:lnTo>
                  <a:pt x="122" y="0"/>
                </a:lnTo>
                <a:lnTo>
                  <a:pt x="124" y="0"/>
                </a:lnTo>
                <a:lnTo>
                  <a:pt x="125" y="0"/>
                </a:lnTo>
                <a:lnTo>
                  <a:pt x="126" y="0"/>
                </a:lnTo>
                <a:lnTo>
                  <a:pt x="127" y="0"/>
                </a:lnTo>
                <a:lnTo>
                  <a:pt x="129" y="0"/>
                </a:lnTo>
                <a:lnTo>
                  <a:pt x="130" y="0"/>
                </a:lnTo>
                <a:lnTo>
                  <a:pt x="132" y="0"/>
                </a:lnTo>
                <a:lnTo>
                  <a:pt x="133" y="0"/>
                </a:lnTo>
                <a:lnTo>
                  <a:pt x="134" y="0"/>
                </a:lnTo>
                <a:lnTo>
                  <a:pt x="136" y="0"/>
                </a:lnTo>
                <a:lnTo>
                  <a:pt x="138" y="0"/>
                </a:lnTo>
                <a:lnTo>
                  <a:pt x="139" y="0"/>
                </a:lnTo>
                <a:lnTo>
                  <a:pt x="140" y="0"/>
                </a:lnTo>
                <a:lnTo>
                  <a:pt x="142" y="0"/>
                </a:lnTo>
                <a:lnTo>
                  <a:pt x="144" y="0"/>
                </a:lnTo>
                <a:lnTo>
                  <a:pt x="146" y="0"/>
                </a:lnTo>
                <a:lnTo>
                  <a:pt x="148" y="0"/>
                </a:lnTo>
              </a:path>
            </a:pathLst>
          </a:custGeom>
          <a:noFill/>
          <a:ln w="317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 name="Freeform 111"/>
          <p:cNvSpPr>
            <a:spLocks/>
          </p:cNvSpPr>
          <p:nvPr/>
        </p:nvSpPr>
        <p:spPr bwMode="auto">
          <a:xfrm>
            <a:off x="10096174" y="5508343"/>
            <a:ext cx="215900" cy="649288"/>
          </a:xfrm>
          <a:custGeom>
            <a:avLst/>
            <a:gdLst>
              <a:gd name="T0" fmla="*/ 2147483647 w 149"/>
              <a:gd name="T1" fmla="*/ 2147483647 h 464"/>
              <a:gd name="T2" fmla="*/ 2147483647 w 149"/>
              <a:gd name="T3" fmla="*/ 2147483647 h 464"/>
              <a:gd name="T4" fmla="*/ 2147483647 w 149"/>
              <a:gd name="T5" fmla="*/ 2147483647 h 464"/>
              <a:gd name="T6" fmla="*/ 2147483647 w 149"/>
              <a:gd name="T7" fmla="*/ 2147483647 h 464"/>
              <a:gd name="T8" fmla="*/ 2147483647 w 149"/>
              <a:gd name="T9" fmla="*/ 2147483647 h 464"/>
              <a:gd name="T10" fmla="*/ 2147483647 w 149"/>
              <a:gd name="T11" fmla="*/ 2147483647 h 464"/>
              <a:gd name="T12" fmla="*/ 2147483647 w 149"/>
              <a:gd name="T13" fmla="*/ 2147483647 h 464"/>
              <a:gd name="T14" fmla="*/ 2147483647 w 149"/>
              <a:gd name="T15" fmla="*/ 2147483647 h 464"/>
              <a:gd name="T16" fmla="*/ 2147483647 w 149"/>
              <a:gd name="T17" fmla="*/ 2147483647 h 464"/>
              <a:gd name="T18" fmla="*/ 2147483647 w 149"/>
              <a:gd name="T19" fmla="*/ 2147483647 h 464"/>
              <a:gd name="T20" fmla="*/ 2147483647 w 149"/>
              <a:gd name="T21" fmla="*/ 2147483647 h 464"/>
              <a:gd name="T22" fmla="*/ 2147483647 w 149"/>
              <a:gd name="T23" fmla="*/ 2147483647 h 464"/>
              <a:gd name="T24" fmla="*/ 2147483647 w 149"/>
              <a:gd name="T25" fmla="*/ 2147483647 h 464"/>
              <a:gd name="T26" fmla="*/ 2147483647 w 149"/>
              <a:gd name="T27" fmla="*/ 2147483647 h 464"/>
              <a:gd name="T28" fmla="*/ 2147483647 w 149"/>
              <a:gd name="T29" fmla="*/ 2147483647 h 464"/>
              <a:gd name="T30" fmla="*/ 2147483647 w 149"/>
              <a:gd name="T31" fmla="*/ 2147483647 h 464"/>
              <a:gd name="T32" fmla="*/ 2147483647 w 149"/>
              <a:gd name="T33" fmla="*/ 2147483647 h 464"/>
              <a:gd name="T34" fmla="*/ 2147483647 w 149"/>
              <a:gd name="T35" fmla="*/ 2147483647 h 464"/>
              <a:gd name="T36" fmla="*/ 2147483647 w 149"/>
              <a:gd name="T37" fmla="*/ 2147483647 h 464"/>
              <a:gd name="T38" fmla="*/ 2147483647 w 149"/>
              <a:gd name="T39" fmla="*/ 2147483647 h 464"/>
              <a:gd name="T40" fmla="*/ 2147483647 w 149"/>
              <a:gd name="T41" fmla="*/ 2147483647 h 464"/>
              <a:gd name="T42" fmla="*/ 2147483647 w 149"/>
              <a:gd name="T43" fmla="*/ 2147483647 h 464"/>
              <a:gd name="T44" fmla="*/ 2147483647 w 149"/>
              <a:gd name="T45" fmla="*/ 2147483647 h 464"/>
              <a:gd name="T46" fmla="*/ 2147483647 w 149"/>
              <a:gd name="T47" fmla="*/ 2147483647 h 464"/>
              <a:gd name="T48" fmla="*/ 2147483647 w 149"/>
              <a:gd name="T49" fmla="*/ 2147483647 h 464"/>
              <a:gd name="T50" fmla="*/ 2147483647 w 149"/>
              <a:gd name="T51" fmla="*/ 2147483647 h 464"/>
              <a:gd name="T52" fmla="*/ 2147483647 w 149"/>
              <a:gd name="T53" fmla="*/ 2147483647 h 464"/>
              <a:gd name="T54" fmla="*/ 2147483647 w 149"/>
              <a:gd name="T55" fmla="*/ 2147483647 h 464"/>
              <a:gd name="T56" fmla="*/ 2147483647 w 149"/>
              <a:gd name="T57" fmla="*/ 2147483647 h 464"/>
              <a:gd name="T58" fmla="*/ 2147483647 w 149"/>
              <a:gd name="T59" fmla="*/ 2147483647 h 464"/>
              <a:gd name="T60" fmla="*/ 2147483647 w 149"/>
              <a:gd name="T61" fmla="*/ 0 h 464"/>
              <a:gd name="T62" fmla="*/ 2147483647 w 149"/>
              <a:gd name="T63" fmla="*/ 2147483647 h 464"/>
              <a:gd name="T64" fmla="*/ 2147483647 w 149"/>
              <a:gd name="T65" fmla="*/ 2147483647 h 464"/>
              <a:gd name="T66" fmla="*/ 2147483647 w 149"/>
              <a:gd name="T67" fmla="*/ 2147483647 h 464"/>
              <a:gd name="T68" fmla="*/ 2147483647 w 149"/>
              <a:gd name="T69" fmla="*/ 2147483647 h 464"/>
              <a:gd name="T70" fmla="*/ 2147483647 w 149"/>
              <a:gd name="T71" fmla="*/ 2147483647 h 464"/>
              <a:gd name="T72" fmla="*/ 2147483647 w 149"/>
              <a:gd name="T73" fmla="*/ 2147483647 h 464"/>
              <a:gd name="T74" fmla="*/ 2147483647 w 149"/>
              <a:gd name="T75" fmla="*/ 2147483647 h 464"/>
              <a:gd name="T76" fmla="*/ 2147483647 w 149"/>
              <a:gd name="T77" fmla="*/ 2147483647 h 464"/>
              <a:gd name="T78" fmla="*/ 2147483647 w 149"/>
              <a:gd name="T79" fmla="*/ 2147483647 h 464"/>
              <a:gd name="T80" fmla="*/ 2147483647 w 149"/>
              <a:gd name="T81" fmla="*/ 2147483647 h 464"/>
              <a:gd name="T82" fmla="*/ 2147483647 w 149"/>
              <a:gd name="T83" fmla="*/ 2147483647 h 464"/>
              <a:gd name="T84" fmla="*/ 2147483647 w 149"/>
              <a:gd name="T85" fmla="*/ 2147483647 h 464"/>
              <a:gd name="T86" fmla="*/ 2147483647 w 149"/>
              <a:gd name="T87" fmla="*/ 2147483647 h 464"/>
              <a:gd name="T88" fmla="*/ 2147483647 w 149"/>
              <a:gd name="T89" fmla="*/ 2147483647 h 464"/>
              <a:gd name="T90" fmla="*/ 2147483647 w 149"/>
              <a:gd name="T91" fmla="*/ 2147483647 h 464"/>
              <a:gd name="T92" fmla="*/ 2147483647 w 149"/>
              <a:gd name="T93" fmla="*/ 2147483647 h 464"/>
              <a:gd name="T94" fmla="*/ 2147483647 w 149"/>
              <a:gd name="T95" fmla="*/ 2147483647 h 464"/>
              <a:gd name="T96" fmla="*/ 2147483647 w 149"/>
              <a:gd name="T97" fmla="*/ 2147483647 h 464"/>
              <a:gd name="T98" fmla="*/ 2147483647 w 149"/>
              <a:gd name="T99" fmla="*/ 2147483647 h 464"/>
              <a:gd name="T100" fmla="*/ 2147483647 w 149"/>
              <a:gd name="T101" fmla="*/ 2147483647 h 464"/>
              <a:gd name="T102" fmla="*/ 2147483647 w 149"/>
              <a:gd name="T103" fmla="*/ 2147483647 h 46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49" h="464">
                <a:moveTo>
                  <a:pt x="0" y="463"/>
                </a:moveTo>
                <a:lnTo>
                  <a:pt x="1" y="463"/>
                </a:lnTo>
                <a:lnTo>
                  <a:pt x="3" y="463"/>
                </a:lnTo>
                <a:lnTo>
                  <a:pt x="4" y="463"/>
                </a:lnTo>
                <a:lnTo>
                  <a:pt x="6" y="461"/>
                </a:lnTo>
                <a:lnTo>
                  <a:pt x="8" y="461"/>
                </a:lnTo>
                <a:lnTo>
                  <a:pt x="9" y="461"/>
                </a:lnTo>
                <a:lnTo>
                  <a:pt x="11" y="461"/>
                </a:lnTo>
                <a:lnTo>
                  <a:pt x="12" y="461"/>
                </a:lnTo>
                <a:lnTo>
                  <a:pt x="14" y="461"/>
                </a:lnTo>
                <a:lnTo>
                  <a:pt x="15" y="461"/>
                </a:lnTo>
                <a:lnTo>
                  <a:pt x="17" y="461"/>
                </a:lnTo>
                <a:lnTo>
                  <a:pt x="18" y="460"/>
                </a:lnTo>
                <a:lnTo>
                  <a:pt x="19" y="460"/>
                </a:lnTo>
                <a:lnTo>
                  <a:pt x="21" y="460"/>
                </a:lnTo>
                <a:lnTo>
                  <a:pt x="22" y="459"/>
                </a:lnTo>
                <a:lnTo>
                  <a:pt x="24" y="459"/>
                </a:lnTo>
                <a:lnTo>
                  <a:pt x="25" y="459"/>
                </a:lnTo>
                <a:lnTo>
                  <a:pt x="27" y="457"/>
                </a:lnTo>
                <a:lnTo>
                  <a:pt x="28" y="457"/>
                </a:lnTo>
                <a:lnTo>
                  <a:pt x="29" y="456"/>
                </a:lnTo>
                <a:lnTo>
                  <a:pt x="31" y="455"/>
                </a:lnTo>
                <a:lnTo>
                  <a:pt x="33" y="453"/>
                </a:lnTo>
                <a:lnTo>
                  <a:pt x="34" y="450"/>
                </a:lnTo>
                <a:lnTo>
                  <a:pt x="34" y="448"/>
                </a:lnTo>
                <a:lnTo>
                  <a:pt x="36" y="448"/>
                </a:lnTo>
                <a:lnTo>
                  <a:pt x="38" y="445"/>
                </a:lnTo>
                <a:lnTo>
                  <a:pt x="40" y="441"/>
                </a:lnTo>
                <a:lnTo>
                  <a:pt x="41" y="438"/>
                </a:lnTo>
                <a:lnTo>
                  <a:pt x="42" y="435"/>
                </a:lnTo>
                <a:lnTo>
                  <a:pt x="44" y="429"/>
                </a:lnTo>
                <a:lnTo>
                  <a:pt x="45" y="427"/>
                </a:lnTo>
                <a:lnTo>
                  <a:pt x="47" y="420"/>
                </a:lnTo>
                <a:lnTo>
                  <a:pt x="48" y="415"/>
                </a:lnTo>
                <a:lnTo>
                  <a:pt x="49" y="408"/>
                </a:lnTo>
                <a:lnTo>
                  <a:pt x="50" y="401"/>
                </a:lnTo>
                <a:lnTo>
                  <a:pt x="52" y="393"/>
                </a:lnTo>
                <a:lnTo>
                  <a:pt x="52" y="385"/>
                </a:lnTo>
                <a:lnTo>
                  <a:pt x="55" y="375"/>
                </a:lnTo>
                <a:lnTo>
                  <a:pt x="56" y="365"/>
                </a:lnTo>
                <a:lnTo>
                  <a:pt x="58" y="354"/>
                </a:lnTo>
                <a:lnTo>
                  <a:pt x="59" y="342"/>
                </a:lnTo>
                <a:lnTo>
                  <a:pt x="61" y="328"/>
                </a:lnTo>
                <a:lnTo>
                  <a:pt x="62" y="313"/>
                </a:lnTo>
                <a:lnTo>
                  <a:pt x="64" y="297"/>
                </a:lnTo>
                <a:lnTo>
                  <a:pt x="65" y="279"/>
                </a:lnTo>
                <a:lnTo>
                  <a:pt x="66" y="259"/>
                </a:lnTo>
                <a:lnTo>
                  <a:pt x="68" y="239"/>
                </a:lnTo>
                <a:lnTo>
                  <a:pt x="70" y="218"/>
                </a:lnTo>
                <a:lnTo>
                  <a:pt x="71" y="197"/>
                </a:lnTo>
                <a:lnTo>
                  <a:pt x="72" y="174"/>
                </a:lnTo>
                <a:lnTo>
                  <a:pt x="73" y="151"/>
                </a:lnTo>
                <a:lnTo>
                  <a:pt x="74" y="127"/>
                </a:lnTo>
                <a:lnTo>
                  <a:pt x="77" y="104"/>
                </a:lnTo>
                <a:lnTo>
                  <a:pt x="78" y="81"/>
                </a:lnTo>
                <a:lnTo>
                  <a:pt x="79" y="61"/>
                </a:lnTo>
                <a:lnTo>
                  <a:pt x="80" y="42"/>
                </a:lnTo>
                <a:lnTo>
                  <a:pt x="81" y="27"/>
                </a:lnTo>
                <a:lnTo>
                  <a:pt x="84" y="15"/>
                </a:lnTo>
                <a:lnTo>
                  <a:pt x="85" y="6"/>
                </a:lnTo>
                <a:lnTo>
                  <a:pt x="86" y="0"/>
                </a:lnTo>
                <a:lnTo>
                  <a:pt x="87" y="0"/>
                </a:lnTo>
                <a:lnTo>
                  <a:pt x="89" y="5"/>
                </a:lnTo>
                <a:lnTo>
                  <a:pt x="90" y="12"/>
                </a:lnTo>
                <a:lnTo>
                  <a:pt x="92" y="23"/>
                </a:lnTo>
                <a:lnTo>
                  <a:pt x="93" y="37"/>
                </a:lnTo>
                <a:lnTo>
                  <a:pt x="95" y="55"/>
                </a:lnTo>
                <a:lnTo>
                  <a:pt x="96" y="76"/>
                </a:lnTo>
                <a:lnTo>
                  <a:pt x="98" y="97"/>
                </a:lnTo>
                <a:lnTo>
                  <a:pt x="99" y="120"/>
                </a:lnTo>
                <a:lnTo>
                  <a:pt x="100" y="145"/>
                </a:lnTo>
                <a:lnTo>
                  <a:pt x="102" y="169"/>
                </a:lnTo>
                <a:lnTo>
                  <a:pt x="103" y="190"/>
                </a:lnTo>
                <a:lnTo>
                  <a:pt x="105" y="212"/>
                </a:lnTo>
                <a:lnTo>
                  <a:pt x="106" y="235"/>
                </a:lnTo>
                <a:lnTo>
                  <a:pt x="108" y="256"/>
                </a:lnTo>
                <a:lnTo>
                  <a:pt x="109" y="276"/>
                </a:lnTo>
                <a:lnTo>
                  <a:pt x="110" y="293"/>
                </a:lnTo>
                <a:lnTo>
                  <a:pt x="112" y="309"/>
                </a:lnTo>
                <a:lnTo>
                  <a:pt x="114" y="324"/>
                </a:lnTo>
                <a:lnTo>
                  <a:pt x="115" y="339"/>
                </a:lnTo>
                <a:lnTo>
                  <a:pt x="116" y="351"/>
                </a:lnTo>
                <a:lnTo>
                  <a:pt x="117" y="364"/>
                </a:lnTo>
                <a:lnTo>
                  <a:pt x="119" y="373"/>
                </a:lnTo>
                <a:lnTo>
                  <a:pt x="120" y="383"/>
                </a:lnTo>
                <a:lnTo>
                  <a:pt x="122" y="392"/>
                </a:lnTo>
                <a:lnTo>
                  <a:pt x="123" y="399"/>
                </a:lnTo>
                <a:lnTo>
                  <a:pt x="124" y="406"/>
                </a:lnTo>
                <a:lnTo>
                  <a:pt x="127" y="412"/>
                </a:lnTo>
                <a:lnTo>
                  <a:pt x="127" y="418"/>
                </a:lnTo>
                <a:lnTo>
                  <a:pt x="128" y="421"/>
                </a:lnTo>
                <a:lnTo>
                  <a:pt x="130" y="425"/>
                </a:lnTo>
                <a:lnTo>
                  <a:pt x="132" y="428"/>
                </a:lnTo>
                <a:lnTo>
                  <a:pt x="133" y="428"/>
                </a:lnTo>
                <a:lnTo>
                  <a:pt x="136" y="429"/>
                </a:lnTo>
                <a:lnTo>
                  <a:pt x="136" y="428"/>
                </a:lnTo>
                <a:lnTo>
                  <a:pt x="137" y="427"/>
                </a:lnTo>
                <a:lnTo>
                  <a:pt x="138" y="423"/>
                </a:lnTo>
                <a:lnTo>
                  <a:pt x="140" y="419"/>
                </a:lnTo>
                <a:lnTo>
                  <a:pt x="142" y="415"/>
                </a:lnTo>
                <a:lnTo>
                  <a:pt x="143" y="409"/>
                </a:lnTo>
                <a:lnTo>
                  <a:pt x="145" y="404"/>
                </a:lnTo>
                <a:lnTo>
                  <a:pt x="146" y="397"/>
                </a:lnTo>
                <a:lnTo>
                  <a:pt x="148" y="389"/>
                </a:lnTo>
              </a:path>
            </a:pathLst>
          </a:custGeom>
          <a:noFill/>
          <a:ln w="317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 name="Freeform 112"/>
          <p:cNvSpPr>
            <a:spLocks/>
          </p:cNvSpPr>
          <p:nvPr/>
        </p:nvSpPr>
        <p:spPr bwMode="auto">
          <a:xfrm>
            <a:off x="10310486" y="5825843"/>
            <a:ext cx="214313" cy="331788"/>
          </a:xfrm>
          <a:custGeom>
            <a:avLst/>
            <a:gdLst>
              <a:gd name="T0" fmla="*/ 0 w 149"/>
              <a:gd name="T1" fmla="*/ 2147483647 h 237"/>
              <a:gd name="T2" fmla="*/ 2147483647 w 149"/>
              <a:gd name="T3" fmla="*/ 2147483647 h 237"/>
              <a:gd name="T4" fmla="*/ 2147483647 w 149"/>
              <a:gd name="T5" fmla="*/ 2147483647 h 237"/>
              <a:gd name="T6" fmla="*/ 2147483647 w 149"/>
              <a:gd name="T7" fmla="*/ 2147483647 h 237"/>
              <a:gd name="T8" fmla="*/ 2147483647 w 149"/>
              <a:gd name="T9" fmla="*/ 2147483647 h 237"/>
              <a:gd name="T10" fmla="*/ 2147483647 w 149"/>
              <a:gd name="T11" fmla="*/ 2147483647 h 237"/>
              <a:gd name="T12" fmla="*/ 2147483647 w 149"/>
              <a:gd name="T13" fmla="*/ 2147483647 h 237"/>
              <a:gd name="T14" fmla="*/ 2147483647 w 149"/>
              <a:gd name="T15" fmla="*/ 2147483647 h 237"/>
              <a:gd name="T16" fmla="*/ 2147483647 w 149"/>
              <a:gd name="T17" fmla="*/ 0 h 237"/>
              <a:gd name="T18" fmla="*/ 2147483647 w 149"/>
              <a:gd name="T19" fmla="*/ 2147483647 h 237"/>
              <a:gd name="T20" fmla="*/ 2147483647 w 149"/>
              <a:gd name="T21" fmla="*/ 2147483647 h 237"/>
              <a:gd name="T22" fmla="*/ 2147483647 w 149"/>
              <a:gd name="T23" fmla="*/ 2147483647 h 237"/>
              <a:gd name="T24" fmla="*/ 2147483647 w 149"/>
              <a:gd name="T25" fmla="*/ 2147483647 h 237"/>
              <a:gd name="T26" fmla="*/ 2147483647 w 149"/>
              <a:gd name="T27" fmla="*/ 2147483647 h 237"/>
              <a:gd name="T28" fmla="*/ 2147483647 w 149"/>
              <a:gd name="T29" fmla="*/ 2147483647 h 237"/>
              <a:gd name="T30" fmla="*/ 2147483647 w 149"/>
              <a:gd name="T31" fmla="*/ 2147483647 h 237"/>
              <a:gd name="T32" fmla="*/ 2147483647 w 149"/>
              <a:gd name="T33" fmla="*/ 2147483647 h 237"/>
              <a:gd name="T34" fmla="*/ 2147483647 w 149"/>
              <a:gd name="T35" fmla="*/ 2147483647 h 237"/>
              <a:gd name="T36" fmla="*/ 2147483647 w 149"/>
              <a:gd name="T37" fmla="*/ 2147483647 h 237"/>
              <a:gd name="T38" fmla="*/ 2147483647 w 149"/>
              <a:gd name="T39" fmla="*/ 2147483647 h 237"/>
              <a:gd name="T40" fmla="*/ 2147483647 w 149"/>
              <a:gd name="T41" fmla="*/ 2147483647 h 237"/>
              <a:gd name="T42" fmla="*/ 2147483647 w 149"/>
              <a:gd name="T43" fmla="*/ 2147483647 h 237"/>
              <a:gd name="T44" fmla="*/ 2147483647 w 149"/>
              <a:gd name="T45" fmla="*/ 2147483647 h 237"/>
              <a:gd name="T46" fmla="*/ 2147483647 w 149"/>
              <a:gd name="T47" fmla="*/ 2147483647 h 237"/>
              <a:gd name="T48" fmla="*/ 2147483647 w 149"/>
              <a:gd name="T49" fmla="*/ 2147483647 h 237"/>
              <a:gd name="T50" fmla="*/ 2147483647 w 149"/>
              <a:gd name="T51" fmla="*/ 2147483647 h 237"/>
              <a:gd name="T52" fmla="*/ 2147483647 w 149"/>
              <a:gd name="T53" fmla="*/ 2147483647 h 237"/>
              <a:gd name="T54" fmla="*/ 2147483647 w 149"/>
              <a:gd name="T55" fmla="*/ 2147483647 h 237"/>
              <a:gd name="T56" fmla="*/ 2147483647 w 149"/>
              <a:gd name="T57" fmla="*/ 2147483647 h 237"/>
              <a:gd name="T58" fmla="*/ 2147483647 w 149"/>
              <a:gd name="T59" fmla="*/ 2147483647 h 237"/>
              <a:gd name="T60" fmla="*/ 2147483647 w 149"/>
              <a:gd name="T61" fmla="*/ 2147483647 h 237"/>
              <a:gd name="T62" fmla="*/ 2147483647 w 149"/>
              <a:gd name="T63" fmla="*/ 2147483647 h 237"/>
              <a:gd name="T64" fmla="*/ 2147483647 w 149"/>
              <a:gd name="T65" fmla="*/ 2147483647 h 237"/>
              <a:gd name="T66" fmla="*/ 2147483647 w 149"/>
              <a:gd name="T67" fmla="*/ 2147483647 h 237"/>
              <a:gd name="T68" fmla="*/ 2147483647 w 149"/>
              <a:gd name="T69" fmla="*/ 2147483647 h 237"/>
              <a:gd name="T70" fmla="*/ 2147483647 w 149"/>
              <a:gd name="T71" fmla="*/ 2147483647 h 237"/>
              <a:gd name="T72" fmla="*/ 2147483647 w 149"/>
              <a:gd name="T73" fmla="*/ 2147483647 h 237"/>
              <a:gd name="T74" fmla="*/ 2147483647 w 149"/>
              <a:gd name="T75" fmla="*/ 2147483647 h 237"/>
              <a:gd name="T76" fmla="*/ 2147483647 w 149"/>
              <a:gd name="T77" fmla="*/ 2147483647 h 237"/>
              <a:gd name="T78" fmla="*/ 2147483647 w 149"/>
              <a:gd name="T79" fmla="*/ 2147483647 h 237"/>
              <a:gd name="T80" fmla="*/ 2147483647 w 149"/>
              <a:gd name="T81" fmla="*/ 2147483647 h 237"/>
              <a:gd name="T82" fmla="*/ 2147483647 w 149"/>
              <a:gd name="T83" fmla="*/ 2147483647 h 237"/>
              <a:gd name="T84" fmla="*/ 2147483647 w 149"/>
              <a:gd name="T85" fmla="*/ 2147483647 h 237"/>
              <a:gd name="T86" fmla="*/ 2147483647 w 149"/>
              <a:gd name="T87" fmla="*/ 2147483647 h 237"/>
              <a:gd name="T88" fmla="*/ 2147483647 w 149"/>
              <a:gd name="T89" fmla="*/ 2147483647 h 237"/>
              <a:gd name="T90" fmla="*/ 2147483647 w 149"/>
              <a:gd name="T91" fmla="*/ 2147483647 h 237"/>
              <a:gd name="T92" fmla="*/ 2147483647 w 149"/>
              <a:gd name="T93" fmla="*/ 2147483647 h 237"/>
              <a:gd name="T94" fmla="*/ 2147483647 w 149"/>
              <a:gd name="T95" fmla="*/ 2147483647 h 237"/>
              <a:gd name="T96" fmla="*/ 2147483647 w 149"/>
              <a:gd name="T97" fmla="*/ 2147483647 h 237"/>
              <a:gd name="T98" fmla="*/ 2147483647 w 149"/>
              <a:gd name="T99" fmla="*/ 2147483647 h 237"/>
              <a:gd name="T100" fmla="*/ 2147483647 w 149"/>
              <a:gd name="T101" fmla="*/ 2147483647 h 237"/>
              <a:gd name="T102" fmla="*/ 2147483647 w 149"/>
              <a:gd name="T103" fmla="*/ 2147483647 h 23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49" h="237">
                <a:moveTo>
                  <a:pt x="0" y="162"/>
                </a:moveTo>
                <a:lnTo>
                  <a:pt x="0" y="153"/>
                </a:lnTo>
                <a:lnTo>
                  <a:pt x="2" y="143"/>
                </a:lnTo>
                <a:lnTo>
                  <a:pt x="4" y="133"/>
                </a:lnTo>
                <a:lnTo>
                  <a:pt x="6" y="123"/>
                </a:lnTo>
                <a:lnTo>
                  <a:pt x="6" y="113"/>
                </a:lnTo>
                <a:lnTo>
                  <a:pt x="8" y="101"/>
                </a:lnTo>
                <a:lnTo>
                  <a:pt x="9" y="87"/>
                </a:lnTo>
                <a:lnTo>
                  <a:pt x="10" y="76"/>
                </a:lnTo>
                <a:lnTo>
                  <a:pt x="12" y="63"/>
                </a:lnTo>
                <a:lnTo>
                  <a:pt x="13" y="53"/>
                </a:lnTo>
                <a:lnTo>
                  <a:pt x="16" y="40"/>
                </a:lnTo>
                <a:lnTo>
                  <a:pt x="17" y="30"/>
                </a:lnTo>
                <a:lnTo>
                  <a:pt x="18" y="20"/>
                </a:lnTo>
                <a:lnTo>
                  <a:pt x="19" y="12"/>
                </a:lnTo>
                <a:lnTo>
                  <a:pt x="20" y="6"/>
                </a:lnTo>
                <a:lnTo>
                  <a:pt x="22" y="3"/>
                </a:lnTo>
                <a:lnTo>
                  <a:pt x="24" y="0"/>
                </a:lnTo>
                <a:lnTo>
                  <a:pt x="26" y="1"/>
                </a:lnTo>
                <a:lnTo>
                  <a:pt x="26" y="4"/>
                </a:lnTo>
                <a:lnTo>
                  <a:pt x="27" y="8"/>
                </a:lnTo>
                <a:lnTo>
                  <a:pt x="29" y="16"/>
                </a:lnTo>
                <a:lnTo>
                  <a:pt x="31" y="24"/>
                </a:lnTo>
                <a:lnTo>
                  <a:pt x="32" y="33"/>
                </a:lnTo>
                <a:lnTo>
                  <a:pt x="34" y="45"/>
                </a:lnTo>
                <a:lnTo>
                  <a:pt x="35" y="56"/>
                </a:lnTo>
                <a:lnTo>
                  <a:pt x="37" y="68"/>
                </a:lnTo>
                <a:lnTo>
                  <a:pt x="38" y="82"/>
                </a:lnTo>
                <a:lnTo>
                  <a:pt x="39" y="93"/>
                </a:lnTo>
                <a:lnTo>
                  <a:pt x="40" y="104"/>
                </a:lnTo>
                <a:lnTo>
                  <a:pt x="42" y="115"/>
                </a:lnTo>
                <a:lnTo>
                  <a:pt x="44" y="128"/>
                </a:lnTo>
                <a:lnTo>
                  <a:pt x="45" y="138"/>
                </a:lnTo>
                <a:lnTo>
                  <a:pt x="46" y="149"/>
                </a:lnTo>
                <a:lnTo>
                  <a:pt x="47" y="157"/>
                </a:lnTo>
                <a:lnTo>
                  <a:pt x="49" y="166"/>
                </a:lnTo>
                <a:lnTo>
                  <a:pt x="50" y="173"/>
                </a:lnTo>
                <a:lnTo>
                  <a:pt x="52" y="181"/>
                </a:lnTo>
                <a:lnTo>
                  <a:pt x="54" y="188"/>
                </a:lnTo>
                <a:lnTo>
                  <a:pt x="55" y="193"/>
                </a:lnTo>
                <a:lnTo>
                  <a:pt x="56" y="200"/>
                </a:lnTo>
                <a:lnTo>
                  <a:pt x="57" y="202"/>
                </a:lnTo>
                <a:lnTo>
                  <a:pt x="59" y="208"/>
                </a:lnTo>
                <a:lnTo>
                  <a:pt x="61" y="212"/>
                </a:lnTo>
                <a:lnTo>
                  <a:pt x="62" y="214"/>
                </a:lnTo>
                <a:lnTo>
                  <a:pt x="63" y="218"/>
                </a:lnTo>
                <a:lnTo>
                  <a:pt x="64" y="221"/>
                </a:lnTo>
                <a:lnTo>
                  <a:pt x="67" y="223"/>
                </a:lnTo>
                <a:lnTo>
                  <a:pt x="68" y="226"/>
                </a:lnTo>
                <a:lnTo>
                  <a:pt x="69" y="228"/>
                </a:lnTo>
                <a:lnTo>
                  <a:pt x="70" y="229"/>
                </a:lnTo>
                <a:lnTo>
                  <a:pt x="72" y="230"/>
                </a:lnTo>
                <a:lnTo>
                  <a:pt x="74" y="230"/>
                </a:lnTo>
                <a:lnTo>
                  <a:pt x="75" y="232"/>
                </a:lnTo>
                <a:lnTo>
                  <a:pt x="76" y="232"/>
                </a:lnTo>
                <a:lnTo>
                  <a:pt x="77" y="232"/>
                </a:lnTo>
                <a:lnTo>
                  <a:pt x="78" y="233"/>
                </a:lnTo>
                <a:lnTo>
                  <a:pt x="81" y="233"/>
                </a:lnTo>
                <a:lnTo>
                  <a:pt x="82" y="233"/>
                </a:lnTo>
                <a:lnTo>
                  <a:pt x="83" y="234"/>
                </a:lnTo>
                <a:lnTo>
                  <a:pt x="85" y="234"/>
                </a:lnTo>
                <a:lnTo>
                  <a:pt x="86" y="234"/>
                </a:lnTo>
                <a:lnTo>
                  <a:pt x="88" y="234"/>
                </a:lnTo>
                <a:lnTo>
                  <a:pt x="89" y="234"/>
                </a:lnTo>
                <a:lnTo>
                  <a:pt x="90" y="234"/>
                </a:lnTo>
                <a:lnTo>
                  <a:pt x="92" y="234"/>
                </a:lnTo>
                <a:lnTo>
                  <a:pt x="93" y="234"/>
                </a:lnTo>
                <a:lnTo>
                  <a:pt x="95" y="234"/>
                </a:lnTo>
                <a:lnTo>
                  <a:pt x="96" y="234"/>
                </a:lnTo>
                <a:lnTo>
                  <a:pt x="98" y="234"/>
                </a:lnTo>
                <a:lnTo>
                  <a:pt x="99" y="234"/>
                </a:lnTo>
                <a:lnTo>
                  <a:pt x="100" y="236"/>
                </a:lnTo>
                <a:lnTo>
                  <a:pt x="102" y="236"/>
                </a:lnTo>
                <a:lnTo>
                  <a:pt x="103" y="236"/>
                </a:lnTo>
                <a:lnTo>
                  <a:pt x="105" y="236"/>
                </a:lnTo>
                <a:lnTo>
                  <a:pt x="106" y="236"/>
                </a:lnTo>
                <a:lnTo>
                  <a:pt x="107" y="236"/>
                </a:lnTo>
                <a:lnTo>
                  <a:pt x="108" y="236"/>
                </a:lnTo>
                <a:lnTo>
                  <a:pt x="111" y="236"/>
                </a:lnTo>
                <a:lnTo>
                  <a:pt x="112" y="236"/>
                </a:lnTo>
                <a:lnTo>
                  <a:pt x="114" y="236"/>
                </a:lnTo>
                <a:lnTo>
                  <a:pt x="116" y="236"/>
                </a:lnTo>
                <a:lnTo>
                  <a:pt x="118" y="236"/>
                </a:lnTo>
                <a:lnTo>
                  <a:pt x="120" y="236"/>
                </a:lnTo>
                <a:lnTo>
                  <a:pt x="121" y="236"/>
                </a:lnTo>
                <a:lnTo>
                  <a:pt x="123" y="236"/>
                </a:lnTo>
                <a:lnTo>
                  <a:pt x="125" y="236"/>
                </a:lnTo>
                <a:lnTo>
                  <a:pt x="126" y="236"/>
                </a:lnTo>
                <a:lnTo>
                  <a:pt x="127" y="236"/>
                </a:lnTo>
                <a:lnTo>
                  <a:pt x="129" y="236"/>
                </a:lnTo>
                <a:lnTo>
                  <a:pt x="130" y="236"/>
                </a:lnTo>
                <a:lnTo>
                  <a:pt x="132" y="236"/>
                </a:lnTo>
                <a:lnTo>
                  <a:pt x="133" y="236"/>
                </a:lnTo>
                <a:lnTo>
                  <a:pt x="134" y="236"/>
                </a:lnTo>
                <a:lnTo>
                  <a:pt x="136" y="236"/>
                </a:lnTo>
                <a:lnTo>
                  <a:pt x="137" y="236"/>
                </a:lnTo>
                <a:lnTo>
                  <a:pt x="139" y="236"/>
                </a:lnTo>
                <a:lnTo>
                  <a:pt x="140" y="236"/>
                </a:lnTo>
                <a:lnTo>
                  <a:pt x="142" y="236"/>
                </a:lnTo>
                <a:lnTo>
                  <a:pt x="144" y="236"/>
                </a:lnTo>
                <a:lnTo>
                  <a:pt x="145" y="236"/>
                </a:lnTo>
                <a:lnTo>
                  <a:pt x="148" y="236"/>
                </a:lnTo>
              </a:path>
            </a:pathLst>
          </a:custGeom>
          <a:noFill/>
          <a:ln w="317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 name="Freeform 113"/>
          <p:cNvSpPr>
            <a:spLocks/>
          </p:cNvSpPr>
          <p:nvPr/>
        </p:nvSpPr>
        <p:spPr bwMode="auto">
          <a:xfrm>
            <a:off x="10523211" y="6156043"/>
            <a:ext cx="128588" cy="1588"/>
          </a:xfrm>
          <a:custGeom>
            <a:avLst/>
            <a:gdLst>
              <a:gd name="T0" fmla="*/ 0 w 89"/>
              <a:gd name="T1" fmla="*/ 0 h 1"/>
              <a:gd name="T2" fmla="*/ 2147483647 w 89"/>
              <a:gd name="T3" fmla="*/ 0 h 1"/>
              <a:gd name="T4" fmla="*/ 2147483647 w 89"/>
              <a:gd name="T5" fmla="*/ 0 h 1"/>
              <a:gd name="T6" fmla="*/ 2147483647 w 89"/>
              <a:gd name="T7" fmla="*/ 0 h 1"/>
              <a:gd name="T8" fmla="*/ 2147483647 w 89"/>
              <a:gd name="T9" fmla="*/ 0 h 1"/>
              <a:gd name="T10" fmla="*/ 2147483647 w 89"/>
              <a:gd name="T11" fmla="*/ 0 h 1"/>
              <a:gd name="T12" fmla="*/ 2147483647 w 89"/>
              <a:gd name="T13" fmla="*/ 0 h 1"/>
              <a:gd name="T14" fmla="*/ 2147483647 w 89"/>
              <a:gd name="T15" fmla="*/ 0 h 1"/>
              <a:gd name="T16" fmla="*/ 2147483647 w 89"/>
              <a:gd name="T17" fmla="*/ 0 h 1"/>
              <a:gd name="T18" fmla="*/ 2147483647 w 89"/>
              <a:gd name="T19" fmla="*/ 0 h 1"/>
              <a:gd name="T20" fmla="*/ 2147483647 w 89"/>
              <a:gd name="T21" fmla="*/ 0 h 1"/>
              <a:gd name="T22" fmla="*/ 2147483647 w 89"/>
              <a:gd name="T23" fmla="*/ 0 h 1"/>
              <a:gd name="T24" fmla="*/ 2147483647 w 89"/>
              <a:gd name="T25" fmla="*/ 0 h 1"/>
              <a:gd name="T26" fmla="*/ 2147483647 w 89"/>
              <a:gd name="T27" fmla="*/ 0 h 1"/>
              <a:gd name="T28" fmla="*/ 2147483647 w 89"/>
              <a:gd name="T29" fmla="*/ 0 h 1"/>
              <a:gd name="T30" fmla="*/ 2147483647 w 89"/>
              <a:gd name="T31" fmla="*/ 0 h 1"/>
              <a:gd name="T32" fmla="*/ 2147483647 w 89"/>
              <a:gd name="T33" fmla="*/ 0 h 1"/>
              <a:gd name="T34" fmla="*/ 2147483647 w 89"/>
              <a:gd name="T35" fmla="*/ 0 h 1"/>
              <a:gd name="T36" fmla="*/ 2147483647 w 89"/>
              <a:gd name="T37" fmla="*/ 0 h 1"/>
              <a:gd name="T38" fmla="*/ 2147483647 w 89"/>
              <a:gd name="T39" fmla="*/ 0 h 1"/>
              <a:gd name="T40" fmla="*/ 2147483647 w 89"/>
              <a:gd name="T41" fmla="*/ 0 h 1"/>
              <a:gd name="T42" fmla="*/ 2147483647 w 89"/>
              <a:gd name="T43" fmla="*/ 0 h 1"/>
              <a:gd name="T44" fmla="*/ 2147483647 w 89"/>
              <a:gd name="T45" fmla="*/ 0 h 1"/>
              <a:gd name="T46" fmla="*/ 2147483647 w 89"/>
              <a:gd name="T47" fmla="*/ 0 h 1"/>
              <a:gd name="T48" fmla="*/ 2147483647 w 89"/>
              <a:gd name="T49" fmla="*/ 0 h 1"/>
              <a:gd name="T50" fmla="*/ 2147483647 w 89"/>
              <a:gd name="T51" fmla="*/ 0 h 1"/>
              <a:gd name="T52" fmla="*/ 2147483647 w 89"/>
              <a:gd name="T53" fmla="*/ 0 h 1"/>
              <a:gd name="T54" fmla="*/ 2147483647 w 89"/>
              <a:gd name="T55" fmla="*/ 0 h 1"/>
              <a:gd name="T56" fmla="*/ 2147483647 w 89"/>
              <a:gd name="T57" fmla="*/ 0 h 1"/>
              <a:gd name="T58" fmla="*/ 2147483647 w 89"/>
              <a:gd name="T59" fmla="*/ 0 h 1"/>
              <a:gd name="T60" fmla="*/ 2147483647 w 89"/>
              <a:gd name="T61" fmla="*/ 0 h 1"/>
              <a:gd name="T62" fmla="*/ 2147483647 w 89"/>
              <a:gd name="T63" fmla="*/ 0 h 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89" h="1">
                <a:moveTo>
                  <a:pt x="0" y="0"/>
                </a:moveTo>
                <a:lnTo>
                  <a:pt x="0" y="0"/>
                </a:lnTo>
                <a:lnTo>
                  <a:pt x="2" y="0"/>
                </a:lnTo>
                <a:lnTo>
                  <a:pt x="4" y="0"/>
                </a:lnTo>
                <a:lnTo>
                  <a:pt x="6" y="0"/>
                </a:lnTo>
                <a:lnTo>
                  <a:pt x="7" y="0"/>
                </a:lnTo>
                <a:lnTo>
                  <a:pt x="8" y="0"/>
                </a:lnTo>
                <a:lnTo>
                  <a:pt x="10" y="0"/>
                </a:lnTo>
                <a:lnTo>
                  <a:pt x="12" y="0"/>
                </a:lnTo>
                <a:lnTo>
                  <a:pt x="14" y="0"/>
                </a:lnTo>
                <a:lnTo>
                  <a:pt x="16" y="0"/>
                </a:lnTo>
                <a:lnTo>
                  <a:pt x="17" y="0"/>
                </a:lnTo>
                <a:lnTo>
                  <a:pt x="19" y="0"/>
                </a:lnTo>
                <a:lnTo>
                  <a:pt x="20" y="0"/>
                </a:lnTo>
                <a:lnTo>
                  <a:pt x="22" y="0"/>
                </a:lnTo>
                <a:lnTo>
                  <a:pt x="23" y="0"/>
                </a:lnTo>
                <a:lnTo>
                  <a:pt x="25" y="0"/>
                </a:lnTo>
                <a:lnTo>
                  <a:pt x="27" y="0"/>
                </a:lnTo>
                <a:lnTo>
                  <a:pt x="28" y="0"/>
                </a:lnTo>
                <a:lnTo>
                  <a:pt x="30" y="0"/>
                </a:lnTo>
                <a:lnTo>
                  <a:pt x="32" y="0"/>
                </a:lnTo>
                <a:lnTo>
                  <a:pt x="34" y="0"/>
                </a:lnTo>
                <a:lnTo>
                  <a:pt x="35" y="0"/>
                </a:lnTo>
                <a:lnTo>
                  <a:pt x="37" y="0"/>
                </a:lnTo>
                <a:lnTo>
                  <a:pt x="38" y="0"/>
                </a:lnTo>
                <a:lnTo>
                  <a:pt x="39" y="0"/>
                </a:lnTo>
                <a:lnTo>
                  <a:pt x="40" y="0"/>
                </a:lnTo>
                <a:lnTo>
                  <a:pt x="42" y="0"/>
                </a:lnTo>
                <a:lnTo>
                  <a:pt x="44" y="0"/>
                </a:lnTo>
                <a:lnTo>
                  <a:pt x="45" y="0"/>
                </a:lnTo>
                <a:lnTo>
                  <a:pt x="47" y="0"/>
                </a:lnTo>
                <a:lnTo>
                  <a:pt x="49" y="0"/>
                </a:lnTo>
                <a:lnTo>
                  <a:pt x="50" y="0"/>
                </a:lnTo>
                <a:lnTo>
                  <a:pt x="52" y="0"/>
                </a:lnTo>
                <a:lnTo>
                  <a:pt x="54" y="0"/>
                </a:lnTo>
                <a:lnTo>
                  <a:pt x="56" y="0"/>
                </a:lnTo>
                <a:lnTo>
                  <a:pt x="58" y="0"/>
                </a:lnTo>
                <a:lnTo>
                  <a:pt x="59" y="0"/>
                </a:lnTo>
                <a:lnTo>
                  <a:pt x="60" y="0"/>
                </a:lnTo>
                <a:lnTo>
                  <a:pt x="62" y="0"/>
                </a:lnTo>
                <a:lnTo>
                  <a:pt x="63" y="0"/>
                </a:lnTo>
                <a:lnTo>
                  <a:pt x="65" y="0"/>
                </a:lnTo>
                <a:lnTo>
                  <a:pt x="66" y="0"/>
                </a:lnTo>
                <a:lnTo>
                  <a:pt x="67" y="0"/>
                </a:lnTo>
                <a:lnTo>
                  <a:pt x="68" y="0"/>
                </a:lnTo>
                <a:lnTo>
                  <a:pt x="71" y="0"/>
                </a:lnTo>
                <a:lnTo>
                  <a:pt x="72" y="0"/>
                </a:lnTo>
                <a:lnTo>
                  <a:pt x="74" y="0"/>
                </a:lnTo>
                <a:lnTo>
                  <a:pt x="75" y="0"/>
                </a:lnTo>
                <a:lnTo>
                  <a:pt x="78" y="0"/>
                </a:lnTo>
                <a:lnTo>
                  <a:pt x="80" y="0"/>
                </a:lnTo>
                <a:lnTo>
                  <a:pt x="82" y="0"/>
                </a:lnTo>
                <a:lnTo>
                  <a:pt x="84" y="0"/>
                </a:lnTo>
                <a:lnTo>
                  <a:pt x="85" y="0"/>
                </a:lnTo>
                <a:lnTo>
                  <a:pt x="86" y="0"/>
                </a:lnTo>
                <a:lnTo>
                  <a:pt x="87" y="0"/>
                </a:lnTo>
                <a:lnTo>
                  <a:pt x="88" y="0"/>
                </a:lnTo>
              </a:path>
            </a:pathLst>
          </a:custGeom>
          <a:noFill/>
          <a:ln w="317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 name="Freeform 114"/>
          <p:cNvSpPr>
            <a:spLocks/>
          </p:cNvSpPr>
          <p:nvPr/>
        </p:nvSpPr>
        <p:spPr bwMode="auto">
          <a:xfrm>
            <a:off x="10654974" y="6156043"/>
            <a:ext cx="236537" cy="1588"/>
          </a:xfrm>
          <a:custGeom>
            <a:avLst/>
            <a:gdLst>
              <a:gd name="T0" fmla="*/ 2147483647 w 164"/>
              <a:gd name="T1" fmla="*/ 0 h 1"/>
              <a:gd name="T2" fmla="*/ 2147483647 w 164"/>
              <a:gd name="T3" fmla="*/ 0 h 1"/>
              <a:gd name="T4" fmla="*/ 2147483647 w 164"/>
              <a:gd name="T5" fmla="*/ 0 h 1"/>
              <a:gd name="T6" fmla="*/ 2147483647 w 164"/>
              <a:gd name="T7" fmla="*/ 0 h 1"/>
              <a:gd name="T8" fmla="*/ 2147483647 w 164"/>
              <a:gd name="T9" fmla="*/ 0 h 1"/>
              <a:gd name="T10" fmla="*/ 2147483647 w 164"/>
              <a:gd name="T11" fmla="*/ 0 h 1"/>
              <a:gd name="T12" fmla="*/ 2147483647 w 164"/>
              <a:gd name="T13" fmla="*/ 0 h 1"/>
              <a:gd name="T14" fmla="*/ 2147483647 w 164"/>
              <a:gd name="T15" fmla="*/ 0 h 1"/>
              <a:gd name="T16" fmla="*/ 2147483647 w 164"/>
              <a:gd name="T17" fmla="*/ 0 h 1"/>
              <a:gd name="T18" fmla="*/ 2147483647 w 164"/>
              <a:gd name="T19" fmla="*/ 0 h 1"/>
              <a:gd name="T20" fmla="*/ 2147483647 w 164"/>
              <a:gd name="T21" fmla="*/ 0 h 1"/>
              <a:gd name="T22" fmla="*/ 2147483647 w 164"/>
              <a:gd name="T23" fmla="*/ 0 h 1"/>
              <a:gd name="T24" fmla="*/ 2147483647 w 164"/>
              <a:gd name="T25" fmla="*/ 0 h 1"/>
              <a:gd name="T26" fmla="*/ 2147483647 w 164"/>
              <a:gd name="T27" fmla="*/ 0 h 1"/>
              <a:gd name="T28" fmla="*/ 2147483647 w 164"/>
              <a:gd name="T29" fmla="*/ 0 h 1"/>
              <a:gd name="T30" fmla="*/ 2147483647 w 164"/>
              <a:gd name="T31" fmla="*/ 0 h 1"/>
              <a:gd name="T32" fmla="*/ 2147483647 w 164"/>
              <a:gd name="T33" fmla="*/ 0 h 1"/>
              <a:gd name="T34" fmla="*/ 2147483647 w 164"/>
              <a:gd name="T35" fmla="*/ 0 h 1"/>
              <a:gd name="T36" fmla="*/ 2147483647 w 164"/>
              <a:gd name="T37" fmla="*/ 0 h 1"/>
              <a:gd name="T38" fmla="*/ 2147483647 w 164"/>
              <a:gd name="T39" fmla="*/ 0 h 1"/>
              <a:gd name="T40" fmla="*/ 2147483647 w 164"/>
              <a:gd name="T41" fmla="*/ 0 h 1"/>
              <a:gd name="T42" fmla="*/ 2147483647 w 164"/>
              <a:gd name="T43" fmla="*/ 0 h 1"/>
              <a:gd name="T44" fmla="*/ 2147483647 w 164"/>
              <a:gd name="T45" fmla="*/ 0 h 1"/>
              <a:gd name="T46" fmla="*/ 2147483647 w 164"/>
              <a:gd name="T47" fmla="*/ 0 h 1"/>
              <a:gd name="T48" fmla="*/ 2147483647 w 164"/>
              <a:gd name="T49" fmla="*/ 0 h 1"/>
              <a:gd name="T50" fmla="*/ 2147483647 w 164"/>
              <a:gd name="T51" fmla="*/ 0 h 1"/>
              <a:gd name="T52" fmla="*/ 2147483647 w 164"/>
              <a:gd name="T53" fmla="*/ 0 h 1"/>
              <a:gd name="T54" fmla="*/ 2147483647 w 164"/>
              <a:gd name="T55" fmla="*/ 0 h 1"/>
              <a:gd name="T56" fmla="*/ 2147483647 w 164"/>
              <a:gd name="T57" fmla="*/ 0 h 1"/>
              <a:gd name="T58" fmla="*/ 2147483647 w 164"/>
              <a:gd name="T59" fmla="*/ 0 h 1"/>
              <a:gd name="T60" fmla="*/ 2147483647 w 164"/>
              <a:gd name="T61" fmla="*/ 0 h 1"/>
              <a:gd name="T62" fmla="*/ 2147483647 w 164"/>
              <a:gd name="T63" fmla="*/ 0 h 1"/>
              <a:gd name="T64" fmla="*/ 2147483647 w 164"/>
              <a:gd name="T65" fmla="*/ 0 h 1"/>
              <a:gd name="T66" fmla="*/ 2147483647 w 164"/>
              <a:gd name="T67" fmla="*/ 0 h 1"/>
              <a:gd name="T68" fmla="*/ 2147483647 w 164"/>
              <a:gd name="T69" fmla="*/ 0 h 1"/>
              <a:gd name="T70" fmla="*/ 2147483647 w 164"/>
              <a:gd name="T71" fmla="*/ 0 h 1"/>
              <a:gd name="T72" fmla="*/ 2147483647 w 164"/>
              <a:gd name="T73" fmla="*/ 0 h 1"/>
              <a:gd name="T74" fmla="*/ 2147483647 w 164"/>
              <a:gd name="T75" fmla="*/ 0 h 1"/>
              <a:gd name="T76" fmla="*/ 2147483647 w 164"/>
              <a:gd name="T77" fmla="*/ 0 h 1"/>
              <a:gd name="T78" fmla="*/ 2147483647 w 164"/>
              <a:gd name="T79" fmla="*/ 0 h 1"/>
              <a:gd name="T80" fmla="*/ 2147483647 w 164"/>
              <a:gd name="T81" fmla="*/ 0 h 1"/>
              <a:gd name="T82" fmla="*/ 2147483647 w 164"/>
              <a:gd name="T83" fmla="*/ 0 h 1"/>
              <a:gd name="T84" fmla="*/ 2147483647 w 164"/>
              <a:gd name="T85" fmla="*/ 0 h 1"/>
              <a:gd name="T86" fmla="*/ 2147483647 w 164"/>
              <a:gd name="T87" fmla="*/ 0 h 1"/>
              <a:gd name="T88" fmla="*/ 2147483647 w 164"/>
              <a:gd name="T89" fmla="*/ 0 h 1"/>
              <a:gd name="T90" fmla="*/ 2147483647 w 164"/>
              <a:gd name="T91" fmla="*/ 0 h 1"/>
              <a:gd name="T92" fmla="*/ 2147483647 w 164"/>
              <a:gd name="T93" fmla="*/ 0 h 1"/>
              <a:gd name="T94" fmla="*/ 2147483647 w 164"/>
              <a:gd name="T95" fmla="*/ 0 h 1"/>
              <a:gd name="T96" fmla="*/ 2147483647 w 164"/>
              <a:gd name="T97" fmla="*/ 0 h 1"/>
              <a:gd name="T98" fmla="*/ 2147483647 w 164"/>
              <a:gd name="T99" fmla="*/ 0 h 1"/>
              <a:gd name="T100" fmla="*/ 2147483647 w 164"/>
              <a:gd name="T101" fmla="*/ 0 h 1"/>
              <a:gd name="T102" fmla="*/ 2147483647 w 164"/>
              <a:gd name="T103" fmla="*/ 0 h 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64" h="1">
                <a:moveTo>
                  <a:pt x="0" y="0"/>
                </a:moveTo>
                <a:lnTo>
                  <a:pt x="2" y="0"/>
                </a:lnTo>
                <a:lnTo>
                  <a:pt x="3" y="0"/>
                </a:lnTo>
                <a:lnTo>
                  <a:pt x="5" y="0"/>
                </a:lnTo>
                <a:lnTo>
                  <a:pt x="6" y="0"/>
                </a:lnTo>
                <a:lnTo>
                  <a:pt x="7" y="0"/>
                </a:lnTo>
                <a:lnTo>
                  <a:pt x="9" y="0"/>
                </a:lnTo>
                <a:lnTo>
                  <a:pt x="11" y="0"/>
                </a:lnTo>
                <a:lnTo>
                  <a:pt x="12" y="0"/>
                </a:lnTo>
                <a:lnTo>
                  <a:pt x="14" y="0"/>
                </a:lnTo>
                <a:lnTo>
                  <a:pt x="15" y="0"/>
                </a:lnTo>
                <a:lnTo>
                  <a:pt x="17" y="0"/>
                </a:lnTo>
                <a:lnTo>
                  <a:pt x="19" y="0"/>
                </a:lnTo>
                <a:lnTo>
                  <a:pt x="21" y="0"/>
                </a:lnTo>
                <a:lnTo>
                  <a:pt x="22" y="0"/>
                </a:lnTo>
                <a:lnTo>
                  <a:pt x="24" y="0"/>
                </a:lnTo>
                <a:lnTo>
                  <a:pt x="25" y="0"/>
                </a:lnTo>
                <a:lnTo>
                  <a:pt x="26" y="0"/>
                </a:lnTo>
                <a:lnTo>
                  <a:pt x="28" y="0"/>
                </a:lnTo>
                <a:lnTo>
                  <a:pt x="30" y="0"/>
                </a:lnTo>
                <a:lnTo>
                  <a:pt x="31" y="0"/>
                </a:lnTo>
                <a:lnTo>
                  <a:pt x="32" y="0"/>
                </a:lnTo>
                <a:lnTo>
                  <a:pt x="34" y="0"/>
                </a:lnTo>
                <a:lnTo>
                  <a:pt x="36" y="0"/>
                </a:lnTo>
                <a:lnTo>
                  <a:pt x="37" y="0"/>
                </a:lnTo>
                <a:lnTo>
                  <a:pt x="39" y="0"/>
                </a:lnTo>
                <a:lnTo>
                  <a:pt x="41" y="0"/>
                </a:lnTo>
                <a:lnTo>
                  <a:pt x="42" y="0"/>
                </a:lnTo>
                <a:lnTo>
                  <a:pt x="43" y="0"/>
                </a:lnTo>
                <a:lnTo>
                  <a:pt x="45" y="0"/>
                </a:lnTo>
                <a:lnTo>
                  <a:pt x="47" y="0"/>
                </a:lnTo>
                <a:lnTo>
                  <a:pt x="49" y="0"/>
                </a:lnTo>
                <a:lnTo>
                  <a:pt x="50" y="0"/>
                </a:lnTo>
                <a:lnTo>
                  <a:pt x="51" y="0"/>
                </a:lnTo>
                <a:lnTo>
                  <a:pt x="53" y="0"/>
                </a:lnTo>
                <a:lnTo>
                  <a:pt x="55" y="0"/>
                </a:lnTo>
                <a:lnTo>
                  <a:pt x="57" y="0"/>
                </a:lnTo>
                <a:lnTo>
                  <a:pt x="58" y="0"/>
                </a:lnTo>
                <a:lnTo>
                  <a:pt x="59" y="0"/>
                </a:lnTo>
                <a:lnTo>
                  <a:pt x="61" y="0"/>
                </a:lnTo>
                <a:lnTo>
                  <a:pt x="63" y="0"/>
                </a:lnTo>
                <a:lnTo>
                  <a:pt x="64" y="0"/>
                </a:lnTo>
                <a:lnTo>
                  <a:pt x="65" y="0"/>
                </a:lnTo>
                <a:lnTo>
                  <a:pt x="68" y="0"/>
                </a:lnTo>
                <a:lnTo>
                  <a:pt x="69" y="0"/>
                </a:lnTo>
                <a:lnTo>
                  <a:pt x="71" y="0"/>
                </a:lnTo>
                <a:lnTo>
                  <a:pt x="72" y="0"/>
                </a:lnTo>
                <a:lnTo>
                  <a:pt x="73" y="0"/>
                </a:lnTo>
                <a:lnTo>
                  <a:pt x="75" y="0"/>
                </a:lnTo>
                <a:lnTo>
                  <a:pt x="77" y="0"/>
                </a:lnTo>
                <a:lnTo>
                  <a:pt x="78" y="0"/>
                </a:lnTo>
                <a:lnTo>
                  <a:pt x="80" y="0"/>
                </a:lnTo>
                <a:lnTo>
                  <a:pt x="82" y="0"/>
                </a:lnTo>
                <a:lnTo>
                  <a:pt x="83" y="0"/>
                </a:lnTo>
                <a:lnTo>
                  <a:pt x="85" y="0"/>
                </a:lnTo>
                <a:lnTo>
                  <a:pt x="87" y="0"/>
                </a:lnTo>
                <a:lnTo>
                  <a:pt x="88" y="0"/>
                </a:lnTo>
                <a:lnTo>
                  <a:pt x="90" y="0"/>
                </a:lnTo>
                <a:lnTo>
                  <a:pt x="92" y="0"/>
                </a:lnTo>
                <a:lnTo>
                  <a:pt x="94" y="0"/>
                </a:lnTo>
                <a:lnTo>
                  <a:pt x="97" y="0"/>
                </a:lnTo>
                <a:lnTo>
                  <a:pt x="99" y="0"/>
                </a:lnTo>
                <a:lnTo>
                  <a:pt x="100" y="0"/>
                </a:lnTo>
                <a:lnTo>
                  <a:pt x="102" y="0"/>
                </a:lnTo>
                <a:lnTo>
                  <a:pt x="103" y="0"/>
                </a:lnTo>
                <a:lnTo>
                  <a:pt x="105" y="0"/>
                </a:lnTo>
                <a:lnTo>
                  <a:pt x="107" y="0"/>
                </a:lnTo>
                <a:lnTo>
                  <a:pt x="108" y="0"/>
                </a:lnTo>
                <a:lnTo>
                  <a:pt x="109" y="0"/>
                </a:lnTo>
                <a:lnTo>
                  <a:pt x="112" y="0"/>
                </a:lnTo>
                <a:lnTo>
                  <a:pt x="113" y="0"/>
                </a:lnTo>
                <a:lnTo>
                  <a:pt x="115" y="0"/>
                </a:lnTo>
                <a:lnTo>
                  <a:pt x="116" y="0"/>
                </a:lnTo>
                <a:lnTo>
                  <a:pt x="117" y="0"/>
                </a:lnTo>
                <a:lnTo>
                  <a:pt x="120" y="0"/>
                </a:lnTo>
                <a:lnTo>
                  <a:pt x="121" y="0"/>
                </a:lnTo>
                <a:lnTo>
                  <a:pt x="122" y="0"/>
                </a:lnTo>
                <a:lnTo>
                  <a:pt x="124" y="0"/>
                </a:lnTo>
                <a:lnTo>
                  <a:pt x="125" y="0"/>
                </a:lnTo>
                <a:lnTo>
                  <a:pt x="127" y="0"/>
                </a:lnTo>
                <a:lnTo>
                  <a:pt x="129" y="0"/>
                </a:lnTo>
                <a:lnTo>
                  <a:pt x="130" y="0"/>
                </a:lnTo>
                <a:lnTo>
                  <a:pt x="131" y="0"/>
                </a:lnTo>
                <a:lnTo>
                  <a:pt x="134" y="0"/>
                </a:lnTo>
                <a:lnTo>
                  <a:pt x="135" y="0"/>
                </a:lnTo>
                <a:lnTo>
                  <a:pt x="136" y="0"/>
                </a:lnTo>
                <a:lnTo>
                  <a:pt x="138" y="0"/>
                </a:lnTo>
                <a:lnTo>
                  <a:pt x="140" y="0"/>
                </a:lnTo>
                <a:lnTo>
                  <a:pt x="141" y="0"/>
                </a:lnTo>
                <a:lnTo>
                  <a:pt x="143" y="0"/>
                </a:lnTo>
                <a:lnTo>
                  <a:pt x="144" y="0"/>
                </a:lnTo>
                <a:lnTo>
                  <a:pt x="145" y="0"/>
                </a:lnTo>
                <a:lnTo>
                  <a:pt x="147" y="0"/>
                </a:lnTo>
                <a:lnTo>
                  <a:pt x="149" y="0"/>
                </a:lnTo>
                <a:lnTo>
                  <a:pt x="151" y="0"/>
                </a:lnTo>
                <a:lnTo>
                  <a:pt x="153" y="0"/>
                </a:lnTo>
                <a:lnTo>
                  <a:pt x="155" y="0"/>
                </a:lnTo>
                <a:lnTo>
                  <a:pt x="157" y="0"/>
                </a:lnTo>
                <a:lnTo>
                  <a:pt x="159" y="0"/>
                </a:lnTo>
                <a:lnTo>
                  <a:pt x="160" y="0"/>
                </a:lnTo>
                <a:lnTo>
                  <a:pt x="162" y="0"/>
                </a:lnTo>
                <a:lnTo>
                  <a:pt x="163" y="0"/>
                </a:lnTo>
              </a:path>
            </a:pathLst>
          </a:custGeom>
          <a:noFill/>
          <a:ln w="317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 name="Freeform 115"/>
          <p:cNvSpPr>
            <a:spLocks/>
          </p:cNvSpPr>
          <p:nvPr/>
        </p:nvSpPr>
        <p:spPr bwMode="auto">
          <a:xfrm>
            <a:off x="8597574" y="4624106"/>
            <a:ext cx="255587" cy="531812"/>
          </a:xfrm>
          <a:custGeom>
            <a:avLst/>
            <a:gdLst>
              <a:gd name="T0" fmla="*/ 0 w 178"/>
              <a:gd name="T1" fmla="*/ 2147483647 h 380"/>
              <a:gd name="T2" fmla="*/ 0 w 178"/>
              <a:gd name="T3" fmla="*/ 2147483647 h 380"/>
              <a:gd name="T4" fmla="*/ 0 w 178"/>
              <a:gd name="T5" fmla="*/ 2147483647 h 380"/>
              <a:gd name="T6" fmla="*/ 2147483647 w 178"/>
              <a:gd name="T7" fmla="*/ 2147483647 h 380"/>
              <a:gd name="T8" fmla="*/ 2147483647 w 178"/>
              <a:gd name="T9" fmla="*/ 2147483647 h 380"/>
              <a:gd name="T10" fmla="*/ 2147483647 w 178"/>
              <a:gd name="T11" fmla="*/ 2147483647 h 380"/>
              <a:gd name="T12" fmla="*/ 2147483647 w 178"/>
              <a:gd name="T13" fmla="*/ 2147483647 h 380"/>
              <a:gd name="T14" fmla="*/ 2147483647 w 178"/>
              <a:gd name="T15" fmla="*/ 2147483647 h 380"/>
              <a:gd name="T16" fmla="*/ 2147483647 w 178"/>
              <a:gd name="T17" fmla="*/ 2147483647 h 380"/>
              <a:gd name="T18" fmla="*/ 2147483647 w 178"/>
              <a:gd name="T19" fmla="*/ 2147483647 h 380"/>
              <a:gd name="T20" fmla="*/ 2147483647 w 178"/>
              <a:gd name="T21" fmla="*/ 2147483647 h 380"/>
              <a:gd name="T22" fmla="*/ 2147483647 w 178"/>
              <a:gd name="T23" fmla="*/ 2147483647 h 380"/>
              <a:gd name="T24" fmla="*/ 2147483647 w 178"/>
              <a:gd name="T25" fmla="*/ 2147483647 h 380"/>
              <a:gd name="T26" fmla="*/ 2147483647 w 178"/>
              <a:gd name="T27" fmla="*/ 2147483647 h 380"/>
              <a:gd name="T28" fmla="*/ 2147483647 w 178"/>
              <a:gd name="T29" fmla="*/ 2147483647 h 380"/>
              <a:gd name="T30" fmla="*/ 2147483647 w 178"/>
              <a:gd name="T31" fmla="*/ 2147483647 h 380"/>
              <a:gd name="T32" fmla="*/ 2147483647 w 178"/>
              <a:gd name="T33" fmla="*/ 2147483647 h 380"/>
              <a:gd name="T34" fmla="*/ 2147483647 w 178"/>
              <a:gd name="T35" fmla="*/ 2147483647 h 380"/>
              <a:gd name="T36" fmla="*/ 2147483647 w 178"/>
              <a:gd name="T37" fmla="*/ 2147483647 h 380"/>
              <a:gd name="T38" fmla="*/ 2147483647 w 178"/>
              <a:gd name="T39" fmla="*/ 2147483647 h 380"/>
              <a:gd name="T40" fmla="*/ 2147483647 w 178"/>
              <a:gd name="T41" fmla="*/ 2147483647 h 380"/>
              <a:gd name="T42" fmla="*/ 2147483647 w 178"/>
              <a:gd name="T43" fmla="*/ 2147483647 h 380"/>
              <a:gd name="T44" fmla="*/ 2147483647 w 178"/>
              <a:gd name="T45" fmla="*/ 2147483647 h 380"/>
              <a:gd name="T46" fmla="*/ 2147483647 w 178"/>
              <a:gd name="T47" fmla="*/ 2147483647 h 380"/>
              <a:gd name="T48" fmla="*/ 2147483647 w 178"/>
              <a:gd name="T49" fmla="*/ 2147483647 h 380"/>
              <a:gd name="T50" fmla="*/ 2147483647 w 178"/>
              <a:gd name="T51" fmla="*/ 0 h 380"/>
              <a:gd name="T52" fmla="*/ 2147483647 w 178"/>
              <a:gd name="T53" fmla="*/ 0 h 380"/>
              <a:gd name="T54" fmla="*/ 2147483647 w 178"/>
              <a:gd name="T55" fmla="*/ 0 h 380"/>
              <a:gd name="T56" fmla="*/ 2147483647 w 178"/>
              <a:gd name="T57" fmla="*/ 2147483647 h 380"/>
              <a:gd name="T58" fmla="*/ 2147483647 w 178"/>
              <a:gd name="T59" fmla="*/ 2147483647 h 380"/>
              <a:gd name="T60" fmla="*/ 2147483647 w 178"/>
              <a:gd name="T61" fmla="*/ 2147483647 h 380"/>
              <a:gd name="T62" fmla="*/ 2147483647 w 178"/>
              <a:gd name="T63" fmla="*/ 2147483647 h 380"/>
              <a:gd name="T64" fmla="*/ 2147483647 w 178"/>
              <a:gd name="T65" fmla="*/ 2147483647 h 380"/>
              <a:gd name="T66" fmla="*/ 2147483647 w 178"/>
              <a:gd name="T67" fmla="*/ 2147483647 h 380"/>
              <a:gd name="T68" fmla="*/ 2147483647 w 178"/>
              <a:gd name="T69" fmla="*/ 2147483647 h 380"/>
              <a:gd name="T70" fmla="*/ 2147483647 w 178"/>
              <a:gd name="T71" fmla="*/ 2147483647 h 380"/>
              <a:gd name="T72" fmla="*/ 2147483647 w 178"/>
              <a:gd name="T73" fmla="*/ 2147483647 h 380"/>
              <a:gd name="T74" fmla="*/ 2147483647 w 178"/>
              <a:gd name="T75" fmla="*/ 2147483647 h 380"/>
              <a:gd name="T76" fmla="*/ 2147483647 w 178"/>
              <a:gd name="T77" fmla="*/ 2147483647 h 380"/>
              <a:gd name="T78" fmla="*/ 2147483647 w 178"/>
              <a:gd name="T79" fmla="*/ 2147483647 h 380"/>
              <a:gd name="T80" fmla="*/ 2147483647 w 178"/>
              <a:gd name="T81" fmla="*/ 2147483647 h 380"/>
              <a:gd name="T82" fmla="*/ 2147483647 w 178"/>
              <a:gd name="T83" fmla="*/ 2147483647 h 380"/>
              <a:gd name="T84" fmla="*/ 2147483647 w 178"/>
              <a:gd name="T85" fmla="*/ 2147483647 h 380"/>
              <a:gd name="T86" fmla="*/ 2147483647 w 178"/>
              <a:gd name="T87" fmla="*/ 2147483647 h 380"/>
              <a:gd name="T88" fmla="*/ 2147483647 w 178"/>
              <a:gd name="T89" fmla="*/ 2147483647 h 380"/>
              <a:gd name="T90" fmla="*/ 2147483647 w 178"/>
              <a:gd name="T91" fmla="*/ 2147483647 h 380"/>
              <a:gd name="T92" fmla="*/ 2147483647 w 178"/>
              <a:gd name="T93" fmla="*/ 2147483647 h 380"/>
              <a:gd name="T94" fmla="*/ 2147483647 w 178"/>
              <a:gd name="T95" fmla="*/ 2147483647 h 380"/>
              <a:gd name="T96" fmla="*/ 2147483647 w 178"/>
              <a:gd name="T97" fmla="*/ 2147483647 h 380"/>
              <a:gd name="T98" fmla="*/ 2147483647 w 178"/>
              <a:gd name="T99" fmla="*/ 2147483647 h 380"/>
              <a:gd name="T100" fmla="*/ 2147483647 w 178"/>
              <a:gd name="T101" fmla="*/ 2147483647 h 380"/>
              <a:gd name="T102" fmla="*/ 2147483647 w 178"/>
              <a:gd name="T103" fmla="*/ 2147483647 h 3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78" h="380">
                <a:moveTo>
                  <a:pt x="0" y="379"/>
                </a:moveTo>
                <a:lnTo>
                  <a:pt x="0" y="379"/>
                </a:lnTo>
                <a:lnTo>
                  <a:pt x="0" y="356"/>
                </a:lnTo>
                <a:lnTo>
                  <a:pt x="1" y="332"/>
                </a:lnTo>
                <a:lnTo>
                  <a:pt x="2" y="309"/>
                </a:lnTo>
                <a:lnTo>
                  <a:pt x="3" y="285"/>
                </a:lnTo>
                <a:lnTo>
                  <a:pt x="4" y="262"/>
                </a:lnTo>
                <a:lnTo>
                  <a:pt x="5" y="239"/>
                </a:lnTo>
                <a:lnTo>
                  <a:pt x="8" y="217"/>
                </a:lnTo>
                <a:lnTo>
                  <a:pt x="11" y="196"/>
                </a:lnTo>
                <a:lnTo>
                  <a:pt x="13" y="176"/>
                </a:lnTo>
                <a:lnTo>
                  <a:pt x="17" y="157"/>
                </a:lnTo>
                <a:lnTo>
                  <a:pt x="20" y="137"/>
                </a:lnTo>
                <a:lnTo>
                  <a:pt x="24" y="120"/>
                </a:lnTo>
                <a:lnTo>
                  <a:pt x="27" y="103"/>
                </a:lnTo>
                <a:lnTo>
                  <a:pt x="31" y="86"/>
                </a:lnTo>
                <a:lnTo>
                  <a:pt x="37" y="72"/>
                </a:lnTo>
                <a:lnTo>
                  <a:pt x="41" y="59"/>
                </a:lnTo>
                <a:lnTo>
                  <a:pt x="46" y="46"/>
                </a:lnTo>
                <a:lnTo>
                  <a:pt x="51" y="36"/>
                </a:lnTo>
                <a:lnTo>
                  <a:pt x="56" y="26"/>
                </a:lnTo>
                <a:lnTo>
                  <a:pt x="61" y="18"/>
                </a:lnTo>
                <a:lnTo>
                  <a:pt x="67" y="12"/>
                </a:lnTo>
                <a:lnTo>
                  <a:pt x="71" y="6"/>
                </a:lnTo>
                <a:lnTo>
                  <a:pt x="77" y="3"/>
                </a:lnTo>
                <a:lnTo>
                  <a:pt x="83" y="0"/>
                </a:lnTo>
                <a:lnTo>
                  <a:pt x="88" y="0"/>
                </a:lnTo>
                <a:lnTo>
                  <a:pt x="94" y="0"/>
                </a:lnTo>
                <a:lnTo>
                  <a:pt x="99" y="3"/>
                </a:lnTo>
                <a:lnTo>
                  <a:pt x="105" y="6"/>
                </a:lnTo>
                <a:lnTo>
                  <a:pt x="111" y="12"/>
                </a:lnTo>
                <a:lnTo>
                  <a:pt x="115" y="18"/>
                </a:lnTo>
                <a:lnTo>
                  <a:pt x="121" y="26"/>
                </a:lnTo>
                <a:lnTo>
                  <a:pt x="125" y="36"/>
                </a:lnTo>
                <a:lnTo>
                  <a:pt x="132" y="46"/>
                </a:lnTo>
                <a:lnTo>
                  <a:pt x="135" y="59"/>
                </a:lnTo>
                <a:lnTo>
                  <a:pt x="141" y="72"/>
                </a:lnTo>
                <a:lnTo>
                  <a:pt x="144" y="86"/>
                </a:lnTo>
                <a:lnTo>
                  <a:pt x="149" y="103"/>
                </a:lnTo>
                <a:lnTo>
                  <a:pt x="153" y="120"/>
                </a:lnTo>
                <a:lnTo>
                  <a:pt x="157" y="137"/>
                </a:lnTo>
                <a:lnTo>
                  <a:pt x="161" y="157"/>
                </a:lnTo>
                <a:lnTo>
                  <a:pt x="163" y="176"/>
                </a:lnTo>
                <a:lnTo>
                  <a:pt x="165" y="196"/>
                </a:lnTo>
                <a:lnTo>
                  <a:pt x="169" y="217"/>
                </a:lnTo>
                <a:lnTo>
                  <a:pt x="171" y="239"/>
                </a:lnTo>
                <a:lnTo>
                  <a:pt x="172" y="262"/>
                </a:lnTo>
                <a:lnTo>
                  <a:pt x="175" y="285"/>
                </a:lnTo>
                <a:lnTo>
                  <a:pt x="176" y="309"/>
                </a:lnTo>
                <a:lnTo>
                  <a:pt x="176" y="332"/>
                </a:lnTo>
                <a:lnTo>
                  <a:pt x="177" y="356"/>
                </a:lnTo>
                <a:lnTo>
                  <a:pt x="177" y="379"/>
                </a:lnTo>
              </a:path>
            </a:pathLst>
          </a:custGeom>
          <a:noFill/>
          <a:ln w="317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 name="Freeform 116"/>
          <p:cNvSpPr>
            <a:spLocks/>
          </p:cNvSpPr>
          <p:nvPr/>
        </p:nvSpPr>
        <p:spPr bwMode="auto">
          <a:xfrm>
            <a:off x="10197774" y="4651093"/>
            <a:ext cx="150812" cy="485775"/>
          </a:xfrm>
          <a:custGeom>
            <a:avLst/>
            <a:gdLst>
              <a:gd name="T0" fmla="*/ 0 w 105"/>
              <a:gd name="T1" fmla="*/ 2147483647 h 347"/>
              <a:gd name="T2" fmla="*/ 0 w 105"/>
              <a:gd name="T3" fmla="*/ 2147483647 h 347"/>
              <a:gd name="T4" fmla="*/ 0 w 105"/>
              <a:gd name="T5" fmla="*/ 2147483647 h 347"/>
              <a:gd name="T6" fmla="*/ 0 w 105"/>
              <a:gd name="T7" fmla="*/ 2147483647 h 347"/>
              <a:gd name="T8" fmla="*/ 0 w 105"/>
              <a:gd name="T9" fmla="*/ 2147483647 h 347"/>
              <a:gd name="T10" fmla="*/ 2147483647 w 105"/>
              <a:gd name="T11" fmla="*/ 2147483647 h 347"/>
              <a:gd name="T12" fmla="*/ 2147483647 w 105"/>
              <a:gd name="T13" fmla="*/ 2147483647 h 347"/>
              <a:gd name="T14" fmla="*/ 2147483647 w 105"/>
              <a:gd name="T15" fmla="*/ 2147483647 h 347"/>
              <a:gd name="T16" fmla="*/ 2147483647 w 105"/>
              <a:gd name="T17" fmla="*/ 2147483647 h 347"/>
              <a:gd name="T18" fmla="*/ 2147483647 w 105"/>
              <a:gd name="T19" fmla="*/ 2147483647 h 347"/>
              <a:gd name="T20" fmla="*/ 2147483647 w 105"/>
              <a:gd name="T21" fmla="*/ 2147483647 h 347"/>
              <a:gd name="T22" fmla="*/ 2147483647 w 105"/>
              <a:gd name="T23" fmla="*/ 2147483647 h 347"/>
              <a:gd name="T24" fmla="*/ 2147483647 w 105"/>
              <a:gd name="T25" fmla="*/ 2147483647 h 347"/>
              <a:gd name="T26" fmla="*/ 2147483647 w 105"/>
              <a:gd name="T27" fmla="*/ 2147483647 h 347"/>
              <a:gd name="T28" fmla="*/ 2147483647 w 105"/>
              <a:gd name="T29" fmla="*/ 2147483647 h 347"/>
              <a:gd name="T30" fmla="*/ 2147483647 w 105"/>
              <a:gd name="T31" fmla="*/ 2147483647 h 347"/>
              <a:gd name="T32" fmla="*/ 2147483647 w 105"/>
              <a:gd name="T33" fmla="*/ 2147483647 h 347"/>
              <a:gd name="T34" fmla="*/ 2147483647 w 105"/>
              <a:gd name="T35" fmla="*/ 2147483647 h 347"/>
              <a:gd name="T36" fmla="*/ 2147483647 w 105"/>
              <a:gd name="T37" fmla="*/ 2147483647 h 347"/>
              <a:gd name="T38" fmla="*/ 2147483647 w 105"/>
              <a:gd name="T39" fmla="*/ 2147483647 h 347"/>
              <a:gd name="T40" fmla="*/ 2147483647 w 105"/>
              <a:gd name="T41" fmla="*/ 2147483647 h 347"/>
              <a:gd name="T42" fmla="*/ 2147483647 w 105"/>
              <a:gd name="T43" fmla="*/ 2147483647 h 347"/>
              <a:gd name="T44" fmla="*/ 2147483647 w 105"/>
              <a:gd name="T45" fmla="*/ 2147483647 h 347"/>
              <a:gd name="T46" fmla="*/ 2147483647 w 105"/>
              <a:gd name="T47" fmla="*/ 2147483647 h 347"/>
              <a:gd name="T48" fmla="*/ 2147483647 w 105"/>
              <a:gd name="T49" fmla="*/ 2147483647 h 347"/>
              <a:gd name="T50" fmla="*/ 2147483647 w 105"/>
              <a:gd name="T51" fmla="*/ 2147483647 h 347"/>
              <a:gd name="T52" fmla="*/ 2147483647 w 105"/>
              <a:gd name="T53" fmla="*/ 0 h 347"/>
              <a:gd name="T54" fmla="*/ 2147483647 w 105"/>
              <a:gd name="T55" fmla="*/ 2147483647 h 347"/>
              <a:gd name="T56" fmla="*/ 2147483647 w 105"/>
              <a:gd name="T57" fmla="*/ 2147483647 h 347"/>
              <a:gd name="T58" fmla="*/ 2147483647 w 105"/>
              <a:gd name="T59" fmla="*/ 2147483647 h 347"/>
              <a:gd name="T60" fmla="*/ 2147483647 w 105"/>
              <a:gd name="T61" fmla="*/ 2147483647 h 347"/>
              <a:gd name="T62" fmla="*/ 2147483647 w 105"/>
              <a:gd name="T63" fmla="*/ 2147483647 h 347"/>
              <a:gd name="T64" fmla="*/ 2147483647 w 105"/>
              <a:gd name="T65" fmla="*/ 2147483647 h 347"/>
              <a:gd name="T66" fmla="*/ 2147483647 w 105"/>
              <a:gd name="T67" fmla="*/ 2147483647 h 347"/>
              <a:gd name="T68" fmla="*/ 2147483647 w 105"/>
              <a:gd name="T69" fmla="*/ 2147483647 h 347"/>
              <a:gd name="T70" fmla="*/ 2147483647 w 105"/>
              <a:gd name="T71" fmla="*/ 2147483647 h 347"/>
              <a:gd name="T72" fmla="*/ 2147483647 w 105"/>
              <a:gd name="T73" fmla="*/ 2147483647 h 347"/>
              <a:gd name="T74" fmla="*/ 2147483647 w 105"/>
              <a:gd name="T75" fmla="*/ 2147483647 h 347"/>
              <a:gd name="T76" fmla="*/ 2147483647 w 105"/>
              <a:gd name="T77" fmla="*/ 2147483647 h 347"/>
              <a:gd name="T78" fmla="*/ 2147483647 w 105"/>
              <a:gd name="T79" fmla="*/ 2147483647 h 347"/>
              <a:gd name="T80" fmla="*/ 2147483647 w 105"/>
              <a:gd name="T81" fmla="*/ 2147483647 h 347"/>
              <a:gd name="T82" fmla="*/ 2147483647 w 105"/>
              <a:gd name="T83" fmla="*/ 2147483647 h 347"/>
              <a:gd name="T84" fmla="*/ 2147483647 w 105"/>
              <a:gd name="T85" fmla="*/ 2147483647 h 347"/>
              <a:gd name="T86" fmla="*/ 2147483647 w 105"/>
              <a:gd name="T87" fmla="*/ 2147483647 h 347"/>
              <a:gd name="T88" fmla="*/ 2147483647 w 105"/>
              <a:gd name="T89" fmla="*/ 2147483647 h 347"/>
              <a:gd name="T90" fmla="*/ 2147483647 w 105"/>
              <a:gd name="T91" fmla="*/ 2147483647 h 347"/>
              <a:gd name="T92" fmla="*/ 2147483647 w 105"/>
              <a:gd name="T93" fmla="*/ 2147483647 h 347"/>
              <a:gd name="T94" fmla="*/ 2147483647 w 105"/>
              <a:gd name="T95" fmla="*/ 2147483647 h 347"/>
              <a:gd name="T96" fmla="*/ 2147483647 w 105"/>
              <a:gd name="T97" fmla="*/ 2147483647 h 347"/>
              <a:gd name="T98" fmla="*/ 2147483647 w 105"/>
              <a:gd name="T99" fmla="*/ 2147483647 h 347"/>
              <a:gd name="T100" fmla="*/ 2147483647 w 105"/>
              <a:gd name="T101" fmla="*/ 2147483647 h 347"/>
              <a:gd name="T102" fmla="*/ 2147483647 w 105"/>
              <a:gd name="T103" fmla="*/ 2147483647 h 34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05" h="347">
                <a:moveTo>
                  <a:pt x="0" y="346"/>
                </a:moveTo>
                <a:lnTo>
                  <a:pt x="0" y="346"/>
                </a:lnTo>
                <a:lnTo>
                  <a:pt x="0" y="324"/>
                </a:lnTo>
                <a:lnTo>
                  <a:pt x="0" y="302"/>
                </a:lnTo>
                <a:lnTo>
                  <a:pt x="0" y="280"/>
                </a:lnTo>
                <a:lnTo>
                  <a:pt x="1" y="260"/>
                </a:lnTo>
                <a:lnTo>
                  <a:pt x="2" y="239"/>
                </a:lnTo>
                <a:lnTo>
                  <a:pt x="2" y="218"/>
                </a:lnTo>
                <a:lnTo>
                  <a:pt x="4" y="198"/>
                </a:lnTo>
                <a:lnTo>
                  <a:pt x="6" y="179"/>
                </a:lnTo>
                <a:lnTo>
                  <a:pt x="8" y="160"/>
                </a:lnTo>
                <a:lnTo>
                  <a:pt x="9" y="143"/>
                </a:lnTo>
                <a:lnTo>
                  <a:pt x="10" y="125"/>
                </a:lnTo>
                <a:lnTo>
                  <a:pt x="14" y="109"/>
                </a:lnTo>
                <a:lnTo>
                  <a:pt x="16" y="94"/>
                </a:lnTo>
                <a:lnTo>
                  <a:pt x="18" y="79"/>
                </a:lnTo>
                <a:lnTo>
                  <a:pt x="20" y="66"/>
                </a:lnTo>
                <a:lnTo>
                  <a:pt x="23" y="55"/>
                </a:lnTo>
                <a:lnTo>
                  <a:pt x="26" y="44"/>
                </a:lnTo>
                <a:lnTo>
                  <a:pt x="29" y="34"/>
                </a:lnTo>
                <a:lnTo>
                  <a:pt x="32" y="25"/>
                </a:lnTo>
                <a:lnTo>
                  <a:pt x="35" y="18"/>
                </a:lnTo>
                <a:lnTo>
                  <a:pt x="39" y="11"/>
                </a:lnTo>
                <a:lnTo>
                  <a:pt x="40" y="7"/>
                </a:lnTo>
                <a:lnTo>
                  <a:pt x="45" y="4"/>
                </a:lnTo>
                <a:lnTo>
                  <a:pt x="47" y="1"/>
                </a:lnTo>
                <a:lnTo>
                  <a:pt x="51" y="0"/>
                </a:lnTo>
                <a:lnTo>
                  <a:pt x="54" y="1"/>
                </a:lnTo>
                <a:lnTo>
                  <a:pt x="57" y="4"/>
                </a:lnTo>
                <a:lnTo>
                  <a:pt x="60" y="7"/>
                </a:lnTo>
                <a:lnTo>
                  <a:pt x="64" y="11"/>
                </a:lnTo>
                <a:lnTo>
                  <a:pt x="67" y="18"/>
                </a:lnTo>
                <a:lnTo>
                  <a:pt x="70" y="25"/>
                </a:lnTo>
                <a:lnTo>
                  <a:pt x="73" y="34"/>
                </a:lnTo>
                <a:lnTo>
                  <a:pt x="76" y="44"/>
                </a:lnTo>
                <a:lnTo>
                  <a:pt x="78" y="55"/>
                </a:lnTo>
                <a:lnTo>
                  <a:pt x="82" y="66"/>
                </a:lnTo>
                <a:lnTo>
                  <a:pt x="84" y="79"/>
                </a:lnTo>
                <a:lnTo>
                  <a:pt x="86" y="94"/>
                </a:lnTo>
                <a:lnTo>
                  <a:pt x="88" y="109"/>
                </a:lnTo>
                <a:lnTo>
                  <a:pt x="90" y="125"/>
                </a:lnTo>
                <a:lnTo>
                  <a:pt x="93" y="143"/>
                </a:lnTo>
                <a:lnTo>
                  <a:pt x="95" y="160"/>
                </a:lnTo>
                <a:lnTo>
                  <a:pt x="96" y="179"/>
                </a:lnTo>
                <a:lnTo>
                  <a:pt x="97" y="198"/>
                </a:lnTo>
                <a:lnTo>
                  <a:pt x="98" y="218"/>
                </a:lnTo>
                <a:lnTo>
                  <a:pt x="100" y="239"/>
                </a:lnTo>
                <a:lnTo>
                  <a:pt x="102" y="260"/>
                </a:lnTo>
                <a:lnTo>
                  <a:pt x="102" y="280"/>
                </a:lnTo>
                <a:lnTo>
                  <a:pt x="103" y="302"/>
                </a:lnTo>
                <a:lnTo>
                  <a:pt x="103" y="324"/>
                </a:lnTo>
                <a:lnTo>
                  <a:pt x="104" y="346"/>
                </a:lnTo>
              </a:path>
            </a:pathLst>
          </a:custGeom>
          <a:noFill/>
          <a:ln w="317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569829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AutoShape 4">
            <a:extLst>
              <a:ext uri="{FF2B5EF4-FFF2-40B4-BE49-F238E27FC236}">
                <a16:creationId xmlns:a16="http://schemas.microsoft.com/office/drawing/2014/main" id="{3DA9046F-E5CE-4337-93F5-2EB00087009C}"/>
              </a:ext>
            </a:extLst>
          </p:cNvPr>
          <p:cNvSpPr>
            <a:spLocks noChangeArrowheads="1"/>
          </p:cNvSpPr>
          <p:nvPr/>
        </p:nvSpPr>
        <p:spPr bwMode="auto">
          <a:xfrm flipV="1">
            <a:off x="3765521" y="895371"/>
            <a:ext cx="6822815" cy="2653234"/>
          </a:xfrm>
          <a:prstGeom prst="roundRect">
            <a:avLst>
              <a:gd name="adj" fmla="val 0"/>
            </a:avLst>
          </a:prstGeom>
          <a:solidFill>
            <a:srgbClr val="FFFFFF"/>
          </a:solidFill>
          <a:ln w="317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 name="Title 1"/>
          <p:cNvSpPr>
            <a:spLocks noGrp="1"/>
          </p:cNvSpPr>
          <p:nvPr>
            <p:ph type="title"/>
          </p:nvPr>
        </p:nvSpPr>
        <p:spPr/>
        <p:txBody>
          <a:bodyPr/>
          <a:lstStyle/>
          <a:p>
            <a:r>
              <a:rPr lang="en-US" dirty="0"/>
              <a:t>Video Filter</a:t>
            </a:r>
          </a:p>
        </p:txBody>
      </p:sp>
      <p:sp>
        <p:nvSpPr>
          <p:cNvPr id="5" name="AutoShape 4"/>
          <p:cNvSpPr>
            <a:spLocks noChangeArrowheads="1"/>
          </p:cNvSpPr>
          <p:nvPr/>
        </p:nvSpPr>
        <p:spPr bwMode="auto">
          <a:xfrm flipV="1">
            <a:off x="2973888" y="3641154"/>
            <a:ext cx="5830887" cy="2359025"/>
          </a:xfrm>
          <a:prstGeom prst="roundRect">
            <a:avLst>
              <a:gd name="adj" fmla="val 0"/>
            </a:avLst>
          </a:prstGeom>
          <a:solidFill>
            <a:srgbClr val="FFFFFF"/>
          </a:solidFill>
          <a:ln w="317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 name="Freeform 5"/>
          <p:cNvSpPr>
            <a:spLocks/>
          </p:cNvSpPr>
          <p:nvPr/>
        </p:nvSpPr>
        <p:spPr bwMode="auto">
          <a:xfrm>
            <a:off x="4453438" y="1563117"/>
            <a:ext cx="114300" cy="180975"/>
          </a:xfrm>
          <a:custGeom>
            <a:avLst/>
            <a:gdLst>
              <a:gd name="T0" fmla="*/ 0 w 78"/>
              <a:gd name="T1" fmla="*/ 0 h 154"/>
              <a:gd name="T2" fmla="*/ 2147483647 w 78"/>
              <a:gd name="T3" fmla="*/ 2147483647 h 154"/>
              <a:gd name="T4" fmla="*/ 0 w 78"/>
              <a:gd name="T5" fmla="*/ 2147483647 h 154"/>
              <a:gd name="T6" fmla="*/ 0 60000 65536"/>
              <a:gd name="T7" fmla="*/ 0 60000 65536"/>
              <a:gd name="T8" fmla="*/ 0 60000 65536"/>
            </a:gdLst>
            <a:ahLst/>
            <a:cxnLst>
              <a:cxn ang="T6">
                <a:pos x="T0" y="T1"/>
              </a:cxn>
              <a:cxn ang="T7">
                <a:pos x="T2" y="T3"/>
              </a:cxn>
              <a:cxn ang="T8">
                <a:pos x="T4" y="T5"/>
              </a:cxn>
            </a:cxnLst>
            <a:rect l="0" t="0" r="r" b="b"/>
            <a:pathLst>
              <a:path w="78" h="154">
                <a:moveTo>
                  <a:pt x="0" y="0"/>
                </a:moveTo>
                <a:lnTo>
                  <a:pt x="77" y="75"/>
                </a:lnTo>
                <a:lnTo>
                  <a:pt x="0" y="153"/>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6"/>
          <p:cNvSpPr>
            <a:spLocks noChangeShapeType="1"/>
          </p:cNvSpPr>
          <p:nvPr/>
        </p:nvSpPr>
        <p:spPr bwMode="auto">
          <a:xfrm>
            <a:off x="4564563" y="1669479"/>
            <a:ext cx="58420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Freeform 7"/>
          <p:cNvSpPr>
            <a:spLocks/>
          </p:cNvSpPr>
          <p:nvPr/>
        </p:nvSpPr>
        <p:spPr bwMode="auto">
          <a:xfrm>
            <a:off x="5121775" y="1652017"/>
            <a:ext cx="82550" cy="65087"/>
          </a:xfrm>
          <a:custGeom>
            <a:avLst/>
            <a:gdLst>
              <a:gd name="T0" fmla="*/ 2147483647 w 56"/>
              <a:gd name="T1" fmla="*/ 2147483647 h 27"/>
              <a:gd name="T2" fmla="*/ 0 w 56"/>
              <a:gd name="T3" fmla="*/ 0 h 27"/>
              <a:gd name="T4" fmla="*/ 2147483647 w 56"/>
              <a:gd name="T5" fmla="*/ 2147483647 h 27"/>
              <a:gd name="T6" fmla="*/ 0 w 56"/>
              <a:gd name="T7" fmla="*/ 2147483647 h 27"/>
              <a:gd name="T8" fmla="*/ 2147483647 w 56"/>
              <a:gd name="T9" fmla="*/ 2147483647 h 27"/>
              <a:gd name="T10" fmla="*/ 2147483647 w 56"/>
              <a:gd name="T11" fmla="*/ 2147483647 h 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 h="27">
                <a:moveTo>
                  <a:pt x="55" y="12"/>
                </a:moveTo>
                <a:lnTo>
                  <a:pt x="0" y="0"/>
                </a:lnTo>
                <a:lnTo>
                  <a:pt x="14" y="12"/>
                </a:lnTo>
                <a:lnTo>
                  <a:pt x="0" y="26"/>
                </a:lnTo>
                <a:lnTo>
                  <a:pt x="55" y="12"/>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 name="Group 8"/>
          <p:cNvGrpSpPr>
            <a:grpSpLocks/>
          </p:cNvGrpSpPr>
          <p:nvPr/>
        </p:nvGrpSpPr>
        <p:grpSpPr bwMode="auto">
          <a:xfrm>
            <a:off x="5869488" y="2306067"/>
            <a:ext cx="392112" cy="314325"/>
            <a:chOff x="3006" y="1683"/>
            <a:chExt cx="269" cy="268"/>
          </a:xfrm>
        </p:grpSpPr>
        <p:sp>
          <p:nvSpPr>
            <p:cNvPr id="10" name="Freeform 9"/>
            <p:cNvSpPr>
              <a:spLocks/>
            </p:cNvSpPr>
            <p:nvPr/>
          </p:nvSpPr>
          <p:spPr bwMode="auto">
            <a:xfrm>
              <a:off x="3006" y="1683"/>
              <a:ext cx="269" cy="268"/>
            </a:xfrm>
            <a:custGeom>
              <a:avLst/>
              <a:gdLst>
                <a:gd name="T0" fmla="*/ 268 w 269"/>
                <a:gd name="T1" fmla="*/ 123 h 268"/>
                <a:gd name="T2" fmla="*/ 264 w 269"/>
                <a:gd name="T3" fmla="*/ 103 h 268"/>
                <a:gd name="T4" fmla="*/ 259 w 269"/>
                <a:gd name="T5" fmla="*/ 83 h 268"/>
                <a:gd name="T6" fmla="*/ 250 w 269"/>
                <a:gd name="T7" fmla="*/ 66 h 268"/>
                <a:gd name="T8" fmla="*/ 237 w 269"/>
                <a:gd name="T9" fmla="*/ 49 h 268"/>
                <a:gd name="T10" fmla="*/ 225 w 269"/>
                <a:gd name="T11" fmla="*/ 35 h 268"/>
                <a:gd name="T12" fmla="*/ 209 w 269"/>
                <a:gd name="T13" fmla="*/ 22 h 268"/>
                <a:gd name="T14" fmla="*/ 192 w 269"/>
                <a:gd name="T15" fmla="*/ 13 h 268"/>
                <a:gd name="T16" fmla="*/ 174 w 269"/>
                <a:gd name="T17" fmla="*/ 5 h 268"/>
                <a:gd name="T18" fmla="*/ 154 w 269"/>
                <a:gd name="T19" fmla="*/ 1 h 268"/>
                <a:gd name="T20" fmla="*/ 134 w 269"/>
                <a:gd name="T21" fmla="*/ 0 h 268"/>
                <a:gd name="T22" fmla="*/ 114 w 269"/>
                <a:gd name="T23" fmla="*/ 1 h 268"/>
                <a:gd name="T24" fmla="*/ 94 w 269"/>
                <a:gd name="T25" fmla="*/ 5 h 268"/>
                <a:gd name="T26" fmla="*/ 76 w 269"/>
                <a:gd name="T27" fmla="*/ 13 h 268"/>
                <a:gd name="T28" fmla="*/ 59 w 269"/>
                <a:gd name="T29" fmla="*/ 22 h 268"/>
                <a:gd name="T30" fmla="*/ 43 w 269"/>
                <a:gd name="T31" fmla="*/ 35 h 268"/>
                <a:gd name="T32" fmla="*/ 30 w 269"/>
                <a:gd name="T33" fmla="*/ 49 h 268"/>
                <a:gd name="T34" fmla="*/ 17 w 269"/>
                <a:gd name="T35" fmla="*/ 66 h 268"/>
                <a:gd name="T36" fmla="*/ 10 w 269"/>
                <a:gd name="T37" fmla="*/ 83 h 268"/>
                <a:gd name="T38" fmla="*/ 3 w 269"/>
                <a:gd name="T39" fmla="*/ 103 h 268"/>
                <a:gd name="T40" fmla="*/ 1 w 269"/>
                <a:gd name="T41" fmla="*/ 123 h 268"/>
                <a:gd name="T42" fmla="*/ 1 w 269"/>
                <a:gd name="T43" fmla="*/ 143 h 268"/>
                <a:gd name="T44" fmla="*/ 3 w 269"/>
                <a:gd name="T45" fmla="*/ 163 h 268"/>
                <a:gd name="T46" fmla="*/ 10 w 269"/>
                <a:gd name="T47" fmla="*/ 182 h 268"/>
                <a:gd name="T48" fmla="*/ 17 w 269"/>
                <a:gd name="T49" fmla="*/ 200 h 268"/>
                <a:gd name="T50" fmla="*/ 30 w 269"/>
                <a:gd name="T51" fmla="*/ 217 h 268"/>
                <a:gd name="T52" fmla="*/ 43 w 269"/>
                <a:gd name="T53" fmla="*/ 231 h 268"/>
                <a:gd name="T54" fmla="*/ 59 w 269"/>
                <a:gd name="T55" fmla="*/ 244 h 268"/>
                <a:gd name="T56" fmla="*/ 76 w 269"/>
                <a:gd name="T57" fmla="*/ 253 h 268"/>
                <a:gd name="T58" fmla="*/ 94 w 269"/>
                <a:gd name="T59" fmla="*/ 260 h 268"/>
                <a:gd name="T60" fmla="*/ 114 w 269"/>
                <a:gd name="T61" fmla="*/ 265 h 268"/>
                <a:gd name="T62" fmla="*/ 134 w 269"/>
                <a:gd name="T63" fmla="*/ 267 h 268"/>
                <a:gd name="T64" fmla="*/ 154 w 269"/>
                <a:gd name="T65" fmla="*/ 265 h 268"/>
                <a:gd name="T66" fmla="*/ 174 w 269"/>
                <a:gd name="T67" fmla="*/ 260 h 268"/>
                <a:gd name="T68" fmla="*/ 192 w 269"/>
                <a:gd name="T69" fmla="*/ 253 h 268"/>
                <a:gd name="T70" fmla="*/ 209 w 269"/>
                <a:gd name="T71" fmla="*/ 244 h 268"/>
                <a:gd name="T72" fmla="*/ 225 w 269"/>
                <a:gd name="T73" fmla="*/ 231 h 268"/>
                <a:gd name="T74" fmla="*/ 237 w 269"/>
                <a:gd name="T75" fmla="*/ 217 h 268"/>
                <a:gd name="T76" fmla="*/ 250 w 269"/>
                <a:gd name="T77" fmla="*/ 200 h 268"/>
                <a:gd name="T78" fmla="*/ 259 w 269"/>
                <a:gd name="T79" fmla="*/ 182 h 268"/>
                <a:gd name="T80" fmla="*/ 264 w 269"/>
                <a:gd name="T81" fmla="*/ 163 h 268"/>
                <a:gd name="T82" fmla="*/ 268 w 269"/>
                <a:gd name="T83" fmla="*/ 143 h 26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69" h="268">
                  <a:moveTo>
                    <a:pt x="268" y="133"/>
                  </a:moveTo>
                  <a:lnTo>
                    <a:pt x="268" y="123"/>
                  </a:lnTo>
                  <a:lnTo>
                    <a:pt x="267" y="113"/>
                  </a:lnTo>
                  <a:lnTo>
                    <a:pt x="264" y="103"/>
                  </a:lnTo>
                  <a:lnTo>
                    <a:pt x="262" y="92"/>
                  </a:lnTo>
                  <a:lnTo>
                    <a:pt x="259" y="83"/>
                  </a:lnTo>
                  <a:lnTo>
                    <a:pt x="255" y="75"/>
                  </a:lnTo>
                  <a:lnTo>
                    <a:pt x="250" y="66"/>
                  </a:lnTo>
                  <a:lnTo>
                    <a:pt x="244" y="57"/>
                  </a:lnTo>
                  <a:lnTo>
                    <a:pt x="237" y="49"/>
                  </a:lnTo>
                  <a:lnTo>
                    <a:pt x="232" y="42"/>
                  </a:lnTo>
                  <a:lnTo>
                    <a:pt x="225" y="35"/>
                  </a:lnTo>
                  <a:lnTo>
                    <a:pt x="217" y="28"/>
                  </a:lnTo>
                  <a:lnTo>
                    <a:pt x="209" y="22"/>
                  </a:lnTo>
                  <a:lnTo>
                    <a:pt x="201" y="17"/>
                  </a:lnTo>
                  <a:lnTo>
                    <a:pt x="192" y="13"/>
                  </a:lnTo>
                  <a:lnTo>
                    <a:pt x="183" y="8"/>
                  </a:lnTo>
                  <a:lnTo>
                    <a:pt x="174" y="5"/>
                  </a:lnTo>
                  <a:lnTo>
                    <a:pt x="164" y="2"/>
                  </a:lnTo>
                  <a:lnTo>
                    <a:pt x="154" y="1"/>
                  </a:lnTo>
                  <a:lnTo>
                    <a:pt x="142" y="0"/>
                  </a:lnTo>
                  <a:lnTo>
                    <a:pt x="134" y="0"/>
                  </a:lnTo>
                  <a:lnTo>
                    <a:pt x="124" y="0"/>
                  </a:lnTo>
                  <a:lnTo>
                    <a:pt x="114" y="1"/>
                  </a:lnTo>
                  <a:lnTo>
                    <a:pt x="104" y="2"/>
                  </a:lnTo>
                  <a:lnTo>
                    <a:pt x="94" y="5"/>
                  </a:lnTo>
                  <a:lnTo>
                    <a:pt x="85" y="8"/>
                  </a:lnTo>
                  <a:lnTo>
                    <a:pt x="76" y="13"/>
                  </a:lnTo>
                  <a:lnTo>
                    <a:pt x="67" y="17"/>
                  </a:lnTo>
                  <a:lnTo>
                    <a:pt x="59" y="22"/>
                  </a:lnTo>
                  <a:lnTo>
                    <a:pt x="52" y="28"/>
                  </a:lnTo>
                  <a:lnTo>
                    <a:pt x="43" y="35"/>
                  </a:lnTo>
                  <a:lnTo>
                    <a:pt x="36" y="42"/>
                  </a:lnTo>
                  <a:lnTo>
                    <a:pt x="30" y="49"/>
                  </a:lnTo>
                  <a:lnTo>
                    <a:pt x="24" y="57"/>
                  </a:lnTo>
                  <a:lnTo>
                    <a:pt x="17" y="66"/>
                  </a:lnTo>
                  <a:lnTo>
                    <a:pt x="12" y="75"/>
                  </a:lnTo>
                  <a:lnTo>
                    <a:pt x="10" y="83"/>
                  </a:lnTo>
                  <a:lnTo>
                    <a:pt x="6" y="92"/>
                  </a:lnTo>
                  <a:lnTo>
                    <a:pt x="3" y="103"/>
                  </a:lnTo>
                  <a:lnTo>
                    <a:pt x="1" y="113"/>
                  </a:lnTo>
                  <a:lnTo>
                    <a:pt x="1" y="123"/>
                  </a:lnTo>
                  <a:lnTo>
                    <a:pt x="0" y="133"/>
                  </a:lnTo>
                  <a:lnTo>
                    <a:pt x="1" y="143"/>
                  </a:lnTo>
                  <a:lnTo>
                    <a:pt x="1" y="153"/>
                  </a:lnTo>
                  <a:lnTo>
                    <a:pt x="3" y="163"/>
                  </a:lnTo>
                  <a:lnTo>
                    <a:pt x="6" y="173"/>
                  </a:lnTo>
                  <a:lnTo>
                    <a:pt x="10" y="182"/>
                  </a:lnTo>
                  <a:lnTo>
                    <a:pt x="12" y="191"/>
                  </a:lnTo>
                  <a:lnTo>
                    <a:pt x="17" y="200"/>
                  </a:lnTo>
                  <a:lnTo>
                    <a:pt x="24" y="209"/>
                  </a:lnTo>
                  <a:lnTo>
                    <a:pt x="30" y="217"/>
                  </a:lnTo>
                  <a:lnTo>
                    <a:pt x="36" y="225"/>
                  </a:lnTo>
                  <a:lnTo>
                    <a:pt x="43" y="231"/>
                  </a:lnTo>
                  <a:lnTo>
                    <a:pt x="52" y="237"/>
                  </a:lnTo>
                  <a:lnTo>
                    <a:pt x="59" y="244"/>
                  </a:lnTo>
                  <a:lnTo>
                    <a:pt x="67" y="249"/>
                  </a:lnTo>
                  <a:lnTo>
                    <a:pt x="76" y="253"/>
                  </a:lnTo>
                  <a:lnTo>
                    <a:pt x="85" y="257"/>
                  </a:lnTo>
                  <a:lnTo>
                    <a:pt x="94" y="260"/>
                  </a:lnTo>
                  <a:lnTo>
                    <a:pt x="104" y="264"/>
                  </a:lnTo>
                  <a:lnTo>
                    <a:pt x="114" y="265"/>
                  </a:lnTo>
                  <a:lnTo>
                    <a:pt x="124" y="266"/>
                  </a:lnTo>
                  <a:lnTo>
                    <a:pt x="134" y="267"/>
                  </a:lnTo>
                  <a:lnTo>
                    <a:pt x="142" y="266"/>
                  </a:lnTo>
                  <a:lnTo>
                    <a:pt x="154" y="265"/>
                  </a:lnTo>
                  <a:lnTo>
                    <a:pt x="164" y="264"/>
                  </a:lnTo>
                  <a:lnTo>
                    <a:pt x="174" y="260"/>
                  </a:lnTo>
                  <a:lnTo>
                    <a:pt x="183" y="257"/>
                  </a:lnTo>
                  <a:lnTo>
                    <a:pt x="192" y="253"/>
                  </a:lnTo>
                  <a:lnTo>
                    <a:pt x="201" y="249"/>
                  </a:lnTo>
                  <a:lnTo>
                    <a:pt x="209" y="244"/>
                  </a:lnTo>
                  <a:lnTo>
                    <a:pt x="217" y="237"/>
                  </a:lnTo>
                  <a:lnTo>
                    <a:pt x="225" y="231"/>
                  </a:lnTo>
                  <a:lnTo>
                    <a:pt x="232" y="225"/>
                  </a:lnTo>
                  <a:lnTo>
                    <a:pt x="237" y="217"/>
                  </a:lnTo>
                  <a:lnTo>
                    <a:pt x="244" y="209"/>
                  </a:lnTo>
                  <a:lnTo>
                    <a:pt x="250" y="200"/>
                  </a:lnTo>
                  <a:lnTo>
                    <a:pt x="255" y="191"/>
                  </a:lnTo>
                  <a:lnTo>
                    <a:pt x="259" y="182"/>
                  </a:lnTo>
                  <a:lnTo>
                    <a:pt x="262" y="173"/>
                  </a:lnTo>
                  <a:lnTo>
                    <a:pt x="264" y="163"/>
                  </a:lnTo>
                  <a:lnTo>
                    <a:pt x="267" y="153"/>
                  </a:lnTo>
                  <a:lnTo>
                    <a:pt x="268" y="143"/>
                  </a:lnTo>
                  <a:lnTo>
                    <a:pt x="268" y="133"/>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Freeform 10"/>
            <p:cNvSpPr>
              <a:spLocks/>
            </p:cNvSpPr>
            <p:nvPr/>
          </p:nvSpPr>
          <p:spPr bwMode="auto">
            <a:xfrm>
              <a:off x="3044" y="1743"/>
              <a:ext cx="93" cy="47"/>
            </a:xfrm>
            <a:custGeom>
              <a:avLst/>
              <a:gdLst>
                <a:gd name="T0" fmla="*/ 0 w 93"/>
                <a:gd name="T1" fmla="*/ 46 h 47"/>
                <a:gd name="T2" fmla="*/ 0 w 93"/>
                <a:gd name="T3" fmla="*/ 46 h 47"/>
                <a:gd name="T4" fmla="*/ 0 w 93"/>
                <a:gd name="T5" fmla="*/ 43 h 47"/>
                <a:gd name="T6" fmla="*/ 0 w 93"/>
                <a:gd name="T7" fmla="*/ 40 h 47"/>
                <a:gd name="T8" fmla="*/ 1 w 93"/>
                <a:gd name="T9" fmla="*/ 37 h 47"/>
                <a:gd name="T10" fmla="*/ 1 w 93"/>
                <a:gd name="T11" fmla="*/ 35 h 47"/>
                <a:gd name="T12" fmla="*/ 3 w 93"/>
                <a:gd name="T13" fmla="*/ 31 h 47"/>
                <a:gd name="T14" fmla="*/ 4 w 93"/>
                <a:gd name="T15" fmla="*/ 29 h 47"/>
                <a:gd name="T16" fmla="*/ 5 w 93"/>
                <a:gd name="T17" fmla="*/ 26 h 47"/>
                <a:gd name="T18" fmla="*/ 6 w 93"/>
                <a:gd name="T19" fmla="*/ 23 h 47"/>
                <a:gd name="T20" fmla="*/ 7 w 93"/>
                <a:gd name="T21" fmla="*/ 21 h 47"/>
                <a:gd name="T22" fmla="*/ 9 w 93"/>
                <a:gd name="T23" fmla="*/ 19 h 47"/>
                <a:gd name="T24" fmla="*/ 11 w 93"/>
                <a:gd name="T25" fmla="*/ 17 h 47"/>
                <a:gd name="T26" fmla="*/ 14 w 93"/>
                <a:gd name="T27" fmla="*/ 15 h 47"/>
                <a:gd name="T28" fmla="*/ 15 w 93"/>
                <a:gd name="T29" fmla="*/ 13 h 47"/>
                <a:gd name="T30" fmla="*/ 16 w 93"/>
                <a:gd name="T31" fmla="*/ 10 h 47"/>
                <a:gd name="T32" fmla="*/ 20 w 93"/>
                <a:gd name="T33" fmla="*/ 10 h 47"/>
                <a:gd name="T34" fmla="*/ 22 w 93"/>
                <a:gd name="T35" fmla="*/ 7 h 47"/>
                <a:gd name="T36" fmla="*/ 25 w 93"/>
                <a:gd name="T37" fmla="*/ 6 h 47"/>
                <a:gd name="T38" fmla="*/ 27 w 93"/>
                <a:gd name="T39" fmla="*/ 5 h 47"/>
                <a:gd name="T40" fmla="*/ 30 w 93"/>
                <a:gd name="T41" fmla="*/ 3 h 47"/>
                <a:gd name="T42" fmla="*/ 32 w 93"/>
                <a:gd name="T43" fmla="*/ 2 h 47"/>
                <a:gd name="T44" fmla="*/ 34 w 93"/>
                <a:gd name="T45" fmla="*/ 2 h 47"/>
                <a:gd name="T46" fmla="*/ 38 w 93"/>
                <a:gd name="T47" fmla="*/ 0 h 47"/>
                <a:gd name="T48" fmla="*/ 40 w 93"/>
                <a:gd name="T49" fmla="*/ 0 h 47"/>
                <a:gd name="T50" fmla="*/ 43 w 93"/>
                <a:gd name="T51" fmla="*/ 0 h 47"/>
                <a:gd name="T52" fmla="*/ 45 w 93"/>
                <a:gd name="T53" fmla="*/ 0 h 47"/>
                <a:gd name="T54" fmla="*/ 49 w 93"/>
                <a:gd name="T55" fmla="*/ 0 h 47"/>
                <a:gd name="T56" fmla="*/ 52 w 93"/>
                <a:gd name="T57" fmla="*/ 0 h 47"/>
                <a:gd name="T58" fmla="*/ 54 w 93"/>
                <a:gd name="T59" fmla="*/ 0 h 47"/>
                <a:gd name="T60" fmla="*/ 58 w 93"/>
                <a:gd name="T61" fmla="*/ 2 h 47"/>
                <a:gd name="T62" fmla="*/ 61 w 93"/>
                <a:gd name="T63" fmla="*/ 2 h 47"/>
                <a:gd name="T64" fmla="*/ 63 w 93"/>
                <a:gd name="T65" fmla="*/ 3 h 47"/>
                <a:gd name="T66" fmla="*/ 66 w 93"/>
                <a:gd name="T67" fmla="*/ 5 h 47"/>
                <a:gd name="T68" fmla="*/ 68 w 93"/>
                <a:gd name="T69" fmla="*/ 6 h 47"/>
                <a:gd name="T70" fmla="*/ 71 w 93"/>
                <a:gd name="T71" fmla="*/ 7 h 47"/>
                <a:gd name="T72" fmla="*/ 73 w 93"/>
                <a:gd name="T73" fmla="*/ 10 h 47"/>
                <a:gd name="T74" fmla="*/ 76 w 93"/>
                <a:gd name="T75" fmla="*/ 10 h 47"/>
                <a:gd name="T76" fmla="*/ 77 w 93"/>
                <a:gd name="T77" fmla="*/ 13 h 47"/>
                <a:gd name="T78" fmla="*/ 80 w 93"/>
                <a:gd name="T79" fmla="*/ 15 h 47"/>
                <a:gd name="T80" fmla="*/ 82 w 93"/>
                <a:gd name="T81" fmla="*/ 17 h 47"/>
                <a:gd name="T82" fmla="*/ 84 w 93"/>
                <a:gd name="T83" fmla="*/ 19 h 47"/>
                <a:gd name="T84" fmla="*/ 85 w 93"/>
                <a:gd name="T85" fmla="*/ 21 h 47"/>
                <a:gd name="T86" fmla="*/ 87 w 93"/>
                <a:gd name="T87" fmla="*/ 23 h 47"/>
                <a:gd name="T88" fmla="*/ 88 w 93"/>
                <a:gd name="T89" fmla="*/ 26 h 47"/>
                <a:gd name="T90" fmla="*/ 88 w 93"/>
                <a:gd name="T91" fmla="*/ 29 h 47"/>
                <a:gd name="T92" fmla="*/ 91 w 93"/>
                <a:gd name="T93" fmla="*/ 31 h 47"/>
                <a:gd name="T94" fmla="*/ 91 w 93"/>
                <a:gd name="T95" fmla="*/ 35 h 47"/>
                <a:gd name="T96" fmla="*/ 92 w 93"/>
                <a:gd name="T97" fmla="*/ 37 h 47"/>
                <a:gd name="T98" fmla="*/ 92 w 93"/>
                <a:gd name="T99" fmla="*/ 40 h 47"/>
                <a:gd name="T100" fmla="*/ 92 w 93"/>
                <a:gd name="T101" fmla="*/ 43 h 47"/>
                <a:gd name="T102" fmla="*/ 92 w 93"/>
                <a:gd name="T103" fmla="*/ 46 h 4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93" h="47">
                  <a:moveTo>
                    <a:pt x="0" y="46"/>
                  </a:moveTo>
                  <a:lnTo>
                    <a:pt x="0" y="46"/>
                  </a:lnTo>
                  <a:lnTo>
                    <a:pt x="0" y="43"/>
                  </a:lnTo>
                  <a:lnTo>
                    <a:pt x="0" y="40"/>
                  </a:lnTo>
                  <a:lnTo>
                    <a:pt x="1" y="37"/>
                  </a:lnTo>
                  <a:lnTo>
                    <a:pt x="1" y="35"/>
                  </a:lnTo>
                  <a:lnTo>
                    <a:pt x="3" y="31"/>
                  </a:lnTo>
                  <a:lnTo>
                    <a:pt x="4" y="29"/>
                  </a:lnTo>
                  <a:lnTo>
                    <a:pt x="5" y="26"/>
                  </a:lnTo>
                  <a:lnTo>
                    <a:pt x="6" y="23"/>
                  </a:lnTo>
                  <a:lnTo>
                    <a:pt x="7" y="21"/>
                  </a:lnTo>
                  <a:lnTo>
                    <a:pt x="9" y="19"/>
                  </a:lnTo>
                  <a:lnTo>
                    <a:pt x="11" y="17"/>
                  </a:lnTo>
                  <a:lnTo>
                    <a:pt x="14" y="15"/>
                  </a:lnTo>
                  <a:lnTo>
                    <a:pt x="15" y="13"/>
                  </a:lnTo>
                  <a:lnTo>
                    <a:pt x="16" y="10"/>
                  </a:lnTo>
                  <a:lnTo>
                    <a:pt x="20" y="10"/>
                  </a:lnTo>
                  <a:lnTo>
                    <a:pt x="22" y="7"/>
                  </a:lnTo>
                  <a:lnTo>
                    <a:pt x="25" y="6"/>
                  </a:lnTo>
                  <a:lnTo>
                    <a:pt x="27" y="5"/>
                  </a:lnTo>
                  <a:lnTo>
                    <a:pt x="30" y="3"/>
                  </a:lnTo>
                  <a:lnTo>
                    <a:pt x="32" y="2"/>
                  </a:lnTo>
                  <a:lnTo>
                    <a:pt x="34" y="2"/>
                  </a:lnTo>
                  <a:lnTo>
                    <a:pt x="38" y="0"/>
                  </a:lnTo>
                  <a:lnTo>
                    <a:pt x="40" y="0"/>
                  </a:lnTo>
                  <a:lnTo>
                    <a:pt x="43" y="0"/>
                  </a:lnTo>
                  <a:lnTo>
                    <a:pt x="45" y="0"/>
                  </a:lnTo>
                  <a:lnTo>
                    <a:pt x="49" y="0"/>
                  </a:lnTo>
                  <a:lnTo>
                    <a:pt x="52" y="0"/>
                  </a:lnTo>
                  <a:lnTo>
                    <a:pt x="54" y="0"/>
                  </a:lnTo>
                  <a:lnTo>
                    <a:pt x="58" y="2"/>
                  </a:lnTo>
                  <a:lnTo>
                    <a:pt x="61" y="2"/>
                  </a:lnTo>
                  <a:lnTo>
                    <a:pt x="63" y="3"/>
                  </a:lnTo>
                  <a:lnTo>
                    <a:pt x="66" y="5"/>
                  </a:lnTo>
                  <a:lnTo>
                    <a:pt x="68" y="6"/>
                  </a:lnTo>
                  <a:lnTo>
                    <a:pt x="71" y="7"/>
                  </a:lnTo>
                  <a:lnTo>
                    <a:pt x="73" y="10"/>
                  </a:lnTo>
                  <a:lnTo>
                    <a:pt x="76" y="10"/>
                  </a:lnTo>
                  <a:lnTo>
                    <a:pt x="77" y="13"/>
                  </a:lnTo>
                  <a:lnTo>
                    <a:pt x="80" y="15"/>
                  </a:lnTo>
                  <a:lnTo>
                    <a:pt x="82" y="17"/>
                  </a:lnTo>
                  <a:lnTo>
                    <a:pt x="84" y="19"/>
                  </a:lnTo>
                  <a:lnTo>
                    <a:pt x="85" y="21"/>
                  </a:lnTo>
                  <a:lnTo>
                    <a:pt x="87" y="23"/>
                  </a:lnTo>
                  <a:lnTo>
                    <a:pt x="88" y="26"/>
                  </a:lnTo>
                  <a:lnTo>
                    <a:pt x="88" y="29"/>
                  </a:lnTo>
                  <a:lnTo>
                    <a:pt x="91" y="31"/>
                  </a:lnTo>
                  <a:lnTo>
                    <a:pt x="91" y="35"/>
                  </a:lnTo>
                  <a:lnTo>
                    <a:pt x="92" y="37"/>
                  </a:lnTo>
                  <a:lnTo>
                    <a:pt x="92" y="40"/>
                  </a:lnTo>
                  <a:lnTo>
                    <a:pt x="92" y="43"/>
                  </a:lnTo>
                  <a:lnTo>
                    <a:pt x="92" y="46"/>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1"/>
            <p:cNvSpPr>
              <a:spLocks/>
            </p:cNvSpPr>
            <p:nvPr/>
          </p:nvSpPr>
          <p:spPr bwMode="auto">
            <a:xfrm>
              <a:off x="3136" y="1789"/>
              <a:ext cx="93" cy="47"/>
            </a:xfrm>
            <a:custGeom>
              <a:avLst/>
              <a:gdLst>
                <a:gd name="T0" fmla="*/ 0 w 93"/>
                <a:gd name="T1" fmla="*/ 0 h 47"/>
                <a:gd name="T2" fmla="*/ 0 w 93"/>
                <a:gd name="T3" fmla="*/ 0 h 47"/>
                <a:gd name="T4" fmla="*/ 0 w 93"/>
                <a:gd name="T5" fmla="*/ 4 h 47"/>
                <a:gd name="T6" fmla="*/ 0 w 93"/>
                <a:gd name="T7" fmla="*/ 6 h 47"/>
                <a:gd name="T8" fmla="*/ 1 w 93"/>
                <a:gd name="T9" fmla="*/ 9 h 47"/>
                <a:gd name="T10" fmla="*/ 2 w 93"/>
                <a:gd name="T11" fmla="*/ 12 h 47"/>
                <a:gd name="T12" fmla="*/ 2 w 93"/>
                <a:gd name="T13" fmla="*/ 15 h 47"/>
                <a:gd name="T14" fmla="*/ 4 w 93"/>
                <a:gd name="T15" fmla="*/ 17 h 47"/>
                <a:gd name="T16" fmla="*/ 4 w 93"/>
                <a:gd name="T17" fmla="*/ 20 h 47"/>
                <a:gd name="T18" fmla="*/ 6 w 93"/>
                <a:gd name="T19" fmla="*/ 23 h 47"/>
                <a:gd name="T20" fmla="*/ 7 w 93"/>
                <a:gd name="T21" fmla="*/ 25 h 47"/>
                <a:gd name="T22" fmla="*/ 9 w 93"/>
                <a:gd name="T23" fmla="*/ 27 h 47"/>
                <a:gd name="T24" fmla="*/ 11 w 93"/>
                <a:gd name="T25" fmla="*/ 29 h 47"/>
                <a:gd name="T26" fmla="*/ 12 w 93"/>
                <a:gd name="T27" fmla="*/ 32 h 47"/>
                <a:gd name="T28" fmla="*/ 16 w 93"/>
                <a:gd name="T29" fmla="*/ 33 h 47"/>
                <a:gd name="T30" fmla="*/ 17 w 93"/>
                <a:gd name="T31" fmla="*/ 35 h 47"/>
                <a:gd name="T32" fmla="*/ 18 w 93"/>
                <a:gd name="T33" fmla="*/ 37 h 47"/>
                <a:gd name="T34" fmla="*/ 21 w 93"/>
                <a:gd name="T35" fmla="*/ 39 h 47"/>
                <a:gd name="T36" fmla="*/ 24 w 93"/>
                <a:gd name="T37" fmla="*/ 40 h 47"/>
                <a:gd name="T38" fmla="*/ 27 w 93"/>
                <a:gd name="T39" fmla="*/ 42 h 47"/>
                <a:gd name="T40" fmla="*/ 29 w 93"/>
                <a:gd name="T41" fmla="*/ 43 h 47"/>
                <a:gd name="T42" fmla="*/ 31 w 93"/>
                <a:gd name="T43" fmla="*/ 43 h 47"/>
                <a:gd name="T44" fmla="*/ 34 w 93"/>
                <a:gd name="T45" fmla="*/ 45 h 47"/>
                <a:gd name="T46" fmla="*/ 38 w 93"/>
                <a:gd name="T47" fmla="*/ 45 h 47"/>
                <a:gd name="T48" fmla="*/ 40 w 93"/>
                <a:gd name="T49" fmla="*/ 46 h 47"/>
                <a:gd name="T50" fmla="*/ 44 w 93"/>
                <a:gd name="T51" fmla="*/ 46 h 47"/>
                <a:gd name="T52" fmla="*/ 46 w 93"/>
                <a:gd name="T53" fmla="*/ 46 h 47"/>
                <a:gd name="T54" fmla="*/ 49 w 93"/>
                <a:gd name="T55" fmla="*/ 46 h 47"/>
                <a:gd name="T56" fmla="*/ 51 w 93"/>
                <a:gd name="T57" fmla="*/ 46 h 47"/>
                <a:gd name="T58" fmla="*/ 54 w 93"/>
                <a:gd name="T59" fmla="*/ 45 h 47"/>
                <a:gd name="T60" fmla="*/ 59 w 93"/>
                <a:gd name="T61" fmla="*/ 45 h 47"/>
                <a:gd name="T62" fmla="*/ 60 w 93"/>
                <a:gd name="T63" fmla="*/ 43 h 47"/>
                <a:gd name="T64" fmla="*/ 64 w 93"/>
                <a:gd name="T65" fmla="*/ 43 h 47"/>
                <a:gd name="T66" fmla="*/ 65 w 93"/>
                <a:gd name="T67" fmla="*/ 42 h 47"/>
                <a:gd name="T68" fmla="*/ 68 w 93"/>
                <a:gd name="T69" fmla="*/ 40 h 47"/>
                <a:gd name="T70" fmla="*/ 71 w 93"/>
                <a:gd name="T71" fmla="*/ 39 h 47"/>
                <a:gd name="T72" fmla="*/ 72 w 93"/>
                <a:gd name="T73" fmla="*/ 37 h 47"/>
                <a:gd name="T74" fmla="*/ 76 w 93"/>
                <a:gd name="T75" fmla="*/ 35 h 47"/>
                <a:gd name="T76" fmla="*/ 78 w 93"/>
                <a:gd name="T77" fmla="*/ 33 h 47"/>
                <a:gd name="T78" fmla="*/ 79 w 93"/>
                <a:gd name="T79" fmla="*/ 32 h 47"/>
                <a:gd name="T80" fmla="*/ 81 w 93"/>
                <a:gd name="T81" fmla="*/ 29 h 47"/>
                <a:gd name="T82" fmla="*/ 83 w 93"/>
                <a:gd name="T83" fmla="*/ 27 h 47"/>
                <a:gd name="T84" fmla="*/ 84 w 93"/>
                <a:gd name="T85" fmla="*/ 25 h 47"/>
                <a:gd name="T86" fmla="*/ 86 w 93"/>
                <a:gd name="T87" fmla="*/ 23 h 47"/>
                <a:gd name="T88" fmla="*/ 87 w 93"/>
                <a:gd name="T89" fmla="*/ 20 h 47"/>
                <a:gd name="T90" fmla="*/ 88 w 93"/>
                <a:gd name="T91" fmla="*/ 17 h 47"/>
                <a:gd name="T92" fmla="*/ 90 w 93"/>
                <a:gd name="T93" fmla="*/ 15 h 47"/>
                <a:gd name="T94" fmla="*/ 90 w 93"/>
                <a:gd name="T95" fmla="*/ 12 h 47"/>
                <a:gd name="T96" fmla="*/ 91 w 93"/>
                <a:gd name="T97" fmla="*/ 9 h 47"/>
                <a:gd name="T98" fmla="*/ 92 w 93"/>
                <a:gd name="T99" fmla="*/ 6 h 47"/>
                <a:gd name="T100" fmla="*/ 92 w 93"/>
                <a:gd name="T101" fmla="*/ 4 h 47"/>
                <a:gd name="T102" fmla="*/ 92 w 93"/>
                <a:gd name="T103" fmla="*/ 0 h 4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93" h="47">
                  <a:moveTo>
                    <a:pt x="0" y="0"/>
                  </a:moveTo>
                  <a:lnTo>
                    <a:pt x="0" y="0"/>
                  </a:lnTo>
                  <a:lnTo>
                    <a:pt x="0" y="4"/>
                  </a:lnTo>
                  <a:lnTo>
                    <a:pt x="0" y="6"/>
                  </a:lnTo>
                  <a:lnTo>
                    <a:pt x="1" y="9"/>
                  </a:lnTo>
                  <a:lnTo>
                    <a:pt x="2" y="12"/>
                  </a:lnTo>
                  <a:lnTo>
                    <a:pt x="2" y="15"/>
                  </a:lnTo>
                  <a:lnTo>
                    <a:pt x="4" y="17"/>
                  </a:lnTo>
                  <a:lnTo>
                    <a:pt x="4" y="20"/>
                  </a:lnTo>
                  <a:lnTo>
                    <a:pt x="6" y="23"/>
                  </a:lnTo>
                  <a:lnTo>
                    <a:pt x="7" y="25"/>
                  </a:lnTo>
                  <a:lnTo>
                    <a:pt x="9" y="27"/>
                  </a:lnTo>
                  <a:lnTo>
                    <a:pt x="11" y="29"/>
                  </a:lnTo>
                  <a:lnTo>
                    <a:pt x="12" y="32"/>
                  </a:lnTo>
                  <a:lnTo>
                    <a:pt x="16" y="33"/>
                  </a:lnTo>
                  <a:lnTo>
                    <a:pt x="17" y="35"/>
                  </a:lnTo>
                  <a:lnTo>
                    <a:pt x="18" y="37"/>
                  </a:lnTo>
                  <a:lnTo>
                    <a:pt x="21" y="39"/>
                  </a:lnTo>
                  <a:lnTo>
                    <a:pt x="24" y="40"/>
                  </a:lnTo>
                  <a:lnTo>
                    <a:pt x="27" y="42"/>
                  </a:lnTo>
                  <a:lnTo>
                    <a:pt x="29" y="43"/>
                  </a:lnTo>
                  <a:lnTo>
                    <a:pt x="31" y="43"/>
                  </a:lnTo>
                  <a:lnTo>
                    <a:pt x="34" y="45"/>
                  </a:lnTo>
                  <a:lnTo>
                    <a:pt x="38" y="45"/>
                  </a:lnTo>
                  <a:lnTo>
                    <a:pt x="40" y="46"/>
                  </a:lnTo>
                  <a:lnTo>
                    <a:pt x="44" y="46"/>
                  </a:lnTo>
                  <a:lnTo>
                    <a:pt x="46" y="46"/>
                  </a:lnTo>
                  <a:lnTo>
                    <a:pt x="49" y="46"/>
                  </a:lnTo>
                  <a:lnTo>
                    <a:pt x="51" y="46"/>
                  </a:lnTo>
                  <a:lnTo>
                    <a:pt x="54" y="45"/>
                  </a:lnTo>
                  <a:lnTo>
                    <a:pt x="59" y="45"/>
                  </a:lnTo>
                  <a:lnTo>
                    <a:pt x="60" y="43"/>
                  </a:lnTo>
                  <a:lnTo>
                    <a:pt x="64" y="43"/>
                  </a:lnTo>
                  <a:lnTo>
                    <a:pt x="65" y="42"/>
                  </a:lnTo>
                  <a:lnTo>
                    <a:pt x="68" y="40"/>
                  </a:lnTo>
                  <a:lnTo>
                    <a:pt x="71" y="39"/>
                  </a:lnTo>
                  <a:lnTo>
                    <a:pt x="72" y="37"/>
                  </a:lnTo>
                  <a:lnTo>
                    <a:pt x="76" y="35"/>
                  </a:lnTo>
                  <a:lnTo>
                    <a:pt x="78" y="33"/>
                  </a:lnTo>
                  <a:lnTo>
                    <a:pt x="79" y="32"/>
                  </a:lnTo>
                  <a:lnTo>
                    <a:pt x="81" y="29"/>
                  </a:lnTo>
                  <a:lnTo>
                    <a:pt x="83" y="27"/>
                  </a:lnTo>
                  <a:lnTo>
                    <a:pt x="84" y="25"/>
                  </a:lnTo>
                  <a:lnTo>
                    <a:pt x="86" y="23"/>
                  </a:lnTo>
                  <a:lnTo>
                    <a:pt x="87" y="20"/>
                  </a:lnTo>
                  <a:lnTo>
                    <a:pt x="88" y="17"/>
                  </a:lnTo>
                  <a:lnTo>
                    <a:pt x="90" y="15"/>
                  </a:lnTo>
                  <a:lnTo>
                    <a:pt x="90" y="12"/>
                  </a:lnTo>
                  <a:lnTo>
                    <a:pt x="91" y="9"/>
                  </a:lnTo>
                  <a:lnTo>
                    <a:pt x="92" y="6"/>
                  </a:lnTo>
                  <a:lnTo>
                    <a:pt x="92" y="4"/>
                  </a:lnTo>
                  <a:lnTo>
                    <a:pt x="92"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3" name="Group 12"/>
          <p:cNvGrpSpPr>
            <a:grpSpLocks/>
          </p:cNvGrpSpPr>
          <p:nvPr/>
        </p:nvGrpSpPr>
        <p:grpSpPr bwMode="auto">
          <a:xfrm>
            <a:off x="7033125" y="2263204"/>
            <a:ext cx="520700" cy="369888"/>
            <a:chOff x="3813" y="1652"/>
            <a:chExt cx="355" cy="316"/>
          </a:xfrm>
        </p:grpSpPr>
        <p:sp>
          <p:nvSpPr>
            <p:cNvPr id="14" name="Freeform 13"/>
            <p:cNvSpPr>
              <a:spLocks/>
            </p:cNvSpPr>
            <p:nvPr/>
          </p:nvSpPr>
          <p:spPr bwMode="auto">
            <a:xfrm>
              <a:off x="3813" y="1652"/>
              <a:ext cx="355" cy="316"/>
            </a:xfrm>
            <a:custGeom>
              <a:avLst/>
              <a:gdLst>
                <a:gd name="T0" fmla="*/ 354 w 355"/>
                <a:gd name="T1" fmla="*/ 0 h 316"/>
                <a:gd name="T2" fmla="*/ 354 w 355"/>
                <a:gd name="T3" fmla="*/ 315 h 316"/>
                <a:gd name="T4" fmla="*/ 0 w 355"/>
                <a:gd name="T5" fmla="*/ 315 h 316"/>
                <a:gd name="T6" fmla="*/ 0 w 355"/>
                <a:gd name="T7" fmla="*/ 0 h 316"/>
                <a:gd name="T8" fmla="*/ 354 w 355"/>
                <a:gd name="T9" fmla="*/ 0 h 3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316">
                  <a:moveTo>
                    <a:pt x="354" y="0"/>
                  </a:moveTo>
                  <a:lnTo>
                    <a:pt x="354" y="315"/>
                  </a:lnTo>
                  <a:lnTo>
                    <a:pt x="0" y="315"/>
                  </a:lnTo>
                  <a:lnTo>
                    <a:pt x="0" y="0"/>
                  </a:lnTo>
                  <a:lnTo>
                    <a:pt x="354"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4"/>
            <p:cNvSpPr>
              <a:spLocks/>
            </p:cNvSpPr>
            <p:nvPr/>
          </p:nvSpPr>
          <p:spPr bwMode="auto">
            <a:xfrm>
              <a:off x="3850" y="1731"/>
              <a:ext cx="299" cy="139"/>
            </a:xfrm>
            <a:custGeom>
              <a:avLst/>
              <a:gdLst>
                <a:gd name="T0" fmla="*/ 0 w 299"/>
                <a:gd name="T1" fmla="*/ 138 h 139"/>
                <a:gd name="T2" fmla="*/ 56 w 299"/>
                <a:gd name="T3" fmla="*/ 138 h 139"/>
                <a:gd name="T4" fmla="*/ 224 w 299"/>
                <a:gd name="T5" fmla="*/ 0 h 139"/>
                <a:gd name="T6" fmla="*/ 243 w 299"/>
                <a:gd name="T7" fmla="*/ 138 h 139"/>
                <a:gd name="T8" fmla="*/ 298 w 299"/>
                <a:gd name="T9" fmla="*/ 138 h 1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9" h="139">
                  <a:moveTo>
                    <a:pt x="0" y="138"/>
                  </a:moveTo>
                  <a:lnTo>
                    <a:pt x="56" y="138"/>
                  </a:lnTo>
                  <a:lnTo>
                    <a:pt x="224" y="0"/>
                  </a:lnTo>
                  <a:lnTo>
                    <a:pt x="243" y="138"/>
                  </a:lnTo>
                  <a:lnTo>
                    <a:pt x="298" y="138"/>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 name="Group 15"/>
          <p:cNvGrpSpPr>
            <a:grpSpLocks/>
          </p:cNvGrpSpPr>
          <p:nvPr/>
        </p:nvGrpSpPr>
        <p:grpSpPr bwMode="auto">
          <a:xfrm>
            <a:off x="8403138" y="1469454"/>
            <a:ext cx="390525" cy="314325"/>
            <a:chOff x="4762" y="1086"/>
            <a:chExt cx="268" cy="268"/>
          </a:xfrm>
        </p:grpSpPr>
        <p:grpSp>
          <p:nvGrpSpPr>
            <p:cNvPr id="17" name="Group 16"/>
            <p:cNvGrpSpPr>
              <a:grpSpLocks/>
            </p:cNvGrpSpPr>
            <p:nvPr/>
          </p:nvGrpSpPr>
          <p:grpSpPr bwMode="auto">
            <a:xfrm>
              <a:off x="4762" y="1086"/>
              <a:ext cx="268" cy="268"/>
              <a:chOff x="4762" y="1086"/>
              <a:chExt cx="268" cy="268"/>
            </a:xfrm>
          </p:grpSpPr>
          <p:sp>
            <p:nvSpPr>
              <p:cNvPr id="19" name="Freeform 17"/>
              <p:cNvSpPr>
                <a:spLocks/>
              </p:cNvSpPr>
              <p:nvPr/>
            </p:nvSpPr>
            <p:spPr bwMode="auto">
              <a:xfrm>
                <a:off x="4762" y="1086"/>
                <a:ext cx="268" cy="268"/>
              </a:xfrm>
              <a:custGeom>
                <a:avLst/>
                <a:gdLst>
                  <a:gd name="T0" fmla="*/ 267 w 268"/>
                  <a:gd name="T1" fmla="*/ 0 h 268"/>
                  <a:gd name="T2" fmla="*/ 267 w 268"/>
                  <a:gd name="T3" fmla="*/ 267 h 268"/>
                  <a:gd name="T4" fmla="*/ 0 w 268"/>
                  <a:gd name="T5" fmla="*/ 267 h 268"/>
                  <a:gd name="T6" fmla="*/ 0 w 268"/>
                  <a:gd name="T7" fmla="*/ 0 h 268"/>
                  <a:gd name="T8" fmla="*/ 267 w 268"/>
                  <a:gd name="T9" fmla="*/ 0 h 2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8" h="268">
                    <a:moveTo>
                      <a:pt x="267" y="0"/>
                    </a:moveTo>
                    <a:lnTo>
                      <a:pt x="267" y="267"/>
                    </a:lnTo>
                    <a:lnTo>
                      <a:pt x="0" y="267"/>
                    </a:lnTo>
                    <a:lnTo>
                      <a:pt x="0" y="0"/>
                    </a:lnTo>
                    <a:lnTo>
                      <a:pt x="267"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18"/>
              <p:cNvSpPr>
                <a:spLocks/>
              </p:cNvSpPr>
              <p:nvPr/>
            </p:nvSpPr>
            <p:spPr bwMode="auto">
              <a:xfrm>
                <a:off x="4838" y="1164"/>
                <a:ext cx="115" cy="115"/>
              </a:xfrm>
              <a:custGeom>
                <a:avLst/>
                <a:gdLst>
                  <a:gd name="T0" fmla="*/ 0 w 115"/>
                  <a:gd name="T1" fmla="*/ 0 h 115"/>
                  <a:gd name="T2" fmla="*/ 0 w 115"/>
                  <a:gd name="T3" fmla="*/ 114 h 115"/>
                  <a:gd name="T4" fmla="*/ 114 w 115"/>
                  <a:gd name="T5" fmla="*/ 56 h 115"/>
                  <a:gd name="T6" fmla="*/ 0 w 115"/>
                  <a:gd name="T7" fmla="*/ 0 h 1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 h="115">
                    <a:moveTo>
                      <a:pt x="0" y="0"/>
                    </a:moveTo>
                    <a:lnTo>
                      <a:pt x="0" y="114"/>
                    </a:lnTo>
                    <a:lnTo>
                      <a:pt x="114" y="56"/>
                    </a:lnTo>
                    <a:lnTo>
                      <a:pt x="0"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8" name="Line 19"/>
            <p:cNvSpPr>
              <a:spLocks noChangeShapeType="1"/>
            </p:cNvSpPr>
            <p:nvPr/>
          </p:nvSpPr>
          <p:spPr bwMode="auto">
            <a:xfrm>
              <a:off x="4952" y="1164"/>
              <a:ext cx="0" cy="11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 name="Freeform 20"/>
          <p:cNvSpPr>
            <a:spLocks/>
          </p:cNvSpPr>
          <p:nvPr/>
        </p:nvSpPr>
        <p:spPr bwMode="auto">
          <a:xfrm>
            <a:off x="8412663" y="2531492"/>
            <a:ext cx="952500" cy="638175"/>
          </a:xfrm>
          <a:custGeom>
            <a:avLst/>
            <a:gdLst>
              <a:gd name="T0" fmla="*/ 2147483647 w 652"/>
              <a:gd name="T1" fmla="*/ 0 h 545"/>
              <a:gd name="T2" fmla="*/ 2147483647 w 652"/>
              <a:gd name="T3" fmla="*/ 2147483647 h 545"/>
              <a:gd name="T4" fmla="*/ 0 w 652"/>
              <a:gd name="T5" fmla="*/ 2147483647 h 545"/>
              <a:gd name="T6" fmla="*/ 0 w 652"/>
              <a:gd name="T7" fmla="*/ 0 h 545"/>
              <a:gd name="T8" fmla="*/ 2147483647 w 652"/>
              <a:gd name="T9" fmla="*/ 0 h 5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2" h="545">
                <a:moveTo>
                  <a:pt x="651" y="0"/>
                </a:moveTo>
                <a:lnTo>
                  <a:pt x="651" y="544"/>
                </a:lnTo>
                <a:lnTo>
                  <a:pt x="0" y="544"/>
                </a:lnTo>
                <a:lnTo>
                  <a:pt x="0" y="0"/>
                </a:lnTo>
                <a:lnTo>
                  <a:pt x="651"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1"/>
          <p:cNvSpPr>
            <a:spLocks/>
          </p:cNvSpPr>
          <p:nvPr/>
        </p:nvSpPr>
        <p:spPr bwMode="auto">
          <a:xfrm>
            <a:off x="8777788" y="2007617"/>
            <a:ext cx="393700" cy="314325"/>
          </a:xfrm>
          <a:custGeom>
            <a:avLst/>
            <a:gdLst>
              <a:gd name="T0" fmla="*/ 2147483647 w 270"/>
              <a:gd name="T1" fmla="*/ 0 h 268"/>
              <a:gd name="T2" fmla="*/ 2147483647 w 270"/>
              <a:gd name="T3" fmla="*/ 2147483647 h 268"/>
              <a:gd name="T4" fmla="*/ 0 w 270"/>
              <a:gd name="T5" fmla="*/ 2147483647 h 268"/>
              <a:gd name="T6" fmla="*/ 0 w 270"/>
              <a:gd name="T7" fmla="*/ 0 h 268"/>
              <a:gd name="T8" fmla="*/ 2147483647 w 270"/>
              <a:gd name="T9" fmla="*/ 0 h 2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0" h="268">
                <a:moveTo>
                  <a:pt x="269" y="0"/>
                </a:moveTo>
                <a:lnTo>
                  <a:pt x="269" y="267"/>
                </a:lnTo>
                <a:lnTo>
                  <a:pt x="0" y="267"/>
                </a:lnTo>
                <a:lnTo>
                  <a:pt x="0" y="0"/>
                </a:lnTo>
                <a:lnTo>
                  <a:pt x="269" y="0"/>
                </a:lnTo>
              </a:path>
            </a:pathLst>
          </a:custGeom>
          <a:noFill/>
          <a:ln w="317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2"/>
          <p:cNvSpPr>
            <a:spLocks/>
          </p:cNvSpPr>
          <p:nvPr/>
        </p:nvSpPr>
        <p:spPr bwMode="auto">
          <a:xfrm>
            <a:off x="5201150" y="1486917"/>
            <a:ext cx="390525" cy="314325"/>
          </a:xfrm>
          <a:custGeom>
            <a:avLst/>
            <a:gdLst>
              <a:gd name="T0" fmla="*/ 2147483647 w 268"/>
              <a:gd name="T1" fmla="*/ 0 h 269"/>
              <a:gd name="T2" fmla="*/ 2147483647 w 268"/>
              <a:gd name="T3" fmla="*/ 2147483647 h 269"/>
              <a:gd name="T4" fmla="*/ 0 w 268"/>
              <a:gd name="T5" fmla="*/ 2147483647 h 269"/>
              <a:gd name="T6" fmla="*/ 0 w 268"/>
              <a:gd name="T7" fmla="*/ 0 h 269"/>
              <a:gd name="T8" fmla="*/ 2147483647 w 268"/>
              <a:gd name="T9" fmla="*/ 0 h 2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8" h="269">
                <a:moveTo>
                  <a:pt x="267" y="0"/>
                </a:moveTo>
                <a:lnTo>
                  <a:pt x="267" y="268"/>
                </a:lnTo>
                <a:lnTo>
                  <a:pt x="0" y="268"/>
                </a:lnTo>
                <a:lnTo>
                  <a:pt x="0" y="0"/>
                </a:lnTo>
                <a:lnTo>
                  <a:pt x="267"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Line 23"/>
          <p:cNvSpPr>
            <a:spLocks noChangeShapeType="1"/>
          </p:cNvSpPr>
          <p:nvPr/>
        </p:nvSpPr>
        <p:spPr bwMode="auto">
          <a:xfrm>
            <a:off x="5586913" y="1702817"/>
            <a:ext cx="238125" cy="1587"/>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Freeform 24"/>
          <p:cNvSpPr>
            <a:spLocks/>
          </p:cNvSpPr>
          <p:nvPr/>
        </p:nvSpPr>
        <p:spPr bwMode="auto">
          <a:xfrm>
            <a:off x="6352088" y="1667892"/>
            <a:ext cx="82550" cy="65087"/>
          </a:xfrm>
          <a:custGeom>
            <a:avLst/>
            <a:gdLst>
              <a:gd name="T0" fmla="*/ 2147483647 w 56"/>
              <a:gd name="T1" fmla="*/ 2147483647 h 28"/>
              <a:gd name="T2" fmla="*/ 0 w 56"/>
              <a:gd name="T3" fmla="*/ 0 h 28"/>
              <a:gd name="T4" fmla="*/ 2147483647 w 56"/>
              <a:gd name="T5" fmla="*/ 2147483647 h 28"/>
              <a:gd name="T6" fmla="*/ 0 w 56"/>
              <a:gd name="T7" fmla="*/ 2147483647 h 28"/>
              <a:gd name="T8" fmla="*/ 2147483647 w 56"/>
              <a:gd name="T9" fmla="*/ 2147483647 h 28"/>
              <a:gd name="T10" fmla="*/ 2147483647 w 56"/>
              <a:gd name="T11" fmla="*/ 2147483647 h 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 h="28">
                <a:moveTo>
                  <a:pt x="55" y="15"/>
                </a:moveTo>
                <a:lnTo>
                  <a:pt x="0" y="0"/>
                </a:lnTo>
                <a:lnTo>
                  <a:pt x="14" y="15"/>
                </a:lnTo>
                <a:lnTo>
                  <a:pt x="0" y="27"/>
                </a:lnTo>
                <a:lnTo>
                  <a:pt x="55" y="15"/>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25"/>
          <p:cNvSpPr>
            <a:spLocks noChangeShapeType="1"/>
          </p:cNvSpPr>
          <p:nvPr/>
        </p:nvSpPr>
        <p:spPr bwMode="auto">
          <a:xfrm>
            <a:off x="7666538" y="1674242"/>
            <a:ext cx="117475" cy="1587"/>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Freeform 26"/>
          <p:cNvSpPr>
            <a:spLocks/>
          </p:cNvSpPr>
          <p:nvPr/>
        </p:nvSpPr>
        <p:spPr bwMode="auto">
          <a:xfrm>
            <a:off x="7763375" y="1655192"/>
            <a:ext cx="82550" cy="65087"/>
          </a:xfrm>
          <a:custGeom>
            <a:avLst/>
            <a:gdLst>
              <a:gd name="T0" fmla="*/ 2147483647 w 56"/>
              <a:gd name="T1" fmla="*/ 2147483647 h 29"/>
              <a:gd name="T2" fmla="*/ 0 w 56"/>
              <a:gd name="T3" fmla="*/ 0 h 29"/>
              <a:gd name="T4" fmla="*/ 2147483647 w 56"/>
              <a:gd name="T5" fmla="*/ 2147483647 h 29"/>
              <a:gd name="T6" fmla="*/ 0 w 56"/>
              <a:gd name="T7" fmla="*/ 2147483647 h 29"/>
              <a:gd name="T8" fmla="*/ 2147483647 w 56"/>
              <a:gd name="T9" fmla="*/ 2147483647 h 29"/>
              <a:gd name="T10" fmla="*/ 2147483647 w 56"/>
              <a:gd name="T11" fmla="*/ 2147483647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 h="29">
                <a:moveTo>
                  <a:pt x="55" y="14"/>
                </a:moveTo>
                <a:lnTo>
                  <a:pt x="0" y="0"/>
                </a:lnTo>
                <a:lnTo>
                  <a:pt x="13" y="14"/>
                </a:lnTo>
                <a:lnTo>
                  <a:pt x="0" y="28"/>
                </a:lnTo>
                <a:lnTo>
                  <a:pt x="55" y="14"/>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7"/>
          <p:cNvSpPr>
            <a:spLocks/>
          </p:cNvSpPr>
          <p:nvPr/>
        </p:nvSpPr>
        <p:spPr bwMode="auto">
          <a:xfrm>
            <a:off x="8795250" y="1696467"/>
            <a:ext cx="174625" cy="212725"/>
          </a:xfrm>
          <a:custGeom>
            <a:avLst/>
            <a:gdLst>
              <a:gd name="T0" fmla="*/ 0 w 119"/>
              <a:gd name="T1" fmla="*/ 0 h 182"/>
              <a:gd name="T2" fmla="*/ 2147483647 w 119"/>
              <a:gd name="T3" fmla="*/ 0 h 182"/>
              <a:gd name="T4" fmla="*/ 2147483647 w 119"/>
              <a:gd name="T5" fmla="*/ 2147483647 h 182"/>
              <a:gd name="T6" fmla="*/ 0 60000 65536"/>
              <a:gd name="T7" fmla="*/ 0 60000 65536"/>
              <a:gd name="T8" fmla="*/ 0 60000 65536"/>
            </a:gdLst>
            <a:ahLst/>
            <a:cxnLst>
              <a:cxn ang="T6">
                <a:pos x="T0" y="T1"/>
              </a:cxn>
              <a:cxn ang="T7">
                <a:pos x="T2" y="T3"/>
              </a:cxn>
              <a:cxn ang="T8">
                <a:pos x="T4" y="T5"/>
              </a:cxn>
            </a:cxnLst>
            <a:rect l="0" t="0" r="r" b="b"/>
            <a:pathLst>
              <a:path w="119" h="182">
                <a:moveTo>
                  <a:pt x="0" y="0"/>
                </a:moveTo>
                <a:lnTo>
                  <a:pt x="118" y="0"/>
                </a:lnTo>
                <a:lnTo>
                  <a:pt x="118" y="181"/>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Freeform 28"/>
          <p:cNvSpPr>
            <a:spLocks/>
          </p:cNvSpPr>
          <p:nvPr/>
        </p:nvSpPr>
        <p:spPr bwMode="auto">
          <a:xfrm>
            <a:off x="8946063" y="1931417"/>
            <a:ext cx="68262" cy="66675"/>
          </a:xfrm>
          <a:custGeom>
            <a:avLst/>
            <a:gdLst>
              <a:gd name="T0" fmla="*/ 2147483647 w 28"/>
              <a:gd name="T1" fmla="*/ 2147483647 h 55"/>
              <a:gd name="T2" fmla="*/ 2147483647 w 28"/>
              <a:gd name="T3" fmla="*/ 0 h 55"/>
              <a:gd name="T4" fmla="*/ 2147483647 w 28"/>
              <a:gd name="T5" fmla="*/ 2147483647 h 55"/>
              <a:gd name="T6" fmla="*/ 0 w 28"/>
              <a:gd name="T7" fmla="*/ 0 h 55"/>
              <a:gd name="T8" fmla="*/ 2147483647 w 28"/>
              <a:gd name="T9" fmla="*/ 2147483647 h 55"/>
              <a:gd name="T10" fmla="*/ 2147483647 w 28"/>
              <a:gd name="T11" fmla="*/ 2147483647 h 5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 h="55">
                <a:moveTo>
                  <a:pt x="14" y="54"/>
                </a:moveTo>
                <a:lnTo>
                  <a:pt x="27" y="0"/>
                </a:lnTo>
                <a:lnTo>
                  <a:pt x="14" y="13"/>
                </a:lnTo>
                <a:lnTo>
                  <a:pt x="0" y="0"/>
                </a:lnTo>
                <a:lnTo>
                  <a:pt x="14" y="54"/>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29"/>
          <p:cNvSpPr>
            <a:spLocks noChangeShapeType="1"/>
          </p:cNvSpPr>
          <p:nvPr/>
        </p:nvSpPr>
        <p:spPr bwMode="auto">
          <a:xfrm>
            <a:off x="8974638" y="2382267"/>
            <a:ext cx="1587" cy="8572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Freeform 30"/>
          <p:cNvSpPr>
            <a:spLocks/>
          </p:cNvSpPr>
          <p:nvPr/>
        </p:nvSpPr>
        <p:spPr bwMode="auto">
          <a:xfrm>
            <a:off x="8954000" y="2466404"/>
            <a:ext cx="68263" cy="66675"/>
          </a:xfrm>
          <a:custGeom>
            <a:avLst/>
            <a:gdLst>
              <a:gd name="T0" fmla="*/ 2147483647 w 27"/>
              <a:gd name="T1" fmla="*/ 2147483647 h 55"/>
              <a:gd name="T2" fmla="*/ 2147483647 w 27"/>
              <a:gd name="T3" fmla="*/ 0 h 55"/>
              <a:gd name="T4" fmla="*/ 2147483647 w 27"/>
              <a:gd name="T5" fmla="*/ 2147483647 h 55"/>
              <a:gd name="T6" fmla="*/ 0 w 27"/>
              <a:gd name="T7" fmla="*/ 0 h 55"/>
              <a:gd name="T8" fmla="*/ 2147483647 w 27"/>
              <a:gd name="T9" fmla="*/ 2147483647 h 55"/>
              <a:gd name="T10" fmla="*/ 2147483647 w 27"/>
              <a:gd name="T11" fmla="*/ 2147483647 h 5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55">
                <a:moveTo>
                  <a:pt x="14" y="54"/>
                </a:moveTo>
                <a:lnTo>
                  <a:pt x="26" y="0"/>
                </a:lnTo>
                <a:lnTo>
                  <a:pt x="14" y="13"/>
                </a:lnTo>
                <a:lnTo>
                  <a:pt x="0" y="0"/>
                </a:lnTo>
                <a:lnTo>
                  <a:pt x="14" y="54"/>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31"/>
          <p:cNvSpPr>
            <a:spLocks noChangeShapeType="1"/>
          </p:cNvSpPr>
          <p:nvPr/>
        </p:nvSpPr>
        <p:spPr bwMode="auto">
          <a:xfrm flipH="1">
            <a:off x="6307638" y="2506092"/>
            <a:ext cx="733425" cy="1587"/>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32"/>
          <p:cNvSpPr>
            <a:spLocks/>
          </p:cNvSpPr>
          <p:nvPr/>
        </p:nvSpPr>
        <p:spPr bwMode="auto">
          <a:xfrm>
            <a:off x="6248900" y="2488629"/>
            <a:ext cx="80963" cy="65088"/>
          </a:xfrm>
          <a:custGeom>
            <a:avLst/>
            <a:gdLst>
              <a:gd name="T0" fmla="*/ 0 w 55"/>
              <a:gd name="T1" fmla="*/ 2147483647 h 28"/>
              <a:gd name="T2" fmla="*/ 2147483647 w 55"/>
              <a:gd name="T3" fmla="*/ 2147483647 h 28"/>
              <a:gd name="T4" fmla="*/ 2147483647 w 55"/>
              <a:gd name="T5" fmla="*/ 2147483647 h 28"/>
              <a:gd name="T6" fmla="*/ 2147483647 w 55"/>
              <a:gd name="T7" fmla="*/ 0 h 28"/>
              <a:gd name="T8" fmla="*/ 0 w 55"/>
              <a:gd name="T9" fmla="*/ 2147483647 h 28"/>
              <a:gd name="T10" fmla="*/ 0 w 55"/>
              <a:gd name="T11" fmla="*/ 2147483647 h 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 h="28">
                <a:moveTo>
                  <a:pt x="0" y="13"/>
                </a:moveTo>
                <a:lnTo>
                  <a:pt x="54" y="27"/>
                </a:lnTo>
                <a:lnTo>
                  <a:pt x="41" y="13"/>
                </a:lnTo>
                <a:lnTo>
                  <a:pt x="54" y="0"/>
                </a:lnTo>
                <a:lnTo>
                  <a:pt x="0" y="13"/>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33"/>
          <p:cNvSpPr>
            <a:spLocks noChangeShapeType="1"/>
          </p:cNvSpPr>
          <p:nvPr/>
        </p:nvSpPr>
        <p:spPr bwMode="auto">
          <a:xfrm flipV="1">
            <a:off x="6079038" y="1926654"/>
            <a:ext cx="1587" cy="31432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5" name="Group 34"/>
          <p:cNvGrpSpPr>
            <a:grpSpLocks/>
          </p:cNvGrpSpPr>
          <p:nvPr/>
        </p:nvGrpSpPr>
        <p:grpSpPr bwMode="auto">
          <a:xfrm>
            <a:off x="5880600" y="1490092"/>
            <a:ext cx="393700" cy="315912"/>
            <a:chOff x="3014" y="1101"/>
            <a:chExt cx="270" cy="269"/>
          </a:xfrm>
        </p:grpSpPr>
        <p:grpSp>
          <p:nvGrpSpPr>
            <p:cNvPr id="36" name="Group 35"/>
            <p:cNvGrpSpPr>
              <a:grpSpLocks/>
            </p:cNvGrpSpPr>
            <p:nvPr/>
          </p:nvGrpSpPr>
          <p:grpSpPr bwMode="auto">
            <a:xfrm>
              <a:off x="3014" y="1101"/>
              <a:ext cx="270" cy="269"/>
              <a:chOff x="3014" y="1101"/>
              <a:chExt cx="270" cy="269"/>
            </a:xfrm>
          </p:grpSpPr>
          <p:sp>
            <p:nvSpPr>
              <p:cNvPr id="38" name="Freeform 36"/>
              <p:cNvSpPr>
                <a:spLocks/>
              </p:cNvSpPr>
              <p:nvPr/>
            </p:nvSpPr>
            <p:spPr bwMode="auto">
              <a:xfrm>
                <a:off x="3014" y="1101"/>
                <a:ext cx="270" cy="269"/>
              </a:xfrm>
              <a:custGeom>
                <a:avLst/>
                <a:gdLst>
                  <a:gd name="T0" fmla="*/ 268 w 270"/>
                  <a:gd name="T1" fmla="*/ 125 h 269"/>
                  <a:gd name="T2" fmla="*/ 264 w 270"/>
                  <a:gd name="T3" fmla="*/ 105 h 269"/>
                  <a:gd name="T4" fmla="*/ 259 w 270"/>
                  <a:gd name="T5" fmla="*/ 86 h 269"/>
                  <a:gd name="T6" fmla="*/ 250 w 270"/>
                  <a:gd name="T7" fmla="*/ 68 h 269"/>
                  <a:gd name="T8" fmla="*/ 238 w 270"/>
                  <a:gd name="T9" fmla="*/ 51 h 269"/>
                  <a:gd name="T10" fmla="*/ 224 w 270"/>
                  <a:gd name="T11" fmla="*/ 37 h 269"/>
                  <a:gd name="T12" fmla="*/ 209 w 270"/>
                  <a:gd name="T13" fmla="*/ 24 h 269"/>
                  <a:gd name="T14" fmla="*/ 192 w 270"/>
                  <a:gd name="T15" fmla="*/ 15 h 269"/>
                  <a:gd name="T16" fmla="*/ 173 w 270"/>
                  <a:gd name="T17" fmla="*/ 7 h 269"/>
                  <a:gd name="T18" fmla="*/ 154 w 270"/>
                  <a:gd name="T19" fmla="*/ 1 h 269"/>
                  <a:gd name="T20" fmla="*/ 134 w 270"/>
                  <a:gd name="T21" fmla="*/ 0 h 269"/>
                  <a:gd name="T22" fmla="*/ 114 w 270"/>
                  <a:gd name="T23" fmla="*/ 1 h 269"/>
                  <a:gd name="T24" fmla="*/ 95 w 270"/>
                  <a:gd name="T25" fmla="*/ 7 h 269"/>
                  <a:gd name="T26" fmla="*/ 75 w 270"/>
                  <a:gd name="T27" fmla="*/ 15 h 269"/>
                  <a:gd name="T28" fmla="*/ 59 w 270"/>
                  <a:gd name="T29" fmla="*/ 24 h 269"/>
                  <a:gd name="T30" fmla="*/ 44 w 270"/>
                  <a:gd name="T31" fmla="*/ 37 h 269"/>
                  <a:gd name="T32" fmla="*/ 30 w 270"/>
                  <a:gd name="T33" fmla="*/ 51 h 269"/>
                  <a:gd name="T34" fmla="*/ 18 w 270"/>
                  <a:gd name="T35" fmla="*/ 68 h 269"/>
                  <a:gd name="T36" fmla="*/ 9 w 270"/>
                  <a:gd name="T37" fmla="*/ 86 h 269"/>
                  <a:gd name="T38" fmla="*/ 3 w 270"/>
                  <a:gd name="T39" fmla="*/ 105 h 269"/>
                  <a:gd name="T40" fmla="*/ 0 w 270"/>
                  <a:gd name="T41" fmla="*/ 125 h 269"/>
                  <a:gd name="T42" fmla="*/ 0 w 270"/>
                  <a:gd name="T43" fmla="*/ 145 h 269"/>
                  <a:gd name="T44" fmla="*/ 3 w 270"/>
                  <a:gd name="T45" fmla="*/ 164 h 269"/>
                  <a:gd name="T46" fmla="*/ 9 w 270"/>
                  <a:gd name="T47" fmla="*/ 184 h 269"/>
                  <a:gd name="T48" fmla="*/ 18 w 270"/>
                  <a:gd name="T49" fmla="*/ 201 h 269"/>
                  <a:gd name="T50" fmla="*/ 30 w 270"/>
                  <a:gd name="T51" fmla="*/ 219 h 269"/>
                  <a:gd name="T52" fmla="*/ 44 w 270"/>
                  <a:gd name="T53" fmla="*/ 232 h 269"/>
                  <a:gd name="T54" fmla="*/ 59 w 270"/>
                  <a:gd name="T55" fmla="*/ 245 h 269"/>
                  <a:gd name="T56" fmla="*/ 75 w 270"/>
                  <a:gd name="T57" fmla="*/ 255 h 269"/>
                  <a:gd name="T58" fmla="*/ 95 w 270"/>
                  <a:gd name="T59" fmla="*/ 262 h 269"/>
                  <a:gd name="T60" fmla="*/ 114 w 270"/>
                  <a:gd name="T61" fmla="*/ 267 h 269"/>
                  <a:gd name="T62" fmla="*/ 134 w 270"/>
                  <a:gd name="T63" fmla="*/ 268 h 269"/>
                  <a:gd name="T64" fmla="*/ 154 w 270"/>
                  <a:gd name="T65" fmla="*/ 267 h 269"/>
                  <a:gd name="T66" fmla="*/ 173 w 270"/>
                  <a:gd name="T67" fmla="*/ 262 h 269"/>
                  <a:gd name="T68" fmla="*/ 192 w 270"/>
                  <a:gd name="T69" fmla="*/ 255 h 269"/>
                  <a:gd name="T70" fmla="*/ 209 w 270"/>
                  <a:gd name="T71" fmla="*/ 245 h 269"/>
                  <a:gd name="T72" fmla="*/ 224 w 270"/>
                  <a:gd name="T73" fmla="*/ 232 h 269"/>
                  <a:gd name="T74" fmla="*/ 238 w 270"/>
                  <a:gd name="T75" fmla="*/ 219 h 269"/>
                  <a:gd name="T76" fmla="*/ 250 w 270"/>
                  <a:gd name="T77" fmla="*/ 201 h 269"/>
                  <a:gd name="T78" fmla="*/ 259 w 270"/>
                  <a:gd name="T79" fmla="*/ 184 h 269"/>
                  <a:gd name="T80" fmla="*/ 264 w 270"/>
                  <a:gd name="T81" fmla="*/ 164 h 269"/>
                  <a:gd name="T82" fmla="*/ 268 w 270"/>
                  <a:gd name="T83" fmla="*/ 145 h 26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70" h="269">
                    <a:moveTo>
                      <a:pt x="269" y="135"/>
                    </a:moveTo>
                    <a:lnTo>
                      <a:pt x="268" y="125"/>
                    </a:lnTo>
                    <a:lnTo>
                      <a:pt x="266" y="115"/>
                    </a:lnTo>
                    <a:lnTo>
                      <a:pt x="264" y="105"/>
                    </a:lnTo>
                    <a:lnTo>
                      <a:pt x="262" y="95"/>
                    </a:lnTo>
                    <a:lnTo>
                      <a:pt x="259" y="86"/>
                    </a:lnTo>
                    <a:lnTo>
                      <a:pt x="255" y="76"/>
                    </a:lnTo>
                    <a:lnTo>
                      <a:pt x="250" y="68"/>
                    </a:lnTo>
                    <a:lnTo>
                      <a:pt x="244" y="59"/>
                    </a:lnTo>
                    <a:lnTo>
                      <a:pt x="238" y="51"/>
                    </a:lnTo>
                    <a:lnTo>
                      <a:pt x="232" y="44"/>
                    </a:lnTo>
                    <a:lnTo>
                      <a:pt x="224" y="37"/>
                    </a:lnTo>
                    <a:lnTo>
                      <a:pt x="218" y="29"/>
                    </a:lnTo>
                    <a:lnTo>
                      <a:pt x="209" y="24"/>
                    </a:lnTo>
                    <a:lnTo>
                      <a:pt x="200" y="19"/>
                    </a:lnTo>
                    <a:lnTo>
                      <a:pt x="192" y="15"/>
                    </a:lnTo>
                    <a:lnTo>
                      <a:pt x="182" y="10"/>
                    </a:lnTo>
                    <a:lnTo>
                      <a:pt x="173" y="7"/>
                    </a:lnTo>
                    <a:lnTo>
                      <a:pt x="164" y="4"/>
                    </a:lnTo>
                    <a:lnTo>
                      <a:pt x="154" y="1"/>
                    </a:lnTo>
                    <a:lnTo>
                      <a:pt x="144" y="1"/>
                    </a:lnTo>
                    <a:lnTo>
                      <a:pt x="134" y="0"/>
                    </a:lnTo>
                    <a:lnTo>
                      <a:pt x="124" y="1"/>
                    </a:lnTo>
                    <a:lnTo>
                      <a:pt x="114" y="1"/>
                    </a:lnTo>
                    <a:lnTo>
                      <a:pt x="105" y="4"/>
                    </a:lnTo>
                    <a:lnTo>
                      <a:pt x="95" y="7"/>
                    </a:lnTo>
                    <a:lnTo>
                      <a:pt x="84" y="10"/>
                    </a:lnTo>
                    <a:lnTo>
                      <a:pt x="75" y="15"/>
                    </a:lnTo>
                    <a:lnTo>
                      <a:pt x="68" y="19"/>
                    </a:lnTo>
                    <a:lnTo>
                      <a:pt x="59" y="24"/>
                    </a:lnTo>
                    <a:lnTo>
                      <a:pt x="51" y="29"/>
                    </a:lnTo>
                    <a:lnTo>
                      <a:pt x="44" y="37"/>
                    </a:lnTo>
                    <a:lnTo>
                      <a:pt x="36" y="44"/>
                    </a:lnTo>
                    <a:lnTo>
                      <a:pt x="30" y="51"/>
                    </a:lnTo>
                    <a:lnTo>
                      <a:pt x="22" y="59"/>
                    </a:lnTo>
                    <a:lnTo>
                      <a:pt x="18" y="68"/>
                    </a:lnTo>
                    <a:lnTo>
                      <a:pt x="13" y="76"/>
                    </a:lnTo>
                    <a:lnTo>
                      <a:pt x="9" y="86"/>
                    </a:lnTo>
                    <a:lnTo>
                      <a:pt x="6" y="95"/>
                    </a:lnTo>
                    <a:lnTo>
                      <a:pt x="3" y="105"/>
                    </a:lnTo>
                    <a:lnTo>
                      <a:pt x="2" y="115"/>
                    </a:lnTo>
                    <a:lnTo>
                      <a:pt x="0" y="125"/>
                    </a:lnTo>
                    <a:lnTo>
                      <a:pt x="0" y="135"/>
                    </a:lnTo>
                    <a:lnTo>
                      <a:pt x="0" y="145"/>
                    </a:lnTo>
                    <a:lnTo>
                      <a:pt x="2" y="154"/>
                    </a:lnTo>
                    <a:lnTo>
                      <a:pt x="3" y="164"/>
                    </a:lnTo>
                    <a:lnTo>
                      <a:pt x="6" y="174"/>
                    </a:lnTo>
                    <a:lnTo>
                      <a:pt x="9" y="184"/>
                    </a:lnTo>
                    <a:lnTo>
                      <a:pt x="13" y="193"/>
                    </a:lnTo>
                    <a:lnTo>
                      <a:pt x="18" y="201"/>
                    </a:lnTo>
                    <a:lnTo>
                      <a:pt x="22" y="210"/>
                    </a:lnTo>
                    <a:lnTo>
                      <a:pt x="30" y="219"/>
                    </a:lnTo>
                    <a:lnTo>
                      <a:pt x="36" y="225"/>
                    </a:lnTo>
                    <a:lnTo>
                      <a:pt x="44" y="232"/>
                    </a:lnTo>
                    <a:lnTo>
                      <a:pt x="51" y="239"/>
                    </a:lnTo>
                    <a:lnTo>
                      <a:pt x="59" y="245"/>
                    </a:lnTo>
                    <a:lnTo>
                      <a:pt x="68" y="250"/>
                    </a:lnTo>
                    <a:lnTo>
                      <a:pt x="75" y="255"/>
                    </a:lnTo>
                    <a:lnTo>
                      <a:pt x="84" y="259"/>
                    </a:lnTo>
                    <a:lnTo>
                      <a:pt x="95" y="262"/>
                    </a:lnTo>
                    <a:lnTo>
                      <a:pt x="105" y="265"/>
                    </a:lnTo>
                    <a:lnTo>
                      <a:pt x="114" y="267"/>
                    </a:lnTo>
                    <a:lnTo>
                      <a:pt x="124" y="268"/>
                    </a:lnTo>
                    <a:lnTo>
                      <a:pt x="134" y="268"/>
                    </a:lnTo>
                    <a:lnTo>
                      <a:pt x="144" y="268"/>
                    </a:lnTo>
                    <a:lnTo>
                      <a:pt x="154" y="267"/>
                    </a:lnTo>
                    <a:lnTo>
                      <a:pt x="164" y="265"/>
                    </a:lnTo>
                    <a:lnTo>
                      <a:pt x="173" y="262"/>
                    </a:lnTo>
                    <a:lnTo>
                      <a:pt x="182" y="259"/>
                    </a:lnTo>
                    <a:lnTo>
                      <a:pt x="192" y="255"/>
                    </a:lnTo>
                    <a:lnTo>
                      <a:pt x="200" y="250"/>
                    </a:lnTo>
                    <a:lnTo>
                      <a:pt x="209" y="245"/>
                    </a:lnTo>
                    <a:lnTo>
                      <a:pt x="218" y="239"/>
                    </a:lnTo>
                    <a:lnTo>
                      <a:pt x="224" y="232"/>
                    </a:lnTo>
                    <a:lnTo>
                      <a:pt x="232" y="225"/>
                    </a:lnTo>
                    <a:lnTo>
                      <a:pt x="238" y="219"/>
                    </a:lnTo>
                    <a:lnTo>
                      <a:pt x="244" y="210"/>
                    </a:lnTo>
                    <a:lnTo>
                      <a:pt x="250" y="201"/>
                    </a:lnTo>
                    <a:lnTo>
                      <a:pt x="255" y="193"/>
                    </a:lnTo>
                    <a:lnTo>
                      <a:pt x="259" y="184"/>
                    </a:lnTo>
                    <a:lnTo>
                      <a:pt x="262" y="174"/>
                    </a:lnTo>
                    <a:lnTo>
                      <a:pt x="264" y="164"/>
                    </a:lnTo>
                    <a:lnTo>
                      <a:pt x="266" y="154"/>
                    </a:lnTo>
                    <a:lnTo>
                      <a:pt x="268" y="145"/>
                    </a:lnTo>
                    <a:lnTo>
                      <a:pt x="269" y="135"/>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37"/>
              <p:cNvSpPr>
                <a:spLocks noChangeShapeType="1"/>
              </p:cNvSpPr>
              <p:nvPr/>
            </p:nvSpPr>
            <p:spPr bwMode="auto">
              <a:xfrm>
                <a:off x="3051" y="1140"/>
                <a:ext cx="192" cy="191"/>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7" name="Line 38"/>
            <p:cNvSpPr>
              <a:spLocks noChangeShapeType="1"/>
            </p:cNvSpPr>
            <p:nvPr/>
          </p:nvSpPr>
          <p:spPr bwMode="auto">
            <a:xfrm flipH="1">
              <a:off x="3051" y="1140"/>
              <a:ext cx="192" cy="191"/>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0" name="Freeform 39"/>
          <p:cNvSpPr>
            <a:spLocks/>
          </p:cNvSpPr>
          <p:nvPr/>
        </p:nvSpPr>
        <p:spPr bwMode="auto">
          <a:xfrm>
            <a:off x="7544300" y="2488629"/>
            <a:ext cx="823913" cy="449263"/>
          </a:xfrm>
          <a:custGeom>
            <a:avLst/>
            <a:gdLst>
              <a:gd name="T0" fmla="*/ 0 w 564"/>
              <a:gd name="T1" fmla="*/ 0 h 384"/>
              <a:gd name="T2" fmla="*/ 2147483647 w 564"/>
              <a:gd name="T3" fmla="*/ 0 h 384"/>
              <a:gd name="T4" fmla="*/ 2147483647 w 564"/>
              <a:gd name="T5" fmla="*/ 2147483647 h 384"/>
              <a:gd name="T6" fmla="*/ 2147483647 w 564"/>
              <a:gd name="T7" fmla="*/ 2147483647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4" h="384">
                <a:moveTo>
                  <a:pt x="0" y="0"/>
                </a:moveTo>
                <a:lnTo>
                  <a:pt x="301" y="0"/>
                </a:lnTo>
                <a:lnTo>
                  <a:pt x="301" y="383"/>
                </a:lnTo>
                <a:lnTo>
                  <a:pt x="563" y="383"/>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Freeform 40"/>
          <p:cNvSpPr>
            <a:spLocks/>
          </p:cNvSpPr>
          <p:nvPr/>
        </p:nvSpPr>
        <p:spPr bwMode="auto">
          <a:xfrm>
            <a:off x="8338050" y="3007742"/>
            <a:ext cx="76200" cy="66675"/>
          </a:xfrm>
          <a:custGeom>
            <a:avLst/>
            <a:gdLst>
              <a:gd name="T0" fmla="*/ 2147483647 w 52"/>
              <a:gd name="T1" fmla="*/ 2147483647 h 26"/>
              <a:gd name="T2" fmla="*/ 0 w 52"/>
              <a:gd name="T3" fmla="*/ 0 h 26"/>
              <a:gd name="T4" fmla="*/ 2147483647 w 52"/>
              <a:gd name="T5" fmla="*/ 2147483647 h 26"/>
              <a:gd name="T6" fmla="*/ 0 w 52"/>
              <a:gd name="T7" fmla="*/ 2147483647 h 26"/>
              <a:gd name="T8" fmla="*/ 2147483647 w 52"/>
              <a:gd name="T9" fmla="*/ 2147483647 h 26"/>
              <a:gd name="T10" fmla="*/ 2147483647 w 52"/>
              <a:gd name="T11" fmla="*/ 2147483647 h 2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 h="26">
                <a:moveTo>
                  <a:pt x="51" y="12"/>
                </a:moveTo>
                <a:lnTo>
                  <a:pt x="0" y="0"/>
                </a:lnTo>
                <a:lnTo>
                  <a:pt x="13" y="12"/>
                </a:lnTo>
                <a:lnTo>
                  <a:pt x="0" y="25"/>
                </a:lnTo>
                <a:lnTo>
                  <a:pt x="51" y="12"/>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2" name="Group 41"/>
          <p:cNvGrpSpPr>
            <a:grpSpLocks/>
          </p:cNvGrpSpPr>
          <p:nvPr/>
        </p:nvGrpSpPr>
        <p:grpSpPr bwMode="auto">
          <a:xfrm>
            <a:off x="8523788" y="2704529"/>
            <a:ext cx="782637" cy="357188"/>
            <a:chOff x="4846" y="1967"/>
            <a:chExt cx="535" cy="306"/>
          </a:xfrm>
        </p:grpSpPr>
        <p:sp>
          <p:nvSpPr>
            <p:cNvPr id="43" name="Line 42"/>
            <p:cNvSpPr>
              <a:spLocks noChangeShapeType="1"/>
            </p:cNvSpPr>
            <p:nvPr/>
          </p:nvSpPr>
          <p:spPr bwMode="auto">
            <a:xfrm>
              <a:off x="4846" y="2273"/>
              <a:ext cx="535"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43"/>
            <p:cNvSpPr>
              <a:spLocks noChangeShapeType="1"/>
            </p:cNvSpPr>
            <p:nvPr/>
          </p:nvSpPr>
          <p:spPr bwMode="auto">
            <a:xfrm flipV="1">
              <a:off x="5267" y="2005"/>
              <a:ext cx="0" cy="26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44"/>
            <p:cNvSpPr>
              <a:spLocks noChangeShapeType="1"/>
            </p:cNvSpPr>
            <p:nvPr/>
          </p:nvSpPr>
          <p:spPr bwMode="auto">
            <a:xfrm flipV="1">
              <a:off x="5076" y="1967"/>
              <a:ext cx="0" cy="306"/>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45"/>
            <p:cNvSpPr>
              <a:spLocks noChangeShapeType="1"/>
            </p:cNvSpPr>
            <p:nvPr/>
          </p:nvSpPr>
          <p:spPr bwMode="auto">
            <a:xfrm flipV="1">
              <a:off x="4959" y="2044"/>
              <a:ext cx="0" cy="229"/>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 name="Group 46"/>
          <p:cNvGrpSpPr>
            <a:grpSpLocks/>
          </p:cNvGrpSpPr>
          <p:nvPr/>
        </p:nvGrpSpPr>
        <p:grpSpPr bwMode="auto">
          <a:xfrm>
            <a:off x="4705850" y="1286892"/>
            <a:ext cx="153988" cy="504825"/>
            <a:chOff x="2200" y="955"/>
            <a:chExt cx="106" cy="431"/>
          </a:xfrm>
        </p:grpSpPr>
        <p:sp>
          <p:nvSpPr>
            <p:cNvPr id="48" name="Freeform 47"/>
            <p:cNvSpPr>
              <a:spLocks/>
            </p:cNvSpPr>
            <p:nvPr/>
          </p:nvSpPr>
          <p:spPr bwMode="auto">
            <a:xfrm>
              <a:off x="2202" y="1059"/>
              <a:ext cx="101" cy="286"/>
            </a:xfrm>
            <a:custGeom>
              <a:avLst/>
              <a:gdLst>
                <a:gd name="T0" fmla="*/ 0 w 101"/>
                <a:gd name="T1" fmla="*/ 0 h 286"/>
                <a:gd name="T2" fmla="*/ 100 w 101"/>
                <a:gd name="T3" fmla="*/ 42 h 286"/>
                <a:gd name="T4" fmla="*/ 0 w 101"/>
                <a:gd name="T5" fmla="*/ 81 h 286"/>
                <a:gd name="T6" fmla="*/ 100 w 101"/>
                <a:gd name="T7" fmla="*/ 124 h 286"/>
                <a:gd name="T8" fmla="*/ 0 w 101"/>
                <a:gd name="T9" fmla="*/ 163 h 286"/>
                <a:gd name="T10" fmla="*/ 100 w 101"/>
                <a:gd name="T11" fmla="*/ 203 h 286"/>
                <a:gd name="T12" fmla="*/ 0 w 101"/>
                <a:gd name="T13" fmla="*/ 245 h 286"/>
                <a:gd name="T14" fmla="*/ 100 w 101"/>
                <a:gd name="T15" fmla="*/ 285 h 28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286">
                  <a:moveTo>
                    <a:pt x="0" y="0"/>
                  </a:moveTo>
                  <a:lnTo>
                    <a:pt x="100" y="42"/>
                  </a:lnTo>
                  <a:lnTo>
                    <a:pt x="0" y="81"/>
                  </a:lnTo>
                  <a:lnTo>
                    <a:pt x="100" y="124"/>
                  </a:lnTo>
                  <a:lnTo>
                    <a:pt x="0" y="163"/>
                  </a:lnTo>
                  <a:lnTo>
                    <a:pt x="100" y="203"/>
                  </a:lnTo>
                  <a:lnTo>
                    <a:pt x="0" y="245"/>
                  </a:lnTo>
                  <a:lnTo>
                    <a:pt x="100" y="285"/>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48"/>
            <p:cNvSpPr>
              <a:spLocks noChangeShapeType="1"/>
            </p:cNvSpPr>
            <p:nvPr/>
          </p:nvSpPr>
          <p:spPr bwMode="auto">
            <a:xfrm flipV="1">
              <a:off x="2200" y="992"/>
              <a:ext cx="95" cy="39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Freeform 49"/>
            <p:cNvSpPr>
              <a:spLocks/>
            </p:cNvSpPr>
            <p:nvPr/>
          </p:nvSpPr>
          <p:spPr bwMode="auto">
            <a:xfrm>
              <a:off x="2280" y="955"/>
              <a:ext cx="26" cy="52"/>
            </a:xfrm>
            <a:custGeom>
              <a:avLst/>
              <a:gdLst>
                <a:gd name="T0" fmla="*/ 25 w 26"/>
                <a:gd name="T1" fmla="*/ 0 h 52"/>
                <a:gd name="T2" fmla="*/ 0 w 26"/>
                <a:gd name="T3" fmla="*/ 46 h 52"/>
                <a:gd name="T4" fmla="*/ 15 w 26"/>
                <a:gd name="T5" fmla="*/ 37 h 52"/>
                <a:gd name="T6" fmla="*/ 25 w 26"/>
                <a:gd name="T7" fmla="*/ 51 h 52"/>
                <a:gd name="T8" fmla="*/ 25 w 26"/>
                <a:gd name="T9" fmla="*/ 0 h 52"/>
                <a:gd name="T10" fmla="*/ 25 w 26"/>
                <a:gd name="T11" fmla="*/ 0 h 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52">
                  <a:moveTo>
                    <a:pt x="25" y="0"/>
                  </a:moveTo>
                  <a:lnTo>
                    <a:pt x="0" y="46"/>
                  </a:lnTo>
                  <a:lnTo>
                    <a:pt x="15" y="37"/>
                  </a:lnTo>
                  <a:lnTo>
                    <a:pt x="25" y="51"/>
                  </a:lnTo>
                  <a:lnTo>
                    <a:pt x="25" y="0"/>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1" name="Freeform 50"/>
          <p:cNvSpPr>
            <a:spLocks/>
          </p:cNvSpPr>
          <p:nvPr/>
        </p:nvSpPr>
        <p:spPr bwMode="auto">
          <a:xfrm>
            <a:off x="6966450" y="1469454"/>
            <a:ext cx="149225" cy="333375"/>
          </a:xfrm>
          <a:custGeom>
            <a:avLst/>
            <a:gdLst>
              <a:gd name="T0" fmla="*/ 0 w 103"/>
              <a:gd name="T1" fmla="*/ 0 h 285"/>
              <a:gd name="T2" fmla="*/ 2147483647 w 103"/>
              <a:gd name="T3" fmla="*/ 2147483647 h 285"/>
              <a:gd name="T4" fmla="*/ 0 w 103"/>
              <a:gd name="T5" fmla="*/ 2147483647 h 285"/>
              <a:gd name="T6" fmla="*/ 2147483647 w 103"/>
              <a:gd name="T7" fmla="*/ 2147483647 h 285"/>
              <a:gd name="T8" fmla="*/ 0 w 103"/>
              <a:gd name="T9" fmla="*/ 2147483647 h 285"/>
              <a:gd name="T10" fmla="*/ 2147483647 w 103"/>
              <a:gd name="T11" fmla="*/ 2147483647 h 285"/>
              <a:gd name="T12" fmla="*/ 0 w 103"/>
              <a:gd name="T13" fmla="*/ 2147483647 h 285"/>
              <a:gd name="T14" fmla="*/ 2147483647 w 103"/>
              <a:gd name="T15" fmla="*/ 2147483647 h 28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3" h="285">
                <a:moveTo>
                  <a:pt x="0" y="0"/>
                </a:moveTo>
                <a:lnTo>
                  <a:pt x="102" y="40"/>
                </a:lnTo>
                <a:lnTo>
                  <a:pt x="0" y="82"/>
                </a:lnTo>
                <a:lnTo>
                  <a:pt x="102" y="122"/>
                </a:lnTo>
                <a:lnTo>
                  <a:pt x="0" y="162"/>
                </a:lnTo>
                <a:lnTo>
                  <a:pt x="102" y="202"/>
                </a:lnTo>
                <a:lnTo>
                  <a:pt x="0" y="244"/>
                </a:lnTo>
                <a:lnTo>
                  <a:pt x="102" y="284"/>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Line 51"/>
          <p:cNvSpPr>
            <a:spLocks noChangeShapeType="1"/>
          </p:cNvSpPr>
          <p:nvPr/>
        </p:nvSpPr>
        <p:spPr bwMode="auto">
          <a:xfrm flipV="1">
            <a:off x="6964863" y="1374204"/>
            <a:ext cx="138112" cy="46196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Freeform 52"/>
          <p:cNvSpPr>
            <a:spLocks/>
          </p:cNvSpPr>
          <p:nvPr/>
        </p:nvSpPr>
        <p:spPr bwMode="auto">
          <a:xfrm>
            <a:off x="7080750" y="1321817"/>
            <a:ext cx="68263" cy="65087"/>
          </a:xfrm>
          <a:custGeom>
            <a:avLst/>
            <a:gdLst>
              <a:gd name="T0" fmla="*/ 2147483647 w 25"/>
              <a:gd name="T1" fmla="*/ 0 h 55"/>
              <a:gd name="T2" fmla="*/ 0 w 25"/>
              <a:gd name="T3" fmla="*/ 2147483647 h 55"/>
              <a:gd name="T4" fmla="*/ 2147483647 w 25"/>
              <a:gd name="T5" fmla="*/ 2147483647 h 55"/>
              <a:gd name="T6" fmla="*/ 2147483647 w 25"/>
              <a:gd name="T7" fmla="*/ 2147483647 h 55"/>
              <a:gd name="T8" fmla="*/ 2147483647 w 25"/>
              <a:gd name="T9" fmla="*/ 0 h 55"/>
              <a:gd name="T10" fmla="*/ 2147483647 w 25"/>
              <a:gd name="T11" fmla="*/ 0 h 5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 h="55">
                <a:moveTo>
                  <a:pt x="24" y="0"/>
                </a:moveTo>
                <a:lnTo>
                  <a:pt x="0" y="46"/>
                </a:lnTo>
                <a:lnTo>
                  <a:pt x="14" y="38"/>
                </a:lnTo>
                <a:lnTo>
                  <a:pt x="24" y="54"/>
                </a:lnTo>
                <a:lnTo>
                  <a:pt x="24" y="0"/>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Line 53"/>
          <p:cNvSpPr>
            <a:spLocks noChangeShapeType="1"/>
          </p:cNvSpPr>
          <p:nvPr/>
        </p:nvSpPr>
        <p:spPr bwMode="auto">
          <a:xfrm>
            <a:off x="8250738" y="1680592"/>
            <a:ext cx="9525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Freeform 54"/>
          <p:cNvSpPr>
            <a:spLocks/>
          </p:cNvSpPr>
          <p:nvPr/>
        </p:nvSpPr>
        <p:spPr bwMode="auto">
          <a:xfrm>
            <a:off x="8323763" y="1661542"/>
            <a:ext cx="80962" cy="66675"/>
          </a:xfrm>
          <a:custGeom>
            <a:avLst/>
            <a:gdLst>
              <a:gd name="T0" fmla="*/ 2147483647 w 55"/>
              <a:gd name="T1" fmla="*/ 2147483647 h 27"/>
              <a:gd name="T2" fmla="*/ 0 w 55"/>
              <a:gd name="T3" fmla="*/ 0 h 27"/>
              <a:gd name="T4" fmla="*/ 2147483647 w 55"/>
              <a:gd name="T5" fmla="*/ 2147483647 h 27"/>
              <a:gd name="T6" fmla="*/ 0 w 55"/>
              <a:gd name="T7" fmla="*/ 2147483647 h 27"/>
              <a:gd name="T8" fmla="*/ 2147483647 w 55"/>
              <a:gd name="T9" fmla="*/ 2147483647 h 27"/>
              <a:gd name="T10" fmla="*/ 2147483647 w 55"/>
              <a:gd name="T11" fmla="*/ 2147483647 h 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 h="27">
                <a:moveTo>
                  <a:pt x="54" y="13"/>
                </a:moveTo>
                <a:lnTo>
                  <a:pt x="0" y="0"/>
                </a:lnTo>
                <a:lnTo>
                  <a:pt x="14" y="13"/>
                </a:lnTo>
                <a:lnTo>
                  <a:pt x="0" y="26"/>
                </a:lnTo>
                <a:lnTo>
                  <a:pt x="54" y="13"/>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Freeform 55"/>
          <p:cNvSpPr>
            <a:spLocks/>
          </p:cNvSpPr>
          <p:nvPr/>
        </p:nvSpPr>
        <p:spPr bwMode="auto">
          <a:xfrm>
            <a:off x="7842750" y="1478979"/>
            <a:ext cx="420688" cy="336550"/>
          </a:xfrm>
          <a:custGeom>
            <a:avLst/>
            <a:gdLst>
              <a:gd name="T0" fmla="*/ 0 w 287"/>
              <a:gd name="T1" fmla="*/ 0 h 288"/>
              <a:gd name="T2" fmla="*/ 0 w 287"/>
              <a:gd name="T3" fmla="*/ 2147483647 h 288"/>
              <a:gd name="T4" fmla="*/ 2147483647 w 287"/>
              <a:gd name="T5" fmla="*/ 2147483647 h 288"/>
              <a:gd name="T6" fmla="*/ 0 w 287"/>
              <a:gd name="T7" fmla="*/ 0 h 2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7" h="288">
                <a:moveTo>
                  <a:pt x="0" y="0"/>
                </a:moveTo>
                <a:lnTo>
                  <a:pt x="0" y="287"/>
                </a:lnTo>
                <a:lnTo>
                  <a:pt x="286" y="144"/>
                </a:lnTo>
                <a:lnTo>
                  <a:pt x="0"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 name="Freeform 56"/>
          <p:cNvSpPr>
            <a:spLocks/>
          </p:cNvSpPr>
          <p:nvPr/>
        </p:nvSpPr>
        <p:spPr bwMode="auto">
          <a:xfrm>
            <a:off x="5858375" y="3122042"/>
            <a:ext cx="393700" cy="315912"/>
          </a:xfrm>
          <a:custGeom>
            <a:avLst/>
            <a:gdLst>
              <a:gd name="T0" fmla="*/ 2147483647 w 269"/>
              <a:gd name="T1" fmla="*/ 2147483647 h 269"/>
              <a:gd name="T2" fmla="*/ 2147483647 w 269"/>
              <a:gd name="T3" fmla="*/ 2147483647 h 269"/>
              <a:gd name="T4" fmla="*/ 2147483647 w 269"/>
              <a:gd name="T5" fmla="*/ 2147483647 h 269"/>
              <a:gd name="T6" fmla="*/ 2147483647 w 269"/>
              <a:gd name="T7" fmla="*/ 2147483647 h 269"/>
              <a:gd name="T8" fmla="*/ 2147483647 w 269"/>
              <a:gd name="T9" fmla="*/ 2147483647 h 269"/>
              <a:gd name="T10" fmla="*/ 2147483647 w 269"/>
              <a:gd name="T11" fmla="*/ 2147483647 h 269"/>
              <a:gd name="T12" fmla="*/ 2147483647 w 269"/>
              <a:gd name="T13" fmla="*/ 2147483647 h 269"/>
              <a:gd name="T14" fmla="*/ 2147483647 w 269"/>
              <a:gd name="T15" fmla="*/ 2147483647 h 269"/>
              <a:gd name="T16" fmla="*/ 2147483647 w 269"/>
              <a:gd name="T17" fmla="*/ 2147483647 h 269"/>
              <a:gd name="T18" fmla="*/ 2147483647 w 269"/>
              <a:gd name="T19" fmla="*/ 2147483647 h 269"/>
              <a:gd name="T20" fmla="*/ 2147483647 w 269"/>
              <a:gd name="T21" fmla="*/ 0 h 269"/>
              <a:gd name="T22" fmla="*/ 2147483647 w 269"/>
              <a:gd name="T23" fmla="*/ 2147483647 h 269"/>
              <a:gd name="T24" fmla="*/ 2147483647 w 269"/>
              <a:gd name="T25" fmla="*/ 2147483647 h 269"/>
              <a:gd name="T26" fmla="*/ 2147483647 w 269"/>
              <a:gd name="T27" fmla="*/ 2147483647 h 269"/>
              <a:gd name="T28" fmla="*/ 2147483647 w 269"/>
              <a:gd name="T29" fmla="*/ 2147483647 h 269"/>
              <a:gd name="T30" fmla="*/ 2147483647 w 269"/>
              <a:gd name="T31" fmla="*/ 2147483647 h 269"/>
              <a:gd name="T32" fmla="*/ 2147483647 w 269"/>
              <a:gd name="T33" fmla="*/ 2147483647 h 269"/>
              <a:gd name="T34" fmla="*/ 2147483647 w 269"/>
              <a:gd name="T35" fmla="*/ 2147483647 h 269"/>
              <a:gd name="T36" fmla="*/ 2147483647 w 269"/>
              <a:gd name="T37" fmla="*/ 2147483647 h 269"/>
              <a:gd name="T38" fmla="*/ 2147483647 w 269"/>
              <a:gd name="T39" fmla="*/ 2147483647 h 269"/>
              <a:gd name="T40" fmla="*/ 0 w 269"/>
              <a:gd name="T41" fmla="*/ 2147483647 h 269"/>
              <a:gd name="T42" fmla="*/ 0 w 269"/>
              <a:gd name="T43" fmla="*/ 2147483647 h 269"/>
              <a:gd name="T44" fmla="*/ 2147483647 w 269"/>
              <a:gd name="T45" fmla="*/ 2147483647 h 269"/>
              <a:gd name="T46" fmla="*/ 2147483647 w 269"/>
              <a:gd name="T47" fmla="*/ 2147483647 h 269"/>
              <a:gd name="T48" fmla="*/ 2147483647 w 269"/>
              <a:gd name="T49" fmla="*/ 2147483647 h 269"/>
              <a:gd name="T50" fmla="*/ 2147483647 w 269"/>
              <a:gd name="T51" fmla="*/ 2147483647 h 269"/>
              <a:gd name="T52" fmla="*/ 2147483647 w 269"/>
              <a:gd name="T53" fmla="*/ 2147483647 h 269"/>
              <a:gd name="T54" fmla="*/ 2147483647 w 269"/>
              <a:gd name="T55" fmla="*/ 2147483647 h 269"/>
              <a:gd name="T56" fmla="*/ 2147483647 w 269"/>
              <a:gd name="T57" fmla="*/ 2147483647 h 269"/>
              <a:gd name="T58" fmla="*/ 2147483647 w 269"/>
              <a:gd name="T59" fmla="*/ 2147483647 h 269"/>
              <a:gd name="T60" fmla="*/ 2147483647 w 269"/>
              <a:gd name="T61" fmla="*/ 2147483647 h 269"/>
              <a:gd name="T62" fmla="*/ 2147483647 w 269"/>
              <a:gd name="T63" fmla="*/ 2147483647 h 269"/>
              <a:gd name="T64" fmla="*/ 2147483647 w 269"/>
              <a:gd name="T65" fmla="*/ 2147483647 h 269"/>
              <a:gd name="T66" fmla="*/ 2147483647 w 269"/>
              <a:gd name="T67" fmla="*/ 2147483647 h 269"/>
              <a:gd name="T68" fmla="*/ 2147483647 w 269"/>
              <a:gd name="T69" fmla="*/ 2147483647 h 269"/>
              <a:gd name="T70" fmla="*/ 2147483647 w 269"/>
              <a:gd name="T71" fmla="*/ 2147483647 h 269"/>
              <a:gd name="T72" fmla="*/ 2147483647 w 269"/>
              <a:gd name="T73" fmla="*/ 2147483647 h 269"/>
              <a:gd name="T74" fmla="*/ 2147483647 w 269"/>
              <a:gd name="T75" fmla="*/ 2147483647 h 269"/>
              <a:gd name="T76" fmla="*/ 2147483647 w 269"/>
              <a:gd name="T77" fmla="*/ 2147483647 h 269"/>
              <a:gd name="T78" fmla="*/ 2147483647 w 269"/>
              <a:gd name="T79" fmla="*/ 2147483647 h 269"/>
              <a:gd name="T80" fmla="*/ 2147483647 w 269"/>
              <a:gd name="T81" fmla="*/ 2147483647 h 269"/>
              <a:gd name="T82" fmla="*/ 2147483647 w 269"/>
              <a:gd name="T83" fmla="*/ 2147483647 h 26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69" h="269">
                <a:moveTo>
                  <a:pt x="268" y="134"/>
                </a:moveTo>
                <a:lnTo>
                  <a:pt x="268" y="124"/>
                </a:lnTo>
                <a:lnTo>
                  <a:pt x="267" y="114"/>
                </a:lnTo>
                <a:lnTo>
                  <a:pt x="265" y="104"/>
                </a:lnTo>
                <a:lnTo>
                  <a:pt x="263" y="94"/>
                </a:lnTo>
                <a:lnTo>
                  <a:pt x="258" y="85"/>
                </a:lnTo>
                <a:lnTo>
                  <a:pt x="255" y="76"/>
                </a:lnTo>
                <a:lnTo>
                  <a:pt x="251" y="68"/>
                </a:lnTo>
                <a:lnTo>
                  <a:pt x="244" y="58"/>
                </a:lnTo>
                <a:lnTo>
                  <a:pt x="239" y="50"/>
                </a:lnTo>
                <a:lnTo>
                  <a:pt x="233" y="43"/>
                </a:lnTo>
                <a:lnTo>
                  <a:pt x="224" y="35"/>
                </a:lnTo>
                <a:lnTo>
                  <a:pt x="217" y="28"/>
                </a:lnTo>
                <a:lnTo>
                  <a:pt x="209" y="24"/>
                </a:lnTo>
                <a:lnTo>
                  <a:pt x="201" y="18"/>
                </a:lnTo>
                <a:lnTo>
                  <a:pt x="192" y="13"/>
                </a:lnTo>
                <a:lnTo>
                  <a:pt x="183" y="9"/>
                </a:lnTo>
                <a:lnTo>
                  <a:pt x="175" y="6"/>
                </a:lnTo>
                <a:lnTo>
                  <a:pt x="164" y="3"/>
                </a:lnTo>
                <a:lnTo>
                  <a:pt x="154" y="2"/>
                </a:lnTo>
                <a:lnTo>
                  <a:pt x="144" y="0"/>
                </a:lnTo>
                <a:lnTo>
                  <a:pt x="135" y="0"/>
                </a:lnTo>
                <a:lnTo>
                  <a:pt x="125" y="0"/>
                </a:lnTo>
                <a:lnTo>
                  <a:pt x="115" y="2"/>
                </a:lnTo>
                <a:lnTo>
                  <a:pt x="104" y="3"/>
                </a:lnTo>
                <a:lnTo>
                  <a:pt x="95" y="6"/>
                </a:lnTo>
                <a:lnTo>
                  <a:pt x="85" y="9"/>
                </a:lnTo>
                <a:lnTo>
                  <a:pt x="77" y="13"/>
                </a:lnTo>
                <a:lnTo>
                  <a:pt x="68" y="18"/>
                </a:lnTo>
                <a:lnTo>
                  <a:pt x="59" y="24"/>
                </a:lnTo>
                <a:lnTo>
                  <a:pt x="50" y="28"/>
                </a:lnTo>
                <a:lnTo>
                  <a:pt x="43" y="35"/>
                </a:lnTo>
                <a:lnTo>
                  <a:pt x="37" y="43"/>
                </a:lnTo>
                <a:lnTo>
                  <a:pt x="29" y="50"/>
                </a:lnTo>
                <a:lnTo>
                  <a:pt x="23" y="58"/>
                </a:lnTo>
                <a:lnTo>
                  <a:pt x="18" y="68"/>
                </a:lnTo>
                <a:lnTo>
                  <a:pt x="13" y="76"/>
                </a:lnTo>
                <a:lnTo>
                  <a:pt x="10" y="85"/>
                </a:lnTo>
                <a:lnTo>
                  <a:pt x="6" y="94"/>
                </a:lnTo>
                <a:lnTo>
                  <a:pt x="3" y="104"/>
                </a:lnTo>
                <a:lnTo>
                  <a:pt x="2" y="114"/>
                </a:lnTo>
                <a:lnTo>
                  <a:pt x="0" y="124"/>
                </a:lnTo>
                <a:lnTo>
                  <a:pt x="0" y="134"/>
                </a:lnTo>
                <a:lnTo>
                  <a:pt x="0" y="144"/>
                </a:lnTo>
                <a:lnTo>
                  <a:pt x="2" y="154"/>
                </a:lnTo>
                <a:lnTo>
                  <a:pt x="3" y="163"/>
                </a:lnTo>
                <a:lnTo>
                  <a:pt x="6" y="173"/>
                </a:lnTo>
                <a:lnTo>
                  <a:pt x="10" y="183"/>
                </a:lnTo>
                <a:lnTo>
                  <a:pt x="13" y="192"/>
                </a:lnTo>
                <a:lnTo>
                  <a:pt x="18" y="200"/>
                </a:lnTo>
                <a:lnTo>
                  <a:pt x="23" y="209"/>
                </a:lnTo>
                <a:lnTo>
                  <a:pt x="29" y="217"/>
                </a:lnTo>
                <a:lnTo>
                  <a:pt x="37" y="224"/>
                </a:lnTo>
                <a:lnTo>
                  <a:pt x="43" y="232"/>
                </a:lnTo>
                <a:lnTo>
                  <a:pt x="50" y="239"/>
                </a:lnTo>
                <a:lnTo>
                  <a:pt x="59" y="244"/>
                </a:lnTo>
                <a:lnTo>
                  <a:pt x="68" y="249"/>
                </a:lnTo>
                <a:lnTo>
                  <a:pt x="77" y="255"/>
                </a:lnTo>
                <a:lnTo>
                  <a:pt x="85" y="259"/>
                </a:lnTo>
                <a:lnTo>
                  <a:pt x="95" y="262"/>
                </a:lnTo>
                <a:lnTo>
                  <a:pt x="104" y="264"/>
                </a:lnTo>
                <a:lnTo>
                  <a:pt x="115" y="267"/>
                </a:lnTo>
                <a:lnTo>
                  <a:pt x="125" y="268"/>
                </a:lnTo>
                <a:lnTo>
                  <a:pt x="135" y="268"/>
                </a:lnTo>
                <a:lnTo>
                  <a:pt x="144" y="268"/>
                </a:lnTo>
                <a:lnTo>
                  <a:pt x="154" y="267"/>
                </a:lnTo>
                <a:lnTo>
                  <a:pt x="164" y="264"/>
                </a:lnTo>
                <a:lnTo>
                  <a:pt x="175" y="262"/>
                </a:lnTo>
                <a:lnTo>
                  <a:pt x="183" y="259"/>
                </a:lnTo>
                <a:lnTo>
                  <a:pt x="192" y="255"/>
                </a:lnTo>
                <a:lnTo>
                  <a:pt x="201" y="249"/>
                </a:lnTo>
                <a:lnTo>
                  <a:pt x="209" y="244"/>
                </a:lnTo>
                <a:lnTo>
                  <a:pt x="217" y="239"/>
                </a:lnTo>
                <a:lnTo>
                  <a:pt x="224" y="232"/>
                </a:lnTo>
                <a:lnTo>
                  <a:pt x="233" y="224"/>
                </a:lnTo>
                <a:lnTo>
                  <a:pt x="239" y="217"/>
                </a:lnTo>
                <a:lnTo>
                  <a:pt x="244" y="209"/>
                </a:lnTo>
                <a:lnTo>
                  <a:pt x="251" y="200"/>
                </a:lnTo>
                <a:lnTo>
                  <a:pt x="255" y="192"/>
                </a:lnTo>
                <a:lnTo>
                  <a:pt x="258" y="183"/>
                </a:lnTo>
                <a:lnTo>
                  <a:pt x="263" y="173"/>
                </a:lnTo>
                <a:lnTo>
                  <a:pt x="265" y="163"/>
                </a:lnTo>
                <a:lnTo>
                  <a:pt x="267" y="154"/>
                </a:lnTo>
                <a:lnTo>
                  <a:pt x="268" y="144"/>
                </a:lnTo>
                <a:lnTo>
                  <a:pt x="268" y="134"/>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 name="Freeform 57"/>
          <p:cNvSpPr>
            <a:spLocks/>
          </p:cNvSpPr>
          <p:nvPr/>
        </p:nvSpPr>
        <p:spPr bwMode="auto">
          <a:xfrm>
            <a:off x="5915525" y="3209354"/>
            <a:ext cx="134938" cy="66675"/>
          </a:xfrm>
          <a:custGeom>
            <a:avLst/>
            <a:gdLst>
              <a:gd name="T0" fmla="*/ 0 w 93"/>
              <a:gd name="T1" fmla="*/ 2147483647 h 46"/>
              <a:gd name="T2" fmla="*/ 0 w 93"/>
              <a:gd name="T3" fmla="*/ 2147483647 h 46"/>
              <a:gd name="T4" fmla="*/ 0 w 93"/>
              <a:gd name="T5" fmla="*/ 2147483647 h 46"/>
              <a:gd name="T6" fmla="*/ 0 w 93"/>
              <a:gd name="T7" fmla="*/ 2147483647 h 46"/>
              <a:gd name="T8" fmla="*/ 2147483647 w 93"/>
              <a:gd name="T9" fmla="*/ 2147483647 h 46"/>
              <a:gd name="T10" fmla="*/ 2147483647 w 93"/>
              <a:gd name="T11" fmla="*/ 2147483647 h 46"/>
              <a:gd name="T12" fmla="*/ 2147483647 w 93"/>
              <a:gd name="T13" fmla="*/ 2147483647 h 46"/>
              <a:gd name="T14" fmla="*/ 2147483647 w 93"/>
              <a:gd name="T15" fmla="*/ 2147483647 h 46"/>
              <a:gd name="T16" fmla="*/ 2147483647 w 93"/>
              <a:gd name="T17" fmla="*/ 2147483647 h 46"/>
              <a:gd name="T18" fmla="*/ 2147483647 w 93"/>
              <a:gd name="T19" fmla="*/ 2147483647 h 46"/>
              <a:gd name="T20" fmla="*/ 2147483647 w 93"/>
              <a:gd name="T21" fmla="*/ 2147483647 h 46"/>
              <a:gd name="T22" fmla="*/ 2147483647 w 93"/>
              <a:gd name="T23" fmla="*/ 2147483647 h 46"/>
              <a:gd name="T24" fmla="*/ 2147483647 w 93"/>
              <a:gd name="T25" fmla="*/ 2147483647 h 46"/>
              <a:gd name="T26" fmla="*/ 2147483647 w 93"/>
              <a:gd name="T27" fmla="*/ 2147483647 h 46"/>
              <a:gd name="T28" fmla="*/ 2147483647 w 93"/>
              <a:gd name="T29" fmla="*/ 2147483647 h 46"/>
              <a:gd name="T30" fmla="*/ 2147483647 w 93"/>
              <a:gd name="T31" fmla="*/ 2147483647 h 46"/>
              <a:gd name="T32" fmla="*/ 2147483647 w 93"/>
              <a:gd name="T33" fmla="*/ 2147483647 h 46"/>
              <a:gd name="T34" fmla="*/ 2147483647 w 93"/>
              <a:gd name="T35" fmla="*/ 2147483647 h 46"/>
              <a:gd name="T36" fmla="*/ 2147483647 w 93"/>
              <a:gd name="T37" fmla="*/ 2147483647 h 46"/>
              <a:gd name="T38" fmla="*/ 2147483647 w 93"/>
              <a:gd name="T39" fmla="*/ 2147483647 h 46"/>
              <a:gd name="T40" fmla="*/ 2147483647 w 93"/>
              <a:gd name="T41" fmla="*/ 2147483647 h 46"/>
              <a:gd name="T42" fmla="*/ 2147483647 w 93"/>
              <a:gd name="T43" fmla="*/ 2147483647 h 46"/>
              <a:gd name="T44" fmla="*/ 2147483647 w 93"/>
              <a:gd name="T45" fmla="*/ 2147483647 h 46"/>
              <a:gd name="T46" fmla="*/ 2147483647 w 93"/>
              <a:gd name="T47" fmla="*/ 0 h 46"/>
              <a:gd name="T48" fmla="*/ 2147483647 w 93"/>
              <a:gd name="T49" fmla="*/ 0 h 46"/>
              <a:gd name="T50" fmla="*/ 2147483647 w 93"/>
              <a:gd name="T51" fmla="*/ 0 h 46"/>
              <a:gd name="T52" fmla="*/ 2147483647 w 93"/>
              <a:gd name="T53" fmla="*/ 0 h 46"/>
              <a:gd name="T54" fmla="*/ 2147483647 w 93"/>
              <a:gd name="T55" fmla="*/ 0 h 46"/>
              <a:gd name="T56" fmla="*/ 2147483647 w 93"/>
              <a:gd name="T57" fmla="*/ 0 h 46"/>
              <a:gd name="T58" fmla="*/ 2147483647 w 93"/>
              <a:gd name="T59" fmla="*/ 0 h 46"/>
              <a:gd name="T60" fmla="*/ 2147483647 w 93"/>
              <a:gd name="T61" fmla="*/ 2147483647 h 46"/>
              <a:gd name="T62" fmla="*/ 2147483647 w 93"/>
              <a:gd name="T63" fmla="*/ 2147483647 h 46"/>
              <a:gd name="T64" fmla="*/ 2147483647 w 93"/>
              <a:gd name="T65" fmla="*/ 2147483647 h 46"/>
              <a:gd name="T66" fmla="*/ 2147483647 w 93"/>
              <a:gd name="T67" fmla="*/ 2147483647 h 46"/>
              <a:gd name="T68" fmla="*/ 2147483647 w 93"/>
              <a:gd name="T69" fmla="*/ 2147483647 h 46"/>
              <a:gd name="T70" fmla="*/ 2147483647 w 93"/>
              <a:gd name="T71" fmla="*/ 2147483647 h 46"/>
              <a:gd name="T72" fmla="*/ 2147483647 w 93"/>
              <a:gd name="T73" fmla="*/ 2147483647 h 46"/>
              <a:gd name="T74" fmla="*/ 2147483647 w 93"/>
              <a:gd name="T75" fmla="*/ 2147483647 h 46"/>
              <a:gd name="T76" fmla="*/ 2147483647 w 93"/>
              <a:gd name="T77" fmla="*/ 2147483647 h 46"/>
              <a:gd name="T78" fmla="*/ 2147483647 w 93"/>
              <a:gd name="T79" fmla="*/ 2147483647 h 46"/>
              <a:gd name="T80" fmla="*/ 2147483647 w 93"/>
              <a:gd name="T81" fmla="*/ 2147483647 h 46"/>
              <a:gd name="T82" fmla="*/ 2147483647 w 93"/>
              <a:gd name="T83" fmla="*/ 2147483647 h 46"/>
              <a:gd name="T84" fmla="*/ 2147483647 w 93"/>
              <a:gd name="T85" fmla="*/ 2147483647 h 46"/>
              <a:gd name="T86" fmla="*/ 2147483647 w 93"/>
              <a:gd name="T87" fmla="*/ 2147483647 h 46"/>
              <a:gd name="T88" fmla="*/ 2147483647 w 93"/>
              <a:gd name="T89" fmla="*/ 2147483647 h 46"/>
              <a:gd name="T90" fmla="*/ 2147483647 w 93"/>
              <a:gd name="T91" fmla="*/ 2147483647 h 46"/>
              <a:gd name="T92" fmla="*/ 2147483647 w 93"/>
              <a:gd name="T93" fmla="*/ 2147483647 h 46"/>
              <a:gd name="T94" fmla="*/ 2147483647 w 93"/>
              <a:gd name="T95" fmla="*/ 2147483647 h 46"/>
              <a:gd name="T96" fmla="*/ 2147483647 w 93"/>
              <a:gd name="T97" fmla="*/ 2147483647 h 46"/>
              <a:gd name="T98" fmla="*/ 2147483647 w 93"/>
              <a:gd name="T99" fmla="*/ 2147483647 h 46"/>
              <a:gd name="T100" fmla="*/ 2147483647 w 93"/>
              <a:gd name="T101" fmla="*/ 2147483647 h 46"/>
              <a:gd name="T102" fmla="*/ 2147483647 w 93"/>
              <a:gd name="T103" fmla="*/ 2147483647 h 4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93" h="46">
                <a:moveTo>
                  <a:pt x="0" y="45"/>
                </a:moveTo>
                <a:lnTo>
                  <a:pt x="0" y="45"/>
                </a:lnTo>
                <a:lnTo>
                  <a:pt x="0" y="42"/>
                </a:lnTo>
                <a:lnTo>
                  <a:pt x="0" y="39"/>
                </a:lnTo>
                <a:lnTo>
                  <a:pt x="1" y="37"/>
                </a:lnTo>
                <a:lnTo>
                  <a:pt x="1" y="32"/>
                </a:lnTo>
                <a:lnTo>
                  <a:pt x="2" y="31"/>
                </a:lnTo>
                <a:lnTo>
                  <a:pt x="3" y="28"/>
                </a:lnTo>
                <a:lnTo>
                  <a:pt x="4" y="25"/>
                </a:lnTo>
                <a:lnTo>
                  <a:pt x="4" y="24"/>
                </a:lnTo>
                <a:lnTo>
                  <a:pt x="6" y="20"/>
                </a:lnTo>
                <a:lnTo>
                  <a:pt x="9" y="18"/>
                </a:lnTo>
                <a:lnTo>
                  <a:pt x="11" y="16"/>
                </a:lnTo>
                <a:lnTo>
                  <a:pt x="12" y="14"/>
                </a:lnTo>
                <a:lnTo>
                  <a:pt x="13" y="11"/>
                </a:lnTo>
                <a:lnTo>
                  <a:pt x="17" y="10"/>
                </a:lnTo>
                <a:lnTo>
                  <a:pt x="20" y="8"/>
                </a:lnTo>
                <a:lnTo>
                  <a:pt x="21" y="7"/>
                </a:lnTo>
                <a:lnTo>
                  <a:pt x="22" y="6"/>
                </a:lnTo>
                <a:lnTo>
                  <a:pt x="26" y="4"/>
                </a:lnTo>
                <a:lnTo>
                  <a:pt x="29" y="2"/>
                </a:lnTo>
                <a:lnTo>
                  <a:pt x="31" y="1"/>
                </a:lnTo>
                <a:lnTo>
                  <a:pt x="35" y="1"/>
                </a:lnTo>
                <a:lnTo>
                  <a:pt x="38" y="0"/>
                </a:lnTo>
                <a:lnTo>
                  <a:pt x="39" y="0"/>
                </a:lnTo>
                <a:lnTo>
                  <a:pt x="43" y="0"/>
                </a:lnTo>
                <a:lnTo>
                  <a:pt x="45" y="0"/>
                </a:lnTo>
                <a:lnTo>
                  <a:pt x="48" y="0"/>
                </a:lnTo>
                <a:lnTo>
                  <a:pt x="51" y="0"/>
                </a:lnTo>
                <a:lnTo>
                  <a:pt x="54" y="0"/>
                </a:lnTo>
                <a:lnTo>
                  <a:pt x="56" y="1"/>
                </a:lnTo>
                <a:lnTo>
                  <a:pt x="59" y="1"/>
                </a:lnTo>
                <a:lnTo>
                  <a:pt x="62" y="2"/>
                </a:lnTo>
                <a:lnTo>
                  <a:pt x="65" y="4"/>
                </a:lnTo>
                <a:lnTo>
                  <a:pt x="67" y="6"/>
                </a:lnTo>
                <a:lnTo>
                  <a:pt x="70" y="7"/>
                </a:lnTo>
                <a:lnTo>
                  <a:pt x="73" y="8"/>
                </a:lnTo>
                <a:lnTo>
                  <a:pt x="74" y="10"/>
                </a:lnTo>
                <a:lnTo>
                  <a:pt x="77" y="11"/>
                </a:lnTo>
                <a:lnTo>
                  <a:pt x="79" y="14"/>
                </a:lnTo>
                <a:lnTo>
                  <a:pt x="82" y="16"/>
                </a:lnTo>
                <a:lnTo>
                  <a:pt x="82" y="18"/>
                </a:lnTo>
                <a:lnTo>
                  <a:pt x="85" y="20"/>
                </a:lnTo>
                <a:lnTo>
                  <a:pt x="86" y="24"/>
                </a:lnTo>
                <a:lnTo>
                  <a:pt x="88" y="25"/>
                </a:lnTo>
                <a:lnTo>
                  <a:pt x="88" y="28"/>
                </a:lnTo>
                <a:lnTo>
                  <a:pt x="89" y="31"/>
                </a:lnTo>
                <a:lnTo>
                  <a:pt x="90" y="32"/>
                </a:lnTo>
                <a:lnTo>
                  <a:pt x="91" y="37"/>
                </a:lnTo>
                <a:lnTo>
                  <a:pt x="92" y="39"/>
                </a:lnTo>
                <a:lnTo>
                  <a:pt x="92" y="42"/>
                </a:lnTo>
                <a:lnTo>
                  <a:pt x="92" y="45"/>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Freeform 58"/>
          <p:cNvSpPr>
            <a:spLocks/>
          </p:cNvSpPr>
          <p:nvPr/>
        </p:nvSpPr>
        <p:spPr bwMode="auto">
          <a:xfrm>
            <a:off x="6047288" y="3272854"/>
            <a:ext cx="133350" cy="65088"/>
          </a:xfrm>
          <a:custGeom>
            <a:avLst/>
            <a:gdLst>
              <a:gd name="T0" fmla="*/ 0 w 91"/>
              <a:gd name="T1" fmla="*/ 0 h 47"/>
              <a:gd name="T2" fmla="*/ 0 w 91"/>
              <a:gd name="T3" fmla="*/ 0 h 47"/>
              <a:gd name="T4" fmla="*/ 0 w 91"/>
              <a:gd name="T5" fmla="*/ 2147483647 h 47"/>
              <a:gd name="T6" fmla="*/ 0 w 91"/>
              <a:gd name="T7" fmla="*/ 2147483647 h 47"/>
              <a:gd name="T8" fmla="*/ 0 w 91"/>
              <a:gd name="T9" fmla="*/ 2147483647 h 47"/>
              <a:gd name="T10" fmla="*/ 2147483647 w 91"/>
              <a:gd name="T11" fmla="*/ 2147483647 h 47"/>
              <a:gd name="T12" fmla="*/ 2147483647 w 91"/>
              <a:gd name="T13" fmla="*/ 2147483647 h 47"/>
              <a:gd name="T14" fmla="*/ 2147483647 w 91"/>
              <a:gd name="T15" fmla="*/ 2147483647 h 47"/>
              <a:gd name="T16" fmla="*/ 2147483647 w 91"/>
              <a:gd name="T17" fmla="*/ 2147483647 h 47"/>
              <a:gd name="T18" fmla="*/ 2147483647 w 91"/>
              <a:gd name="T19" fmla="*/ 2147483647 h 47"/>
              <a:gd name="T20" fmla="*/ 2147483647 w 91"/>
              <a:gd name="T21" fmla="*/ 2147483647 h 47"/>
              <a:gd name="T22" fmla="*/ 2147483647 w 91"/>
              <a:gd name="T23" fmla="*/ 2147483647 h 47"/>
              <a:gd name="T24" fmla="*/ 2147483647 w 91"/>
              <a:gd name="T25" fmla="*/ 2147483647 h 47"/>
              <a:gd name="T26" fmla="*/ 2147483647 w 91"/>
              <a:gd name="T27" fmla="*/ 2147483647 h 47"/>
              <a:gd name="T28" fmla="*/ 2147483647 w 91"/>
              <a:gd name="T29" fmla="*/ 2147483647 h 47"/>
              <a:gd name="T30" fmla="*/ 2147483647 w 91"/>
              <a:gd name="T31" fmla="*/ 2147483647 h 47"/>
              <a:gd name="T32" fmla="*/ 2147483647 w 91"/>
              <a:gd name="T33" fmla="*/ 2147483647 h 47"/>
              <a:gd name="T34" fmla="*/ 2147483647 w 91"/>
              <a:gd name="T35" fmla="*/ 2147483647 h 47"/>
              <a:gd name="T36" fmla="*/ 2147483647 w 91"/>
              <a:gd name="T37" fmla="*/ 2147483647 h 47"/>
              <a:gd name="T38" fmla="*/ 2147483647 w 91"/>
              <a:gd name="T39" fmla="*/ 2147483647 h 47"/>
              <a:gd name="T40" fmla="*/ 2147483647 w 91"/>
              <a:gd name="T41" fmla="*/ 2147483647 h 47"/>
              <a:gd name="T42" fmla="*/ 2147483647 w 91"/>
              <a:gd name="T43" fmla="*/ 2147483647 h 47"/>
              <a:gd name="T44" fmla="*/ 2147483647 w 91"/>
              <a:gd name="T45" fmla="*/ 2147483647 h 47"/>
              <a:gd name="T46" fmla="*/ 2147483647 w 91"/>
              <a:gd name="T47" fmla="*/ 2147483647 h 47"/>
              <a:gd name="T48" fmla="*/ 2147483647 w 91"/>
              <a:gd name="T49" fmla="*/ 2147483647 h 47"/>
              <a:gd name="T50" fmla="*/ 2147483647 w 91"/>
              <a:gd name="T51" fmla="*/ 2147483647 h 47"/>
              <a:gd name="T52" fmla="*/ 2147483647 w 91"/>
              <a:gd name="T53" fmla="*/ 2147483647 h 47"/>
              <a:gd name="T54" fmla="*/ 2147483647 w 91"/>
              <a:gd name="T55" fmla="*/ 2147483647 h 47"/>
              <a:gd name="T56" fmla="*/ 2147483647 w 91"/>
              <a:gd name="T57" fmla="*/ 2147483647 h 47"/>
              <a:gd name="T58" fmla="*/ 2147483647 w 91"/>
              <a:gd name="T59" fmla="*/ 2147483647 h 47"/>
              <a:gd name="T60" fmla="*/ 2147483647 w 91"/>
              <a:gd name="T61" fmla="*/ 2147483647 h 47"/>
              <a:gd name="T62" fmla="*/ 2147483647 w 91"/>
              <a:gd name="T63" fmla="*/ 2147483647 h 47"/>
              <a:gd name="T64" fmla="*/ 2147483647 w 91"/>
              <a:gd name="T65" fmla="*/ 2147483647 h 47"/>
              <a:gd name="T66" fmla="*/ 2147483647 w 91"/>
              <a:gd name="T67" fmla="*/ 2147483647 h 47"/>
              <a:gd name="T68" fmla="*/ 2147483647 w 91"/>
              <a:gd name="T69" fmla="*/ 2147483647 h 47"/>
              <a:gd name="T70" fmla="*/ 2147483647 w 91"/>
              <a:gd name="T71" fmla="*/ 2147483647 h 47"/>
              <a:gd name="T72" fmla="*/ 2147483647 w 91"/>
              <a:gd name="T73" fmla="*/ 2147483647 h 47"/>
              <a:gd name="T74" fmla="*/ 2147483647 w 91"/>
              <a:gd name="T75" fmla="*/ 2147483647 h 47"/>
              <a:gd name="T76" fmla="*/ 2147483647 w 91"/>
              <a:gd name="T77" fmla="*/ 2147483647 h 47"/>
              <a:gd name="T78" fmla="*/ 2147483647 w 91"/>
              <a:gd name="T79" fmla="*/ 2147483647 h 47"/>
              <a:gd name="T80" fmla="*/ 2147483647 w 91"/>
              <a:gd name="T81" fmla="*/ 2147483647 h 47"/>
              <a:gd name="T82" fmla="*/ 2147483647 w 91"/>
              <a:gd name="T83" fmla="*/ 2147483647 h 47"/>
              <a:gd name="T84" fmla="*/ 2147483647 w 91"/>
              <a:gd name="T85" fmla="*/ 2147483647 h 47"/>
              <a:gd name="T86" fmla="*/ 2147483647 w 91"/>
              <a:gd name="T87" fmla="*/ 2147483647 h 47"/>
              <a:gd name="T88" fmla="*/ 2147483647 w 91"/>
              <a:gd name="T89" fmla="*/ 2147483647 h 47"/>
              <a:gd name="T90" fmla="*/ 2147483647 w 91"/>
              <a:gd name="T91" fmla="*/ 2147483647 h 47"/>
              <a:gd name="T92" fmla="*/ 2147483647 w 91"/>
              <a:gd name="T93" fmla="*/ 2147483647 h 47"/>
              <a:gd name="T94" fmla="*/ 2147483647 w 91"/>
              <a:gd name="T95" fmla="*/ 2147483647 h 47"/>
              <a:gd name="T96" fmla="*/ 2147483647 w 91"/>
              <a:gd name="T97" fmla="*/ 2147483647 h 47"/>
              <a:gd name="T98" fmla="*/ 2147483647 w 91"/>
              <a:gd name="T99" fmla="*/ 2147483647 h 47"/>
              <a:gd name="T100" fmla="*/ 2147483647 w 91"/>
              <a:gd name="T101" fmla="*/ 2147483647 h 47"/>
              <a:gd name="T102" fmla="*/ 2147483647 w 91"/>
              <a:gd name="T103" fmla="*/ 0 h 4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91" h="47">
                <a:moveTo>
                  <a:pt x="0" y="0"/>
                </a:moveTo>
                <a:lnTo>
                  <a:pt x="0" y="0"/>
                </a:lnTo>
                <a:lnTo>
                  <a:pt x="0" y="3"/>
                </a:lnTo>
                <a:lnTo>
                  <a:pt x="0" y="5"/>
                </a:lnTo>
                <a:lnTo>
                  <a:pt x="0" y="8"/>
                </a:lnTo>
                <a:lnTo>
                  <a:pt x="1" y="11"/>
                </a:lnTo>
                <a:lnTo>
                  <a:pt x="2" y="15"/>
                </a:lnTo>
                <a:lnTo>
                  <a:pt x="2" y="17"/>
                </a:lnTo>
                <a:lnTo>
                  <a:pt x="5" y="19"/>
                </a:lnTo>
                <a:lnTo>
                  <a:pt x="6" y="23"/>
                </a:lnTo>
                <a:lnTo>
                  <a:pt x="6" y="24"/>
                </a:lnTo>
                <a:lnTo>
                  <a:pt x="8" y="27"/>
                </a:lnTo>
                <a:lnTo>
                  <a:pt x="10" y="31"/>
                </a:lnTo>
                <a:lnTo>
                  <a:pt x="12" y="32"/>
                </a:lnTo>
                <a:lnTo>
                  <a:pt x="14" y="34"/>
                </a:lnTo>
                <a:lnTo>
                  <a:pt x="15" y="36"/>
                </a:lnTo>
                <a:lnTo>
                  <a:pt x="18" y="38"/>
                </a:lnTo>
                <a:lnTo>
                  <a:pt x="22" y="39"/>
                </a:lnTo>
                <a:lnTo>
                  <a:pt x="23" y="41"/>
                </a:lnTo>
                <a:lnTo>
                  <a:pt x="26" y="42"/>
                </a:lnTo>
                <a:lnTo>
                  <a:pt x="28" y="43"/>
                </a:lnTo>
                <a:lnTo>
                  <a:pt x="32" y="43"/>
                </a:lnTo>
                <a:lnTo>
                  <a:pt x="35" y="45"/>
                </a:lnTo>
                <a:lnTo>
                  <a:pt x="37" y="45"/>
                </a:lnTo>
                <a:lnTo>
                  <a:pt x="40" y="46"/>
                </a:lnTo>
                <a:lnTo>
                  <a:pt x="43" y="46"/>
                </a:lnTo>
                <a:lnTo>
                  <a:pt x="45" y="46"/>
                </a:lnTo>
                <a:lnTo>
                  <a:pt x="48" y="46"/>
                </a:lnTo>
                <a:lnTo>
                  <a:pt x="51" y="46"/>
                </a:lnTo>
                <a:lnTo>
                  <a:pt x="54" y="45"/>
                </a:lnTo>
                <a:lnTo>
                  <a:pt x="56" y="45"/>
                </a:lnTo>
                <a:lnTo>
                  <a:pt x="60" y="43"/>
                </a:lnTo>
                <a:lnTo>
                  <a:pt x="62" y="43"/>
                </a:lnTo>
                <a:lnTo>
                  <a:pt x="65" y="42"/>
                </a:lnTo>
                <a:lnTo>
                  <a:pt x="66" y="41"/>
                </a:lnTo>
                <a:lnTo>
                  <a:pt x="70" y="39"/>
                </a:lnTo>
                <a:lnTo>
                  <a:pt x="72" y="38"/>
                </a:lnTo>
                <a:lnTo>
                  <a:pt x="75" y="36"/>
                </a:lnTo>
                <a:lnTo>
                  <a:pt x="77" y="34"/>
                </a:lnTo>
                <a:lnTo>
                  <a:pt x="78" y="32"/>
                </a:lnTo>
                <a:lnTo>
                  <a:pt x="80" y="31"/>
                </a:lnTo>
                <a:lnTo>
                  <a:pt x="82" y="27"/>
                </a:lnTo>
                <a:lnTo>
                  <a:pt x="84" y="24"/>
                </a:lnTo>
                <a:lnTo>
                  <a:pt x="85" y="23"/>
                </a:lnTo>
                <a:lnTo>
                  <a:pt x="86" y="19"/>
                </a:lnTo>
                <a:lnTo>
                  <a:pt x="87" y="17"/>
                </a:lnTo>
                <a:lnTo>
                  <a:pt x="88" y="15"/>
                </a:lnTo>
                <a:lnTo>
                  <a:pt x="89" y="11"/>
                </a:lnTo>
                <a:lnTo>
                  <a:pt x="90" y="8"/>
                </a:lnTo>
                <a:lnTo>
                  <a:pt x="90" y="5"/>
                </a:lnTo>
                <a:lnTo>
                  <a:pt x="90" y="3"/>
                </a:lnTo>
                <a:lnTo>
                  <a:pt x="90"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 name="Line 59"/>
          <p:cNvSpPr>
            <a:spLocks noChangeShapeType="1"/>
          </p:cNvSpPr>
          <p:nvPr/>
        </p:nvSpPr>
        <p:spPr bwMode="auto">
          <a:xfrm flipV="1">
            <a:off x="6053638" y="2729929"/>
            <a:ext cx="1587" cy="31273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Freeform 60"/>
          <p:cNvSpPr>
            <a:spLocks/>
          </p:cNvSpPr>
          <p:nvPr/>
        </p:nvSpPr>
        <p:spPr bwMode="auto">
          <a:xfrm>
            <a:off x="6033000" y="2677542"/>
            <a:ext cx="68263" cy="65087"/>
          </a:xfrm>
          <a:custGeom>
            <a:avLst/>
            <a:gdLst>
              <a:gd name="T0" fmla="*/ 2147483647 w 26"/>
              <a:gd name="T1" fmla="*/ 0 h 51"/>
              <a:gd name="T2" fmla="*/ 0 w 26"/>
              <a:gd name="T3" fmla="*/ 2147483647 h 51"/>
              <a:gd name="T4" fmla="*/ 2147483647 w 26"/>
              <a:gd name="T5" fmla="*/ 2147483647 h 51"/>
              <a:gd name="T6" fmla="*/ 2147483647 w 26"/>
              <a:gd name="T7" fmla="*/ 2147483647 h 51"/>
              <a:gd name="T8" fmla="*/ 2147483647 w 26"/>
              <a:gd name="T9" fmla="*/ 0 h 51"/>
              <a:gd name="T10" fmla="*/ 2147483647 w 26"/>
              <a:gd name="T11" fmla="*/ 0 h 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51">
                <a:moveTo>
                  <a:pt x="14" y="0"/>
                </a:moveTo>
                <a:lnTo>
                  <a:pt x="0" y="50"/>
                </a:lnTo>
                <a:lnTo>
                  <a:pt x="14" y="38"/>
                </a:lnTo>
                <a:lnTo>
                  <a:pt x="25" y="50"/>
                </a:lnTo>
                <a:lnTo>
                  <a:pt x="14" y="0"/>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 name="Line 61"/>
          <p:cNvSpPr>
            <a:spLocks noChangeShapeType="1"/>
          </p:cNvSpPr>
          <p:nvPr/>
        </p:nvSpPr>
        <p:spPr bwMode="auto">
          <a:xfrm>
            <a:off x="6848975" y="1683767"/>
            <a:ext cx="369888" cy="1587"/>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Freeform 62"/>
          <p:cNvSpPr>
            <a:spLocks/>
          </p:cNvSpPr>
          <p:nvPr/>
        </p:nvSpPr>
        <p:spPr bwMode="auto">
          <a:xfrm>
            <a:off x="5804400" y="1682179"/>
            <a:ext cx="82550" cy="66675"/>
          </a:xfrm>
          <a:custGeom>
            <a:avLst/>
            <a:gdLst>
              <a:gd name="T0" fmla="*/ 2147483647 w 56"/>
              <a:gd name="T1" fmla="*/ 2147483647 h 28"/>
              <a:gd name="T2" fmla="*/ 0 w 56"/>
              <a:gd name="T3" fmla="*/ 0 h 28"/>
              <a:gd name="T4" fmla="*/ 2147483647 w 56"/>
              <a:gd name="T5" fmla="*/ 2147483647 h 28"/>
              <a:gd name="T6" fmla="*/ 0 w 56"/>
              <a:gd name="T7" fmla="*/ 2147483647 h 28"/>
              <a:gd name="T8" fmla="*/ 2147483647 w 56"/>
              <a:gd name="T9" fmla="*/ 2147483647 h 28"/>
              <a:gd name="T10" fmla="*/ 2147483647 w 56"/>
              <a:gd name="T11" fmla="*/ 2147483647 h 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 h="28">
                <a:moveTo>
                  <a:pt x="55" y="14"/>
                </a:moveTo>
                <a:lnTo>
                  <a:pt x="0" y="0"/>
                </a:lnTo>
                <a:lnTo>
                  <a:pt x="13" y="14"/>
                </a:lnTo>
                <a:lnTo>
                  <a:pt x="0" y="27"/>
                </a:lnTo>
                <a:lnTo>
                  <a:pt x="55" y="14"/>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 name="Line 63"/>
          <p:cNvSpPr>
            <a:spLocks noChangeShapeType="1"/>
          </p:cNvSpPr>
          <p:nvPr/>
        </p:nvSpPr>
        <p:spPr bwMode="auto">
          <a:xfrm>
            <a:off x="6261600" y="1688529"/>
            <a:ext cx="112713" cy="158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Freeform 64"/>
          <p:cNvSpPr>
            <a:spLocks/>
          </p:cNvSpPr>
          <p:nvPr/>
        </p:nvSpPr>
        <p:spPr bwMode="auto">
          <a:xfrm>
            <a:off x="6061575" y="1871092"/>
            <a:ext cx="66675" cy="66675"/>
          </a:xfrm>
          <a:custGeom>
            <a:avLst/>
            <a:gdLst>
              <a:gd name="T0" fmla="*/ 2147483647 w 26"/>
              <a:gd name="T1" fmla="*/ 0 h 52"/>
              <a:gd name="T2" fmla="*/ 0 w 26"/>
              <a:gd name="T3" fmla="*/ 2147483647 h 52"/>
              <a:gd name="T4" fmla="*/ 2147483647 w 26"/>
              <a:gd name="T5" fmla="*/ 2147483647 h 52"/>
              <a:gd name="T6" fmla="*/ 2147483647 w 26"/>
              <a:gd name="T7" fmla="*/ 2147483647 h 52"/>
              <a:gd name="T8" fmla="*/ 2147483647 w 26"/>
              <a:gd name="T9" fmla="*/ 0 h 52"/>
              <a:gd name="T10" fmla="*/ 2147483647 w 26"/>
              <a:gd name="T11" fmla="*/ 0 h 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52">
                <a:moveTo>
                  <a:pt x="13" y="0"/>
                </a:moveTo>
                <a:lnTo>
                  <a:pt x="0" y="51"/>
                </a:lnTo>
                <a:lnTo>
                  <a:pt x="13" y="39"/>
                </a:lnTo>
                <a:lnTo>
                  <a:pt x="25" y="51"/>
                </a:lnTo>
                <a:lnTo>
                  <a:pt x="13" y="0"/>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6" name="Group 65"/>
          <p:cNvGrpSpPr>
            <a:grpSpLocks/>
          </p:cNvGrpSpPr>
          <p:nvPr/>
        </p:nvGrpSpPr>
        <p:grpSpPr bwMode="auto">
          <a:xfrm>
            <a:off x="7276013" y="1342454"/>
            <a:ext cx="392112" cy="506413"/>
            <a:chOff x="3981" y="995"/>
            <a:chExt cx="269" cy="433"/>
          </a:xfrm>
        </p:grpSpPr>
        <p:sp>
          <p:nvSpPr>
            <p:cNvPr id="67" name="Freeform 66"/>
            <p:cNvSpPr>
              <a:spLocks/>
            </p:cNvSpPr>
            <p:nvPr/>
          </p:nvSpPr>
          <p:spPr bwMode="auto">
            <a:xfrm>
              <a:off x="3981" y="1086"/>
              <a:ext cx="269" cy="269"/>
            </a:xfrm>
            <a:custGeom>
              <a:avLst/>
              <a:gdLst>
                <a:gd name="T0" fmla="*/ 268 w 269"/>
                <a:gd name="T1" fmla="*/ 0 h 269"/>
                <a:gd name="T2" fmla="*/ 268 w 269"/>
                <a:gd name="T3" fmla="*/ 268 h 269"/>
                <a:gd name="T4" fmla="*/ 0 w 269"/>
                <a:gd name="T5" fmla="*/ 268 h 269"/>
                <a:gd name="T6" fmla="*/ 0 w 269"/>
                <a:gd name="T7" fmla="*/ 0 h 269"/>
                <a:gd name="T8" fmla="*/ 268 w 269"/>
                <a:gd name="T9" fmla="*/ 0 h 2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9" h="269">
                  <a:moveTo>
                    <a:pt x="268" y="0"/>
                  </a:moveTo>
                  <a:lnTo>
                    <a:pt x="268" y="268"/>
                  </a:lnTo>
                  <a:lnTo>
                    <a:pt x="0" y="268"/>
                  </a:lnTo>
                  <a:lnTo>
                    <a:pt x="0" y="0"/>
                  </a:lnTo>
                  <a:lnTo>
                    <a:pt x="268"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 name="Line 67"/>
            <p:cNvSpPr>
              <a:spLocks noChangeShapeType="1"/>
            </p:cNvSpPr>
            <p:nvPr/>
          </p:nvSpPr>
          <p:spPr bwMode="auto">
            <a:xfrm flipV="1">
              <a:off x="4076" y="1033"/>
              <a:ext cx="96" cy="39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Freeform 68"/>
            <p:cNvSpPr>
              <a:spLocks/>
            </p:cNvSpPr>
            <p:nvPr/>
          </p:nvSpPr>
          <p:spPr bwMode="auto">
            <a:xfrm>
              <a:off x="4158" y="995"/>
              <a:ext cx="25" cy="54"/>
            </a:xfrm>
            <a:custGeom>
              <a:avLst/>
              <a:gdLst>
                <a:gd name="T0" fmla="*/ 24 w 25"/>
                <a:gd name="T1" fmla="*/ 0 h 54"/>
                <a:gd name="T2" fmla="*/ 0 w 25"/>
                <a:gd name="T3" fmla="*/ 47 h 54"/>
                <a:gd name="T4" fmla="*/ 14 w 25"/>
                <a:gd name="T5" fmla="*/ 38 h 54"/>
                <a:gd name="T6" fmla="*/ 24 w 25"/>
                <a:gd name="T7" fmla="*/ 53 h 54"/>
                <a:gd name="T8" fmla="*/ 24 w 25"/>
                <a:gd name="T9" fmla="*/ 0 h 54"/>
                <a:gd name="T10" fmla="*/ 24 w 25"/>
                <a:gd name="T11" fmla="*/ 0 h 5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 h="54">
                  <a:moveTo>
                    <a:pt x="24" y="0"/>
                  </a:moveTo>
                  <a:lnTo>
                    <a:pt x="0" y="47"/>
                  </a:lnTo>
                  <a:lnTo>
                    <a:pt x="14" y="38"/>
                  </a:lnTo>
                  <a:lnTo>
                    <a:pt x="24" y="53"/>
                  </a:lnTo>
                  <a:lnTo>
                    <a:pt x="24" y="0"/>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0" name="Freeform 69"/>
          <p:cNvSpPr>
            <a:spLocks/>
          </p:cNvSpPr>
          <p:nvPr/>
        </p:nvSpPr>
        <p:spPr bwMode="auto">
          <a:xfrm>
            <a:off x="7196638" y="1667892"/>
            <a:ext cx="82550" cy="65087"/>
          </a:xfrm>
          <a:custGeom>
            <a:avLst/>
            <a:gdLst>
              <a:gd name="T0" fmla="*/ 2147483647 w 56"/>
              <a:gd name="T1" fmla="*/ 2147483647 h 26"/>
              <a:gd name="T2" fmla="*/ 0 w 56"/>
              <a:gd name="T3" fmla="*/ 0 h 26"/>
              <a:gd name="T4" fmla="*/ 2147483647 w 56"/>
              <a:gd name="T5" fmla="*/ 2147483647 h 26"/>
              <a:gd name="T6" fmla="*/ 0 w 56"/>
              <a:gd name="T7" fmla="*/ 2147483647 h 26"/>
              <a:gd name="T8" fmla="*/ 2147483647 w 56"/>
              <a:gd name="T9" fmla="*/ 2147483647 h 26"/>
              <a:gd name="T10" fmla="*/ 2147483647 w 56"/>
              <a:gd name="T11" fmla="*/ 2147483647 h 2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 h="26">
                <a:moveTo>
                  <a:pt x="55" y="12"/>
                </a:moveTo>
                <a:lnTo>
                  <a:pt x="0" y="0"/>
                </a:lnTo>
                <a:lnTo>
                  <a:pt x="12" y="12"/>
                </a:lnTo>
                <a:lnTo>
                  <a:pt x="0" y="25"/>
                </a:lnTo>
                <a:lnTo>
                  <a:pt x="55" y="12"/>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1" name="Group 70"/>
          <p:cNvGrpSpPr>
            <a:grpSpLocks/>
          </p:cNvGrpSpPr>
          <p:nvPr/>
        </p:nvGrpSpPr>
        <p:grpSpPr bwMode="auto">
          <a:xfrm>
            <a:off x="6434638" y="1339279"/>
            <a:ext cx="422275" cy="506413"/>
            <a:chOff x="3398" y="993"/>
            <a:chExt cx="288" cy="432"/>
          </a:xfrm>
        </p:grpSpPr>
        <p:grpSp>
          <p:nvGrpSpPr>
            <p:cNvPr id="72" name="Group 71"/>
            <p:cNvGrpSpPr>
              <a:grpSpLocks/>
            </p:cNvGrpSpPr>
            <p:nvPr/>
          </p:nvGrpSpPr>
          <p:grpSpPr bwMode="auto">
            <a:xfrm>
              <a:off x="3398" y="1031"/>
              <a:ext cx="288" cy="394"/>
              <a:chOff x="3398" y="1031"/>
              <a:chExt cx="288" cy="394"/>
            </a:xfrm>
          </p:grpSpPr>
          <p:sp>
            <p:nvSpPr>
              <p:cNvPr id="74" name="Freeform 72"/>
              <p:cNvSpPr>
                <a:spLocks/>
              </p:cNvSpPr>
              <p:nvPr/>
            </p:nvSpPr>
            <p:spPr bwMode="auto">
              <a:xfrm>
                <a:off x="3398" y="1086"/>
                <a:ext cx="288" cy="288"/>
              </a:xfrm>
              <a:custGeom>
                <a:avLst/>
                <a:gdLst>
                  <a:gd name="T0" fmla="*/ 0 w 288"/>
                  <a:gd name="T1" fmla="*/ 0 h 288"/>
                  <a:gd name="T2" fmla="*/ 0 w 288"/>
                  <a:gd name="T3" fmla="*/ 287 h 288"/>
                  <a:gd name="T4" fmla="*/ 287 w 288"/>
                  <a:gd name="T5" fmla="*/ 144 h 288"/>
                  <a:gd name="T6" fmla="*/ 0 w 288"/>
                  <a:gd name="T7" fmla="*/ 0 h 2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8" h="288">
                    <a:moveTo>
                      <a:pt x="0" y="0"/>
                    </a:moveTo>
                    <a:lnTo>
                      <a:pt x="0" y="287"/>
                    </a:lnTo>
                    <a:lnTo>
                      <a:pt x="287" y="144"/>
                    </a:lnTo>
                    <a:lnTo>
                      <a:pt x="0"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 name="Line 73"/>
              <p:cNvSpPr>
                <a:spLocks noChangeShapeType="1"/>
              </p:cNvSpPr>
              <p:nvPr/>
            </p:nvSpPr>
            <p:spPr bwMode="auto">
              <a:xfrm flipV="1">
                <a:off x="3460" y="1031"/>
                <a:ext cx="95" cy="39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3" name="Freeform 74"/>
            <p:cNvSpPr>
              <a:spLocks/>
            </p:cNvSpPr>
            <p:nvPr/>
          </p:nvSpPr>
          <p:spPr bwMode="auto">
            <a:xfrm>
              <a:off x="3540" y="993"/>
              <a:ext cx="26" cy="54"/>
            </a:xfrm>
            <a:custGeom>
              <a:avLst/>
              <a:gdLst>
                <a:gd name="T0" fmla="*/ 25 w 26"/>
                <a:gd name="T1" fmla="*/ 0 h 54"/>
                <a:gd name="T2" fmla="*/ 0 w 26"/>
                <a:gd name="T3" fmla="*/ 47 h 54"/>
                <a:gd name="T4" fmla="*/ 15 w 26"/>
                <a:gd name="T5" fmla="*/ 38 h 54"/>
                <a:gd name="T6" fmla="*/ 25 w 26"/>
                <a:gd name="T7" fmla="*/ 53 h 54"/>
                <a:gd name="T8" fmla="*/ 25 w 26"/>
                <a:gd name="T9" fmla="*/ 0 h 54"/>
                <a:gd name="T10" fmla="*/ 25 w 26"/>
                <a:gd name="T11" fmla="*/ 0 h 5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54">
                  <a:moveTo>
                    <a:pt x="25" y="0"/>
                  </a:moveTo>
                  <a:lnTo>
                    <a:pt x="0" y="47"/>
                  </a:lnTo>
                  <a:lnTo>
                    <a:pt x="15" y="38"/>
                  </a:lnTo>
                  <a:lnTo>
                    <a:pt x="25" y="53"/>
                  </a:lnTo>
                  <a:lnTo>
                    <a:pt x="25" y="0"/>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6" name="Text Box 75"/>
          <p:cNvSpPr txBox="1">
            <a:spLocks noChangeArrowheads="1"/>
          </p:cNvSpPr>
          <p:nvPr/>
        </p:nvSpPr>
        <p:spPr bwMode="auto">
          <a:xfrm>
            <a:off x="9265150" y="1912367"/>
            <a:ext cx="10382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lgn="ctr">
              <a:buClr>
                <a:srgbClr val="000000"/>
              </a:buClr>
              <a:buSzPct val="90000"/>
              <a:buFont typeface="Monotype Sorts" pitchFamily="2" charset="2"/>
              <a:buNone/>
            </a:pPr>
            <a:r>
              <a:rPr lang="en-US" altLang="en-US" sz="1700" b="1">
                <a:solidFill>
                  <a:srgbClr val="0000FF"/>
                </a:solidFill>
                <a:latin typeface="ITCCenturyBookT" pitchFamily="2" charset="0"/>
              </a:rPr>
              <a:t>VIDEO FILTER</a:t>
            </a:r>
            <a:endParaRPr lang="en-US" altLang="en-US" sz="2200">
              <a:latin typeface="Times New Roman" panose="02020603050405020304" pitchFamily="18" charset="0"/>
            </a:endParaRPr>
          </a:p>
        </p:txBody>
      </p:sp>
      <p:sp>
        <p:nvSpPr>
          <p:cNvPr id="77" name="Freeform 76"/>
          <p:cNvSpPr>
            <a:spLocks/>
          </p:cNvSpPr>
          <p:nvPr/>
        </p:nvSpPr>
        <p:spPr bwMode="auto">
          <a:xfrm>
            <a:off x="6072688" y="4320604"/>
            <a:ext cx="2112962" cy="1222375"/>
          </a:xfrm>
          <a:custGeom>
            <a:avLst/>
            <a:gdLst>
              <a:gd name="T0" fmla="*/ 0 w 1446"/>
              <a:gd name="T1" fmla="*/ 2147483647 h 1044"/>
              <a:gd name="T2" fmla="*/ 2147483647 w 1446"/>
              <a:gd name="T3" fmla="*/ 2147483647 h 1044"/>
              <a:gd name="T4" fmla="*/ 2147483647 w 1446"/>
              <a:gd name="T5" fmla="*/ 0 h 1044"/>
              <a:gd name="T6" fmla="*/ 0 w 1446"/>
              <a:gd name="T7" fmla="*/ 0 h 1044"/>
              <a:gd name="T8" fmla="*/ 0 w 1446"/>
              <a:gd name="T9" fmla="*/ 2147483647 h 10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6" h="1044">
                <a:moveTo>
                  <a:pt x="0" y="1043"/>
                </a:moveTo>
                <a:lnTo>
                  <a:pt x="1445" y="1043"/>
                </a:lnTo>
                <a:lnTo>
                  <a:pt x="1445" y="0"/>
                </a:lnTo>
                <a:lnTo>
                  <a:pt x="0" y="0"/>
                </a:lnTo>
                <a:lnTo>
                  <a:pt x="0" y="1043"/>
                </a:lnTo>
              </a:path>
            </a:pathLst>
          </a:custGeom>
          <a:noFill/>
          <a:ln w="317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8" name="Group 77"/>
          <p:cNvGrpSpPr>
            <a:grpSpLocks/>
          </p:cNvGrpSpPr>
          <p:nvPr/>
        </p:nvGrpSpPr>
        <p:grpSpPr bwMode="auto">
          <a:xfrm>
            <a:off x="6072688" y="4700017"/>
            <a:ext cx="2112962" cy="225425"/>
            <a:chOff x="3147" y="3392"/>
            <a:chExt cx="1446" cy="192"/>
          </a:xfrm>
        </p:grpSpPr>
        <p:sp>
          <p:nvSpPr>
            <p:cNvPr id="79" name="Freeform 78"/>
            <p:cNvSpPr>
              <a:spLocks/>
            </p:cNvSpPr>
            <p:nvPr/>
          </p:nvSpPr>
          <p:spPr bwMode="auto">
            <a:xfrm>
              <a:off x="3147" y="3570"/>
              <a:ext cx="377" cy="14"/>
            </a:xfrm>
            <a:custGeom>
              <a:avLst/>
              <a:gdLst>
                <a:gd name="T0" fmla="*/ 4 w 377"/>
                <a:gd name="T1" fmla="*/ 4 h 14"/>
                <a:gd name="T2" fmla="*/ 11 w 377"/>
                <a:gd name="T3" fmla="*/ 5 h 14"/>
                <a:gd name="T4" fmla="*/ 18 w 377"/>
                <a:gd name="T5" fmla="*/ 6 h 14"/>
                <a:gd name="T6" fmla="*/ 26 w 377"/>
                <a:gd name="T7" fmla="*/ 6 h 14"/>
                <a:gd name="T8" fmla="*/ 33 w 377"/>
                <a:gd name="T9" fmla="*/ 7 h 14"/>
                <a:gd name="T10" fmla="*/ 39 w 377"/>
                <a:gd name="T11" fmla="*/ 6 h 14"/>
                <a:gd name="T12" fmla="*/ 47 w 377"/>
                <a:gd name="T13" fmla="*/ 10 h 14"/>
                <a:gd name="T14" fmla="*/ 54 w 377"/>
                <a:gd name="T15" fmla="*/ 6 h 14"/>
                <a:gd name="T16" fmla="*/ 61 w 377"/>
                <a:gd name="T17" fmla="*/ 8 h 14"/>
                <a:gd name="T18" fmla="*/ 69 w 377"/>
                <a:gd name="T19" fmla="*/ 7 h 14"/>
                <a:gd name="T20" fmla="*/ 76 w 377"/>
                <a:gd name="T21" fmla="*/ 6 h 14"/>
                <a:gd name="T22" fmla="*/ 84 w 377"/>
                <a:gd name="T23" fmla="*/ 8 h 14"/>
                <a:gd name="T24" fmla="*/ 91 w 377"/>
                <a:gd name="T25" fmla="*/ 6 h 14"/>
                <a:gd name="T26" fmla="*/ 98 w 377"/>
                <a:gd name="T27" fmla="*/ 0 h 14"/>
                <a:gd name="T28" fmla="*/ 106 w 377"/>
                <a:gd name="T29" fmla="*/ 4 h 14"/>
                <a:gd name="T30" fmla="*/ 113 w 377"/>
                <a:gd name="T31" fmla="*/ 4 h 14"/>
                <a:gd name="T32" fmla="*/ 120 w 377"/>
                <a:gd name="T33" fmla="*/ 8 h 14"/>
                <a:gd name="T34" fmla="*/ 127 w 377"/>
                <a:gd name="T35" fmla="*/ 7 h 14"/>
                <a:gd name="T36" fmla="*/ 135 w 377"/>
                <a:gd name="T37" fmla="*/ 6 h 14"/>
                <a:gd name="T38" fmla="*/ 142 w 377"/>
                <a:gd name="T39" fmla="*/ 8 h 14"/>
                <a:gd name="T40" fmla="*/ 149 w 377"/>
                <a:gd name="T41" fmla="*/ 8 h 14"/>
                <a:gd name="T42" fmla="*/ 156 w 377"/>
                <a:gd name="T43" fmla="*/ 2 h 14"/>
                <a:gd name="T44" fmla="*/ 163 w 377"/>
                <a:gd name="T45" fmla="*/ 8 h 14"/>
                <a:gd name="T46" fmla="*/ 170 w 377"/>
                <a:gd name="T47" fmla="*/ 7 h 14"/>
                <a:gd name="T48" fmla="*/ 177 w 377"/>
                <a:gd name="T49" fmla="*/ 8 h 14"/>
                <a:gd name="T50" fmla="*/ 185 w 377"/>
                <a:gd name="T51" fmla="*/ 6 h 14"/>
                <a:gd name="T52" fmla="*/ 192 w 377"/>
                <a:gd name="T53" fmla="*/ 5 h 14"/>
                <a:gd name="T54" fmla="*/ 199 w 377"/>
                <a:gd name="T55" fmla="*/ 5 h 14"/>
                <a:gd name="T56" fmla="*/ 206 w 377"/>
                <a:gd name="T57" fmla="*/ 5 h 14"/>
                <a:gd name="T58" fmla="*/ 214 w 377"/>
                <a:gd name="T59" fmla="*/ 8 h 14"/>
                <a:gd name="T60" fmla="*/ 221 w 377"/>
                <a:gd name="T61" fmla="*/ 8 h 14"/>
                <a:gd name="T62" fmla="*/ 228 w 377"/>
                <a:gd name="T63" fmla="*/ 9 h 14"/>
                <a:gd name="T64" fmla="*/ 235 w 377"/>
                <a:gd name="T65" fmla="*/ 8 h 14"/>
                <a:gd name="T66" fmla="*/ 243 w 377"/>
                <a:gd name="T67" fmla="*/ 10 h 14"/>
                <a:gd name="T68" fmla="*/ 249 w 377"/>
                <a:gd name="T69" fmla="*/ 0 h 14"/>
                <a:gd name="T70" fmla="*/ 257 w 377"/>
                <a:gd name="T71" fmla="*/ 6 h 14"/>
                <a:gd name="T72" fmla="*/ 263 w 377"/>
                <a:gd name="T73" fmla="*/ 12 h 14"/>
                <a:gd name="T74" fmla="*/ 271 w 377"/>
                <a:gd name="T75" fmla="*/ 7 h 14"/>
                <a:gd name="T76" fmla="*/ 279 w 377"/>
                <a:gd name="T77" fmla="*/ 5 h 14"/>
                <a:gd name="T78" fmla="*/ 285 w 377"/>
                <a:gd name="T79" fmla="*/ 8 h 14"/>
                <a:gd name="T80" fmla="*/ 293 w 377"/>
                <a:gd name="T81" fmla="*/ 7 h 14"/>
                <a:gd name="T82" fmla="*/ 300 w 377"/>
                <a:gd name="T83" fmla="*/ 6 h 14"/>
                <a:gd name="T84" fmla="*/ 307 w 377"/>
                <a:gd name="T85" fmla="*/ 7 h 14"/>
                <a:gd name="T86" fmla="*/ 315 w 377"/>
                <a:gd name="T87" fmla="*/ 8 h 14"/>
                <a:gd name="T88" fmla="*/ 322 w 377"/>
                <a:gd name="T89" fmla="*/ 5 h 14"/>
                <a:gd name="T90" fmla="*/ 329 w 377"/>
                <a:gd name="T91" fmla="*/ 8 h 14"/>
                <a:gd name="T92" fmla="*/ 337 w 377"/>
                <a:gd name="T93" fmla="*/ 7 h 14"/>
                <a:gd name="T94" fmla="*/ 343 w 377"/>
                <a:gd name="T95" fmla="*/ 3 h 14"/>
                <a:gd name="T96" fmla="*/ 350 w 377"/>
                <a:gd name="T97" fmla="*/ 8 h 14"/>
                <a:gd name="T98" fmla="*/ 358 w 377"/>
                <a:gd name="T99" fmla="*/ 8 h 14"/>
                <a:gd name="T100" fmla="*/ 365 w 377"/>
                <a:gd name="T101" fmla="*/ 8 h 14"/>
                <a:gd name="T102" fmla="*/ 373 w 377"/>
                <a:gd name="T103" fmla="*/ 8 h 1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377" h="14">
                  <a:moveTo>
                    <a:pt x="0" y="4"/>
                  </a:moveTo>
                  <a:lnTo>
                    <a:pt x="4" y="4"/>
                  </a:lnTo>
                  <a:lnTo>
                    <a:pt x="8" y="8"/>
                  </a:lnTo>
                  <a:lnTo>
                    <a:pt x="11" y="5"/>
                  </a:lnTo>
                  <a:lnTo>
                    <a:pt x="15" y="7"/>
                  </a:lnTo>
                  <a:lnTo>
                    <a:pt x="18" y="6"/>
                  </a:lnTo>
                  <a:lnTo>
                    <a:pt x="22" y="7"/>
                  </a:lnTo>
                  <a:lnTo>
                    <a:pt x="26" y="6"/>
                  </a:lnTo>
                  <a:lnTo>
                    <a:pt x="29" y="9"/>
                  </a:lnTo>
                  <a:lnTo>
                    <a:pt x="33" y="7"/>
                  </a:lnTo>
                  <a:lnTo>
                    <a:pt x="37" y="7"/>
                  </a:lnTo>
                  <a:lnTo>
                    <a:pt x="39" y="6"/>
                  </a:lnTo>
                  <a:lnTo>
                    <a:pt x="44" y="13"/>
                  </a:lnTo>
                  <a:lnTo>
                    <a:pt x="47" y="10"/>
                  </a:lnTo>
                  <a:lnTo>
                    <a:pt x="51" y="9"/>
                  </a:lnTo>
                  <a:lnTo>
                    <a:pt x="54" y="6"/>
                  </a:lnTo>
                  <a:lnTo>
                    <a:pt x="58" y="5"/>
                  </a:lnTo>
                  <a:lnTo>
                    <a:pt x="61" y="8"/>
                  </a:lnTo>
                  <a:lnTo>
                    <a:pt x="66" y="6"/>
                  </a:lnTo>
                  <a:lnTo>
                    <a:pt x="69" y="7"/>
                  </a:lnTo>
                  <a:lnTo>
                    <a:pt x="73" y="8"/>
                  </a:lnTo>
                  <a:lnTo>
                    <a:pt x="76" y="6"/>
                  </a:lnTo>
                  <a:lnTo>
                    <a:pt x="80" y="8"/>
                  </a:lnTo>
                  <a:lnTo>
                    <a:pt x="84" y="8"/>
                  </a:lnTo>
                  <a:lnTo>
                    <a:pt x="86" y="6"/>
                  </a:lnTo>
                  <a:lnTo>
                    <a:pt x="91" y="6"/>
                  </a:lnTo>
                  <a:lnTo>
                    <a:pt x="95" y="3"/>
                  </a:lnTo>
                  <a:lnTo>
                    <a:pt x="98" y="0"/>
                  </a:lnTo>
                  <a:lnTo>
                    <a:pt x="101" y="5"/>
                  </a:lnTo>
                  <a:lnTo>
                    <a:pt x="106" y="4"/>
                  </a:lnTo>
                  <a:lnTo>
                    <a:pt x="109" y="4"/>
                  </a:lnTo>
                  <a:lnTo>
                    <a:pt x="113" y="4"/>
                  </a:lnTo>
                  <a:lnTo>
                    <a:pt x="116" y="5"/>
                  </a:lnTo>
                  <a:lnTo>
                    <a:pt x="120" y="8"/>
                  </a:lnTo>
                  <a:lnTo>
                    <a:pt x="123" y="7"/>
                  </a:lnTo>
                  <a:lnTo>
                    <a:pt x="127" y="7"/>
                  </a:lnTo>
                  <a:lnTo>
                    <a:pt x="130" y="7"/>
                  </a:lnTo>
                  <a:lnTo>
                    <a:pt x="135" y="6"/>
                  </a:lnTo>
                  <a:lnTo>
                    <a:pt x="137" y="5"/>
                  </a:lnTo>
                  <a:lnTo>
                    <a:pt x="142" y="8"/>
                  </a:lnTo>
                  <a:lnTo>
                    <a:pt x="145" y="9"/>
                  </a:lnTo>
                  <a:lnTo>
                    <a:pt x="149" y="8"/>
                  </a:lnTo>
                  <a:lnTo>
                    <a:pt x="152" y="6"/>
                  </a:lnTo>
                  <a:lnTo>
                    <a:pt x="156" y="2"/>
                  </a:lnTo>
                  <a:lnTo>
                    <a:pt x="159" y="3"/>
                  </a:lnTo>
                  <a:lnTo>
                    <a:pt x="163" y="8"/>
                  </a:lnTo>
                  <a:lnTo>
                    <a:pt x="167" y="10"/>
                  </a:lnTo>
                  <a:lnTo>
                    <a:pt x="170" y="7"/>
                  </a:lnTo>
                  <a:lnTo>
                    <a:pt x="174" y="6"/>
                  </a:lnTo>
                  <a:lnTo>
                    <a:pt x="177" y="8"/>
                  </a:lnTo>
                  <a:lnTo>
                    <a:pt x="181" y="8"/>
                  </a:lnTo>
                  <a:lnTo>
                    <a:pt x="185" y="6"/>
                  </a:lnTo>
                  <a:lnTo>
                    <a:pt x="187" y="8"/>
                  </a:lnTo>
                  <a:lnTo>
                    <a:pt x="192" y="5"/>
                  </a:lnTo>
                  <a:lnTo>
                    <a:pt x="195" y="6"/>
                  </a:lnTo>
                  <a:lnTo>
                    <a:pt x="199" y="5"/>
                  </a:lnTo>
                  <a:lnTo>
                    <a:pt x="203" y="4"/>
                  </a:lnTo>
                  <a:lnTo>
                    <a:pt x="206" y="5"/>
                  </a:lnTo>
                  <a:lnTo>
                    <a:pt x="210" y="9"/>
                  </a:lnTo>
                  <a:lnTo>
                    <a:pt x="214" y="8"/>
                  </a:lnTo>
                  <a:lnTo>
                    <a:pt x="217" y="8"/>
                  </a:lnTo>
                  <a:lnTo>
                    <a:pt x="221" y="8"/>
                  </a:lnTo>
                  <a:lnTo>
                    <a:pt x="224" y="10"/>
                  </a:lnTo>
                  <a:lnTo>
                    <a:pt x="228" y="9"/>
                  </a:lnTo>
                  <a:lnTo>
                    <a:pt x="232" y="7"/>
                  </a:lnTo>
                  <a:lnTo>
                    <a:pt x="235" y="8"/>
                  </a:lnTo>
                  <a:lnTo>
                    <a:pt x="239" y="5"/>
                  </a:lnTo>
                  <a:lnTo>
                    <a:pt x="243" y="10"/>
                  </a:lnTo>
                  <a:lnTo>
                    <a:pt x="246" y="5"/>
                  </a:lnTo>
                  <a:lnTo>
                    <a:pt x="249" y="0"/>
                  </a:lnTo>
                  <a:lnTo>
                    <a:pt x="254" y="3"/>
                  </a:lnTo>
                  <a:lnTo>
                    <a:pt x="257" y="6"/>
                  </a:lnTo>
                  <a:lnTo>
                    <a:pt x="261" y="5"/>
                  </a:lnTo>
                  <a:lnTo>
                    <a:pt x="263" y="12"/>
                  </a:lnTo>
                  <a:lnTo>
                    <a:pt x="268" y="9"/>
                  </a:lnTo>
                  <a:lnTo>
                    <a:pt x="271" y="7"/>
                  </a:lnTo>
                  <a:lnTo>
                    <a:pt x="275" y="7"/>
                  </a:lnTo>
                  <a:lnTo>
                    <a:pt x="279" y="5"/>
                  </a:lnTo>
                  <a:lnTo>
                    <a:pt x="282" y="5"/>
                  </a:lnTo>
                  <a:lnTo>
                    <a:pt x="285" y="8"/>
                  </a:lnTo>
                  <a:lnTo>
                    <a:pt x="290" y="6"/>
                  </a:lnTo>
                  <a:lnTo>
                    <a:pt x="293" y="7"/>
                  </a:lnTo>
                  <a:lnTo>
                    <a:pt x="297" y="8"/>
                  </a:lnTo>
                  <a:lnTo>
                    <a:pt x="300" y="6"/>
                  </a:lnTo>
                  <a:lnTo>
                    <a:pt x="303" y="8"/>
                  </a:lnTo>
                  <a:lnTo>
                    <a:pt x="307" y="7"/>
                  </a:lnTo>
                  <a:lnTo>
                    <a:pt x="311" y="12"/>
                  </a:lnTo>
                  <a:lnTo>
                    <a:pt x="315" y="8"/>
                  </a:lnTo>
                  <a:lnTo>
                    <a:pt x="319" y="8"/>
                  </a:lnTo>
                  <a:lnTo>
                    <a:pt x="322" y="5"/>
                  </a:lnTo>
                  <a:lnTo>
                    <a:pt x="325" y="4"/>
                  </a:lnTo>
                  <a:lnTo>
                    <a:pt x="329" y="8"/>
                  </a:lnTo>
                  <a:lnTo>
                    <a:pt x="333" y="0"/>
                  </a:lnTo>
                  <a:lnTo>
                    <a:pt x="337" y="7"/>
                  </a:lnTo>
                  <a:lnTo>
                    <a:pt x="340" y="5"/>
                  </a:lnTo>
                  <a:lnTo>
                    <a:pt x="343" y="3"/>
                  </a:lnTo>
                  <a:lnTo>
                    <a:pt x="347" y="5"/>
                  </a:lnTo>
                  <a:lnTo>
                    <a:pt x="350" y="8"/>
                  </a:lnTo>
                  <a:lnTo>
                    <a:pt x="355" y="8"/>
                  </a:lnTo>
                  <a:lnTo>
                    <a:pt x="358" y="8"/>
                  </a:lnTo>
                  <a:lnTo>
                    <a:pt x="361" y="11"/>
                  </a:lnTo>
                  <a:lnTo>
                    <a:pt x="365" y="8"/>
                  </a:lnTo>
                  <a:lnTo>
                    <a:pt x="369" y="7"/>
                  </a:lnTo>
                  <a:lnTo>
                    <a:pt x="373" y="8"/>
                  </a:lnTo>
                  <a:lnTo>
                    <a:pt x="376" y="10"/>
                  </a:lnTo>
                </a:path>
              </a:pathLst>
            </a:custGeom>
            <a:noFill/>
            <a:ln w="317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 name="Freeform 79"/>
            <p:cNvSpPr>
              <a:spLocks/>
            </p:cNvSpPr>
            <p:nvPr/>
          </p:nvSpPr>
          <p:spPr bwMode="auto">
            <a:xfrm>
              <a:off x="3523" y="3392"/>
              <a:ext cx="376" cy="191"/>
            </a:xfrm>
            <a:custGeom>
              <a:avLst/>
              <a:gdLst>
                <a:gd name="T0" fmla="*/ 4 w 376"/>
                <a:gd name="T1" fmla="*/ 189 h 191"/>
                <a:gd name="T2" fmla="*/ 11 w 376"/>
                <a:gd name="T3" fmla="*/ 185 h 191"/>
                <a:gd name="T4" fmla="*/ 19 w 376"/>
                <a:gd name="T5" fmla="*/ 186 h 191"/>
                <a:gd name="T6" fmla="*/ 25 w 376"/>
                <a:gd name="T7" fmla="*/ 188 h 191"/>
                <a:gd name="T8" fmla="*/ 33 w 376"/>
                <a:gd name="T9" fmla="*/ 183 h 191"/>
                <a:gd name="T10" fmla="*/ 40 w 376"/>
                <a:gd name="T11" fmla="*/ 183 h 191"/>
                <a:gd name="T12" fmla="*/ 47 w 376"/>
                <a:gd name="T13" fmla="*/ 186 h 191"/>
                <a:gd name="T14" fmla="*/ 55 w 376"/>
                <a:gd name="T15" fmla="*/ 186 h 191"/>
                <a:gd name="T16" fmla="*/ 62 w 376"/>
                <a:gd name="T17" fmla="*/ 185 h 191"/>
                <a:gd name="T18" fmla="*/ 69 w 376"/>
                <a:gd name="T19" fmla="*/ 185 h 191"/>
                <a:gd name="T20" fmla="*/ 75 w 376"/>
                <a:gd name="T21" fmla="*/ 183 h 191"/>
                <a:gd name="T22" fmla="*/ 83 w 376"/>
                <a:gd name="T23" fmla="*/ 187 h 191"/>
                <a:gd name="T24" fmla="*/ 90 w 376"/>
                <a:gd name="T25" fmla="*/ 183 h 191"/>
                <a:gd name="T26" fmla="*/ 97 w 376"/>
                <a:gd name="T27" fmla="*/ 181 h 191"/>
                <a:gd name="T28" fmla="*/ 105 w 376"/>
                <a:gd name="T29" fmla="*/ 186 h 191"/>
                <a:gd name="T30" fmla="*/ 112 w 376"/>
                <a:gd name="T31" fmla="*/ 186 h 191"/>
                <a:gd name="T32" fmla="*/ 119 w 376"/>
                <a:gd name="T33" fmla="*/ 182 h 191"/>
                <a:gd name="T34" fmla="*/ 127 w 376"/>
                <a:gd name="T35" fmla="*/ 186 h 191"/>
                <a:gd name="T36" fmla="*/ 134 w 376"/>
                <a:gd name="T37" fmla="*/ 188 h 191"/>
                <a:gd name="T38" fmla="*/ 141 w 376"/>
                <a:gd name="T39" fmla="*/ 182 h 191"/>
                <a:gd name="T40" fmla="*/ 148 w 376"/>
                <a:gd name="T41" fmla="*/ 182 h 191"/>
                <a:gd name="T42" fmla="*/ 155 w 376"/>
                <a:gd name="T43" fmla="*/ 184 h 191"/>
                <a:gd name="T44" fmla="*/ 163 w 376"/>
                <a:gd name="T45" fmla="*/ 186 h 191"/>
                <a:gd name="T46" fmla="*/ 170 w 376"/>
                <a:gd name="T47" fmla="*/ 186 h 191"/>
                <a:gd name="T48" fmla="*/ 177 w 376"/>
                <a:gd name="T49" fmla="*/ 182 h 191"/>
                <a:gd name="T50" fmla="*/ 184 w 376"/>
                <a:gd name="T51" fmla="*/ 184 h 191"/>
                <a:gd name="T52" fmla="*/ 191 w 376"/>
                <a:gd name="T53" fmla="*/ 182 h 191"/>
                <a:gd name="T54" fmla="*/ 198 w 376"/>
                <a:gd name="T55" fmla="*/ 184 h 191"/>
                <a:gd name="T56" fmla="*/ 206 w 376"/>
                <a:gd name="T57" fmla="*/ 184 h 191"/>
                <a:gd name="T58" fmla="*/ 213 w 376"/>
                <a:gd name="T59" fmla="*/ 182 h 191"/>
                <a:gd name="T60" fmla="*/ 220 w 376"/>
                <a:gd name="T61" fmla="*/ 184 h 191"/>
                <a:gd name="T62" fmla="*/ 228 w 376"/>
                <a:gd name="T63" fmla="*/ 188 h 191"/>
                <a:gd name="T64" fmla="*/ 235 w 376"/>
                <a:gd name="T65" fmla="*/ 186 h 191"/>
                <a:gd name="T66" fmla="*/ 242 w 376"/>
                <a:gd name="T67" fmla="*/ 184 h 191"/>
                <a:gd name="T68" fmla="*/ 249 w 376"/>
                <a:gd name="T69" fmla="*/ 186 h 191"/>
                <a:gd name="T70" fmla="*/ 257 w 376"/>
                <a:gd name="T71" fmla="*/ 180 h 191"/>
                <a:gd name="T72" fmla="*/ 265 w 376"/>
                <a:gd name="T73" fmla="*/ 175 h 191"/>
                <a:gd name="T74" fmla="*/ 271 w 376"/>
                <a:gd name="T75" fmla="*/ 177 h 191"/>
                <a:gd name="T76" fmla="*/ 279 w 376"/>
                <a:gd name="T77" fmla="*/ 171 h 191"/>
                <a:gd name="T78" fmla="*/ 285 w 376"/>
                <a:gd name="T79" fmla="*/ 155 h 191"/>
                <a:gd name="T80" fmla="*/ 293 w 376"/>
                <a:gd name="T81" fmla="*/ 137 h 191"/>
                <a:gd name="T82" fmla="*/ 300 w 376"/>
                <a:gd name="T83" fmla="*/ 108 h 191"/>
                <a:gd name="T84" fmla="*/ 307 w 376"/>
                <a:gd name="T85" fmla="*/ 83 h 191"/>
                <a:gd name="T86" fmla="*/ 315 w 376"/>
                <a:gd name="T87" fmla="*/ 54 h 191"/>
                <a:gd name="T88" fmla="*/ 322 w 376"/>
                <a:gd name="T89" fmla="*/ 30 h 191"/>
                <a:gd name="T90" fmla="*/ 329 w 376"/>
                <a:gd name="T91" fmla="*/ 12 h 191"/>
                <a:gd name="T92" fmla="*/ 336 w 376"/>
                <a:gd name="T93" fmla="*/ 2 h 191"/>
                <a:gd name="T94" fmla="*/ 343 w 376"/>
                <a:gd name="T95" fmla="*/ 0 h 191"/>
                <a:gd name="T96" fmla="*/ 351 w 376"/>
                <a:gd name="T97" fmla="*/ 1 h 191"/>
                <a:gd name="T98" fmla="*/ 358 w 376"/>
                <a:gd name="T99" fmla="*/ 15 h 191"/>
                <a:gd name="T100" fmla="*/ 365 w 376"/>
                <a:gd name="T101" fmla="*/ 32 h 191"/>
                <a:gd name="T102" fmla="*/ 373 w 376"/>
                <a:gd name="T103" fmla="*/ 57 h 19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376" h="191">
                  <a:moveTo>
                    <a:pt x="0" y="188"/>
                  </a:moveTo>
                  <a:lnTo>
                    <a:pt x="4" y="189"/>
                  </a:lnTo>
                  <a:lnTo>
                    <a:pt x="7" y="186"/>
                  </a:lnTo>
                  <a:lnTo>
                    <a:pt x="11" y="185"/>
                  </a:lnTo>
                  <a:lnTo>
                    <a:pt x="15" y="186"/>
                  </a:lnTo>
                  <a:lnTo>
                    <a:pt x="19" y="186"/>
                  </a:lnTo>
                  <a:lnTo>
                    <a:pt x="21" y="190"/>
                  </a:lnTo>
                  <a:lnTo>
                    <a:pt x="25" y="188"/>
                  </a:lnTo>
                  <a:lnTo>
                    <a:pt x="29" y="184"/>
                  </a:lnTo>
                  <a:lnTo>
                    <a:pt x="33" y="183"/>
                  </a:lnTo>
                  <a:lnTo>
                    <a:pt x="36" y="185"/>
                  </a:lnTo>
                  <a:lnTo>
                    <a:pt x="40" y="183"/>
                  </a:lnTo>
                  <a:lnTo>
                    <a:pt x="43" y="183"/>
                  </a:lnTo>
                  <a:lnTo>
                    <a:pt x="47" y="186"/>
                  </a:lnTo>
                  <a:lnTo>
                    <a:pt x="51" y="182"/>
                  </a:lnTo>
                  <a:lnTo>
                    <a:pt x="55" y="186"/>
                  </a:lnTo>
                  <a:lnTo>
                    <a:pt x="57" y="186"/>
                  </a:lnTo>
                  <a:lnTo>
                    <a:pt x="62" y="185"/>
                  </a:lnTo>
                  <a:lnTo>
                    <a:pt x="65" y="186"/>
                  </a:lnTo>
                  <a:lnTo>
                    <a:pt x="69" y="185"/>
                  </a:lnTo>
                  <a:lnTo>
                    <a:pt x="72" y="187"/>
                  </a:lnTo>
                  <a:lnTo>
                    <a:pt x="75" y="183"/>
                  </a:lnTo>
                  <a:lnTo>
                    <a:pt x="79" y="184"/>
                  </a:lnTo>
                  <a:lnTo>
                    <a:pt x="83" y="187"/>
                  </a:lnTo>
                  <a:lnTo>
                    <a:pt x="87" y="186"/>
                  </a:lnTo>
                  <a:lnTo>
                    <a:pt x="90" y="183"/>
                  </a:lnTo>
                  <a:lnTo>
                    <a:pt x="94" y="183"/>
                  </a:lnTo>
                  <a:lnTo>
                    <a:pt x="97" y="181"/>
                  </a:lnTo>
                  <a:lnTo>
                    <a:pt x="101" y="185"/>
                  </a:lnTo>
                  <a:lnTo>
                    <a:pt x="105" y="186"/>
                  </a:lnTo>
                  <a:lnTo>
                    <a:pt x="109" y="187"/>
                  </a:lnTo>
                  <a:lnTo>
                    <a:pt x="112" y="186"/>
                  </a:lnTo>
                  <a:lnTo>
                    <a:pt x="116" y="186"/>
                  </a:lnTo>
                  <a:lnTo>
                    <a:pt x="119" y="182"/>
                  </a:lnTo>
                  <a:lnTo>
                    <a:pt x="123" y="185"/>
                  </a:lnTo>
                  <a:lnTo>
                    <a:pt x="127" y="186"/>
                  </a:lnTo>
                  <a:lnTo>
                    <a:pt x="131" y="187"/>
                  </a:lnTo>
                  <a:lnTo>
                    <a:pt x="134" y="188"/>
                  </a:lnTo>
                  <a:lnTo>
                    <a:pt x="137" y="185"/>
                  </a:lnTo>
                  <a:lnTo>
                    <a:pt x="141" y="182"/>
                  </a:lnTo>
                  <a:lnTo>
                    <a:pt x="145" y="178"/>
                  </a:lnTo>
                  <a:lnTo>
                    <a:pt x="148" y="182"/>
                  </a:lnTo>
                  <a:lnTo>
                    <a:pt x="152" y="186"/>
                  </a:lnTo>
                  <a:lnTo>
                    <a:pt x="155" y="184"/>
                  </a:lnTo>
                  <a:lnTo>
                    <a:pt x="159" y="188"/>
                  </a:lnTo>
                  <a:lnTo>
                    <a:pt x="163" y="186"/>
                  </a:lnTo>
                  <a:lnTo>
                    <a:pt x="167" y="182"/>
                  </a:lnTo>
                  <a:lnTo>
                    <a:pt x="170" y="186"/>
                  </a:lnTo>
                  <a:lnTo>
                    <a:pt x="173" y="186"/>
                  </a:lnTo>
                  <a:lnTo>
                    <a:pt x="177" y="182"/>
                  </a:lnTo>
                  <a:lnTo>
                    <a:pt x="181" y="183"/>
                  </a:lnTo>
                  <a:lnTo>
                    <a:pt x="184" y="184"/>
                  </a:lnTo>
                  <a:lnTo>
                    <a:pt x="188" y="184"/>
                  </a:lnTo>
                  <a:lnTo>
                    <a:pt x="191" y="182"/>
                  </a:lnTo>
                  <a:lnTo>
                    <a:pt x="195" y="185"/>
                  </a:lnTo>
                  <a:lnTo>
                    <a:pt x="198" y="184"/>
                  </a:lnTo>
                  <a:lnTo>
                    <a:pt x="203" y="185"/>
                  </a:lnTo>
                  <a:lnTo>
                    <a:pt x="206" y="184"/>
                  </a:lnTo>
                  <a:lnTo>
                    <a:pt x="210" y="186"/>
                  </a:lnTo>
                  <a:lnTo>
                    <a:pt x="213" y="182"/>
                  </a:lnTo>
                  <a:lnTo>
                    <a:pt x="217" y="185"/>
                  </a:lnTo>
                  <a:lnTo>
                    <a:pt x="220" y="184"/>
                  </a:lnTo>
                  <a:lnTo>
                    <a:pt x="225" y="186"/>
                  </a:lnTo>
                  <a:lnTo>
                    <a:pt x="228" y="188"/>
                  </a:lnTo>
                  <a:lnTo>
                    <a:pt x="231" y="188"/>
                  </a:lnTo>
                  <a:lnTo>
                    <a:pt x="235" y="186"/>
                  </a:lnTo>
                  <a:lnTo>
                    <a:pt x="238" y="184"/>
                  </a:lnTo>
                  <a:lnTo>
                    <a:pt x="242" y="184"/>
                  </a:lnTo>
                  <a:lnTo>
                    <a:pt x="246" y="185"/>
                  </a:lnTo>
                  <a:lnTo>
                    <a:pt x="249" y="186"/>
                  </a:lnTo>
                  <a:lnTo>
                    <a:pt x="253" y="182"/>
                  </a:lnTo>
                  <a:lnTo>
                    <a:pt x="257" y="180"/>
                  </a:lnTo>
                  <a:lnTo>
                    <a:pt x="260" y="178"/>
                  </a:lnTo>
                  <a:lnTo>
                    <a:pt x="265" y="175"/>
                  </a:lnTo>
                  <a:lnTo>
                    <a:pt x="267" y="177"/>
                  </a:lnTo>
                  <a:lnTo>
                    <a:pt x="271" y="177"/>
                  </a:lnTo>
                  <a:lnTo>
                    <a:pt x="275" y="175"/>
                  </a:lnTo>
                  <a:lnTo>
                    <a:pt x="279" y="171"/>
                  </a:lnTo>
                  <a:lnTo>
                    <a:pt x="282" y="164"/>
                  </a:lnTo>
                  <a:lnTo>
                    <a:pt x="285" y="155"/>
                  </a:lnTo>
                  <a:lnTo>
                    <a:pt x="289" y="149"/>
                  </a:lnTo>
                  <a:lnTo>
                    <a:pt x="293" y="137"/>
                  </a:lnTo>
                  <a:lnTo>
                    <a:pt x="296" y="126"/>
                  </a:lnTo>
                  <a:lnTo>
                    <a:pt x="300" y="108"/>
                  </a:lnTo>
                  <a:lnTo>
                    <a:pt x="304" y="97"/>
                  </a:lnTo>
                  <a:lnTo>
                    <a:pt x="307" y="83"/>
                  </a:lnTo>
                  <a:lnTo>
                    <a:pt x="311" y="69"/>
                  </a:lnTo>
                  <a:lnTo>
                    <a:pt x="315" y="54"/>
                  </a:lnTo>
                  <a:lnTo>
                    <a:pt x="318" y="41"/>
                  </a:lnTo>
                  <a:lnTo>
                    <a:pt x="322" y="30"/>
                  </a:lnTo>
                  <a:lnTo>
                    <a:pt x="324" y="22"/>
                  </a:lnTo>
                  <a:lnTo>
                    <a:pt x="329" y="12"/>
                  </a:lnTo>
                  <a:lnTo>
                    <a:pt x="332" y="7"/>
                  </a:lnTo>
                  <a:lnTo>
                    <a:pt x="336" y="2"/>
                  </a:lnTo>
                  <a:lnTo>
                    <a:pt x="339" y="0"/>
                  </a:lnTo>
                  <a:lnTo>
                    <a:pt x="343" y="0"/>
                  </a:lnTo>
                  <a:lnTo>
                    <a:pt x="346" y="0"/>
                  </a:lnTo>
                  <a:lnTo>
                    <a:pt x="351" y="1"/>
                  </a:lnTo>
                  <a:lnTo>
                    <a:pt x="354" y="8"/>
                  </a:lnTo>
                  <a:lnTo>
                    <a:pt x="358" y="15"/>
                  </a:lnTo>
                  <a:lnTo>
                    <a:pt x="361" y="24"/>
                  </a:lnTo>
                  <a:lnTo>
                    <a:pt x="365" y="32"/>
                  </a:lnTo>
                  <a:lnTo>
                    <a:pt x="368" y="44"/>
                  </a:lnTo>
                  <a:lnTo>
                    <a:pt x="373" y="57"/>
                  </a:lnTo>
                  <a:lnTo>
                    <a:pt x="375" y="71"/>
                  </a:lnTo>
                </a:path>
              </a:pathLst>
            </a:custGeom>
            <a:noFill/>
            <a:ln w="317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 name="Freeform 80"/>
            <p:cNvSpPr>
              <a:spLocks/>
            </p:cNvSpPr>
            <p:nvPr/>
          </p:nvSpPr>
          <p:spPr bwMode="auto">
            <a:xfrm>
              <a:off x="3898" y="3463"/>
              <a:ext cx="377" cy="120"/>
            </a:xfrm>
            <a:custGeom>
              <a:avLst/>
              <a:gdLst>
                <a:gd name="T0" fmla="*/ 5 w 377"/>
                <a:gd name="T1" fmla="*/ 13 h 120"/>
                <a:gd name="T2" fmla="*/ 11 w 377"/>
                <a:gd name="T3" fmla="*/ 41 h 120"/>
                <a:gd name="T4" fmla="*/ 19 w 377"/>
                <a:gd name="T5" fmla="*/ 64 h 120"/>
                <a:gd name="T6" fmla="*/ 26 w 377"/>
                <a:gd name="T7" fmla="*/ 88 h 120"/>
                <a:gd name="T8" fmla="*/ 33 w 377"/>
                <a:gd name="T9" fmla="*/ 100 h 120"/>
                <a:gd name="T10" fmla="*/ 40 w 377"/>
                <a:gd name="T11" fmla="*/ 107 h 120"/>
                <a:gd name="T12" fmla="*/ 47 w 377"/>
                <a:gd name="T13" fmla="*/ 109 h 120"/>
                <a:gd name="T14" fmla="*/ 55 w 377"/>
                <a:gd name="T15" fmla="*/ 109 h 120"/>
                <a:gd name="T16" fmla="*/ 62 w 377"/>
                <a:gd name="T17" fmla="*/ 109 h 120"/>
                <a:gd name="T18" fmla="*/ 69 w 377"/>
                <a:gd name="T19" fmla="*/ 111 h 120"/>
                <a:gd name="T20" fmla="*/ 77 w 377"/>
                <a:gd name="T21" fmla="*/ 112 h 120"/>
                <a:gd name="T22" fmla="*/ 84 w 377"/>
                <a:gd name="T23" fmla="*/ 112 h 120"/>
                <a:gd name="T24" fmla="*/ 91 w 377"/>
                <a:gd name="T25" fmla="*/ 115 h 120"/>
                <a:gd name="T26" fmla="*/ 98 w 377"/>
                <a:gd name="T27" fmla="*/ 118 h 120"/>
                <a:gd name="T28" fmla="*/ 105 w 377"/>
                <a:gd name="T29" fmla="*/ 115 h 120"/>
                <a:gd name="T30" fmla="*/ 112 w 377"/>
                <a:gd name="T31" fmla="*/ 117 h 120"/>
                <a:gd name="T32" fmla="*/ 120 w 377"/>
                <a:gd name="T33" fmla="*/ 113 h 120"/>
                <a:gd name="T34" fmla="*/ 127 w 377"/>
                <a:gd name="T35" fmla="*/ 115 h 120"/>
                <a:gd name="T36" fmla="*/ 134 w 377"/>
                <a:gd name="T37" fmla="*/ 115 h 120"/>
                <a:gd name="T38" fmla="*/ 142 w 377"/>
                <a:gd name="T39" fmla="*/ 114 h 120"/>
                <a:gd name="T40" fmla="*/ 149 w 377"/>
                <a:gd name="T41" fmla="*/ 114 h 120"/>
                <a:gd name="T42" fmla="*/ 156 w 377"/>
                <a:gd name="T43" fmla="*/ 111 h 120"/>
                <a:gd name="T44" fmla="*/ 164 w 377"/>
                <a:gd name="T45" fmla="*/ 112 h 120"/>
                <a:gd name="T46" fmla="*/ 171 w 377"/>
                <a:gd name="T47" fmla="*/ 115 h 120"/>
                <a:gd name="T48" fmla="*/ 178 w 377"/>
                <a:gd name="T49" fmla="*/ 111 h 120"/>
                <a:gd name="T50" fmla="*/ 185 w 377"/>
                <a:gd name="T51" fmla="*/ 115 h 120"/>
                <a:gd name="T52" fmla="*/ 193 w 377"/>
                <a:gd name="T53" fmla="*/ 113 h 120"/>
                <a:gd name="T54" fmla="*/ 200 w 377"/>
                <a:gd name="T55" fmla="*/ 114 h 120"/>
                <a:gd name="T56" fmla="*/ 207 w 377"/>
                <a:gd name="T57" fmla="*/ 111 h 120"/>
                <a:gd name="T58" fmla="*/ 214 w 377"/>
                <a:gd name="T59" fmla="*/ 111 h 120"/>
                <a:gd name="T60" fmla="*/ 221 w 377"/>
                <a:gd name="T61" fmla="*/ 115 h 120"/>
                <a:gd name="T62" fmla="*/ 228 w 377"/>
                <a:gd name="T63" fmla="*/ 115 h 120"/>
                <a:gd name="T64" fmla="*/ 235 w 377"/>
                <a:gd name="T65" fmla="*/ 115 h 120"/>
                <a:gd name="T66" fmla="*/ 243 w 377"/>
                <a:gd name="T67" fmla="*/ 113 h 120"/>
                <a:gd name="T68" fmla="*/ 250 w 377"/>
                <a:gd name="T69" fmla="*/ 114 h 120"/>
                <a:gd name="T70" fmla="*/ 257 w 377"/>
                <a:gd name="T71" fmla="*/ 114 h 120"/>
                <a:gd name="T72" fmla="*/ 264 w 377"/>
                <a:gd name="T73" fmla="*/ 118 h 120"/>
                <a:gd name="T74" fmla="*/ 271 w 377"/>
                <a:gd name="T75" fmla="*/ 117 h 120"/>
                <a:gd name="T76" fmla="*/ 279 w 377"/>
                <a:gd name="T77" fmla="*/ 113 h 120"/>
                <a:gd name="T78" fmla="*/ 286 w 377"/>
                <a:gd name="T79" fmla="*/ 107 h 120"/>
                <a:gd name="T80" fmla="*/ 293 w 377"/>
                <a:gd name="T81" fmla="*/ 115 h 120"/>
                <a:gd name="T82" fmla="*/ 301 w 377"/>
                <a:gd name="T83" fmla="*/ 111 h 120"/>
                <a:gd name="T84" fmla="*/ 308 w 377"/>
                <a:gd name="T85" fmla="*/ 111 h 120"/>
                <a:gd name="T86" fmla="*/ 314 w 377"/>
                <a:gd name="T87" fmla="*/ 113 h 120"/>
                <a:gd name="T88" fmla="*/ 322 w 377"/>
                <a:gd name="T89" fmla="*/ 111 h 120"/>
                <a:gd name="T90" fmla="*/ 329 w 377"/>
                <a:gd name="T91" fmla="*/ 113 h 120"/>
                <a:gd name="T92" fmla="*/ 336 w 377"/>
                <a:gd name="T93" fmla="*/ 114 h 120"/>
                <a:gd name="T94" fmla="*/ 344 w 377"/>
                <a:gd name="T95" fmla="*/ 115 h 120"/>
                <a:gd name="T96" fmla="*/ 351 w 377"/>
                <a:gd name="T97" fmla="*/ 115 h 120"/>
                <a:gd name="T98" fmla="*/ 358 w 377"/>
                <a:gd name="T99" fmla="*/ 115 h 120"/>
                <a:gd name="T100" fmla="*/ 366 w 377"/>
                <a:gd name="T101" fmla="*/ 115 h 120"/>
                <a:gd name="T102" fmla="*/ 372 w 377"/>
                <a:gd name="T103" fmla="*/ 119 h 12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377" h="120">
                  <a:moveTo>
                    <a:pt x="0" y="0"/>
                  </a:moveTo>
                  <a:lnTo>
                    <a:pt x="5" y="13"/>
                  </a:lnTo>
                  <a:lnTo>
                    <a:pt x="8" y="29"/>
                  </a:lnTo>
                  <a:lnTo>
                    <a:pt x="11" y="41"/>
                  </a:lnTo>
                  <a:lnTo>
                    <a:pt x="16" y="53"/>
                  </a:lnTo>
                  <a:lnTo>
                    <a:pt x="19" y="64"/>
                  </a:lnTo>
                  <a:lnTo>
                    <a:pt x="23" y="79"/>
                  </a:lnTo>
                  <a:lnTo>
                    <a:pt x="26" y="88"/>
                  </a:lnTo>
                  <a:lnTo>
                    <a:pt x="30" y="93"/>
                  </a:lnTo>
                  <a:lnTo>
                    <a:pt x="33" y="100"/>
                  </a:lnTo>
                  <a:lnTo>
                    <a:pt x="37" y="101"/>
                  </a:lnTo>
                  <a:lnTo>
                    <a:pt x="40" y="107"/>
                  </a:lnTo>
                  <a:lnTo>
                    <a:pt x="44" y="104"/>
                  </a:lnTo>
                  <a:lnTo>
                    <a:pt x="47" y="109"/>
                  </a:lnTo>
                  <a:lnTo>
                    <a:pt x="52" y="107"/>
                  </a:lnTo>
                  <a:lnTo>
                    <a:pt x="55" y="109"/>
                  </a:lnTo>
                  <a:lnTo>
                    <a:pt x="59" y="107"/>
                  </a:lnTo>
                  <a:lnTo>
                    <a:pt x="62" y="109"/>
                  </a:lnTo>
                  <a:lnTo>
                    <a:pt x="66" y="109"/>
                  </a:lnTo>
                  <a:lnTo>
                    <a:pt x="69" y="111"/>
                  </a:lnTo>
                  <a:lnTo>
                    <a:pt x="73" y="114"/>
                  </a:lnTo>
                  <a:lnTo>
                    <a:pt x="77" y="112"/>
                  </a:lnTo>
                  <a:lnTo>
                    <a:pt x="80" y="115"/>
                  </a:lnTo>
                  <a:lnTo>
                    <a:pt x="84" y="112"/>
                  </a:lnTo>
                  <a:lnTo>
                    <a:pt x="87" y="118"/>
                  </a:lnTo>
                  <a:lnTo>
                    <a:pt x="91" y="115"/>
                  </a:lnTo>
                  <a:lnTo>
                    <a:pt x="95" y="116"/>
                  </a:lnTo>
                  <a:lnTo>
                    <a:pt x="98" y="118"/>
                  </a:lnTo>
                  <a:lnTo>
                    <a:pt x="102" y="113"/>
                  </a:lnTo>
                  <a:lnTo>
                    <a:pt x="105" y="115"/>
                  </a:lnTo>
                  <a:lnTo>
                    <a:pt x="109" y="116"/>
                  </a:lnTo>
                  <a:lnTo>
                    <a:pt x="112" y="117"/>
                  </a:lnTo>
                  <a:lnTo>
                    <a:pt x="116" y="115"/>
                  </a:lnTo>
                  <a:lnTo>
                    <a:pt x="120" y="113"/>
                  </a:lnTo>
                  <a:lnTo>
                    <a:pt x="124" y="115"/>
                  </a:lnTo>
                  <a:lnTo>
                    <a:pt x="127" y="115"/>
                  </a:lnTo>
                  <a:lnTo>
                    <a:pt x="131" y="114"/>
                  </a:lnTo>
                  <a:lnTo>
                    <a:pt x="134" y="115"/>
                  </a:lnTo>
                  <a:lnTo>
                    <a:pt x="138" y="114"/>
                  </a:lnTo>
                  <a:lnTo>
                    <a:pt x="142" y="114"/>
                  </a:lnTo>
                  <a:lnTo>
                    <a:pt x="145" y="115"/>
                  </a:lnTo>
                  <a:lnTo>
                    <a:pt x="149" y="114"/>
                  </a:lnTo>
                  <a:lnTo>
                    <a:pt x="153" y="115"/>
                  </a:lnTo>
                  <a:lnTo>
                    <a:pt x="156" y="111"/>
                  </a:lnTo>
                  <a:lnTo>
                    <a:pt x="159" y="115"/>
                  </a:lnTo>
                  <a:lnTo>
                    <a:pt x="164" y="112"/>
                  </a:lnTo>
                  <a:lnTo>
                    <a:pt x="166" y="114"/>
                  </a:lnTo>
                  <a:lnTo>
                    <a:pt x="171" y="115"/>
                  </a:lnTo>
                  <a:lnTo>
                    <a:pt x="174" y="113"/>
                  </a:lnTo>
                  <a:lnTo>
                    <a:pt x="178" y="111"/>
                  </a:lnTo>
                  <a:lnTo>
                    <a:pt x="181" y="115"/>
                  </a:lnTo>
                  <a:lnTo>
                    <a:pt x="185" y="115"/>
                  </a:lnTo>
                  <a:lnTo>
                    <a:pt x="188" y="113"/>
                  </a:lnTo>
                  <a:lnTo>
                    <a:pt x="193" y="113"/>
                  </a:lnTo>
                  <a:lnTo>
                    <a:pt x="196" y="113"/>
                  </a:lnTo>
                  <a:lnTo>
                    <a:pt x="200" y="114"/>
                  </a:lnTo>
                  <a:lnTo>
                    <a:pt x="203" y="113"/>
                  </a:lnTo>
                  <a:lnTo>
                    <a:pt x="207" y="111"/>
                  </a:lnTo>
                  <a:lnTo>
                    <a:pt x="210" y="114"/>
                  </a:lnTo>
                  <a:lnTo>
                    <a:pt x="214" y="111"/>
                  </a:lnTo>
                  <a:lnTo>
                    <a:pt x="217" y="116"/>
                  </a:lnTo>
                  <a:lnTo>
                    <a:pt x="221" y="115"/>
                  </a:lnTo>
                  <a:lnTo>
                    <a:pt x="224" y="114"/>
                  </a:lnTo>
                  <a:lnTo>
                    <a:pt x="228" y="115"/>
                  </a:lnTo>
                  <a:lnTo>
                    <a:pt x="232" y="116"/>
                  </a:lnTo>
                  <a:lnTo>
                    <a:pt x="235" y="115"/>
                  </a:lnTo>
                  <a:lnTo>
                    <a:pt x="239" y="111"/>
                  </a:lnTo>
                  <a:lnTo>
                    <a:pt x="243" y="113"/>
                  </a:lnTo>
                  <a:lnTo>
                    <a:pt x="246" y="117"/>
                  </a:lnTo>
                  <a:lnTo>
                    <a:pt x="250" y="114"/>
                  </a:lnTo>
                  <a:lnTo>
                    <a:pt x="253" y="117"/>
                  </a:lnTo>
                  <a:lnTo>
                    <a:pt x="257" y="114"/>
                  </a:lnTo>
                  <a:lnTo>
                    <a:pt x="260" y="115"/>
                  </a:lnTo>
                  <a:lnTo>
                    <a:pt x="264" y="118"/>
                  </a:lnTo>
                  <a:lnTo>
                    <a:pt x="268" y="114"/>
                  </a:lnTo>
                  <a:lnTo>
                    <a:pt x="271" y="117"/>
                  </a:lnTo>
                  <a:lnTo>
                    <a:pt x="274" y="115"/>
                  </a:lnTo>
                  <a:lnTo>
                    <a:pt x="279" y="113"/>
                  </a:lnTo>
                  <a:lnTo>
                    <a:pt x="282" y="112"/>
                  </a:lnTo>
                  <a:lnTo>
                    <a:pt x="286" y="107"/>
                  </a:lnTo>
                  <a:lnTo>
                    <a:pt x="290" y="111"/>
                  </a:lnTo>
                  <a:lnTo>
                    <a:pt x="293" y="115"/>
                  </a:lnTo>
                  <a:lnTo>
                    <a:pt x="297" y="116"/>
                  </a:lnTo>
                  <a:lnTo>
                    <a:pt x="301" y="111"/>
                  </a:lnTo>
                  <a:lnTo>
                    <a:pt x="304" y="111"/>
                  </a:lnTo>
                  <a:lnTo>
                    <a:pt x="308" y="111"/>
                  </a:lnTo>
                  <a:lnTo>
                    <a:pt x="311" y="113"/>
                  </a:lnTo>
                  <a:lnTo>
                    <a:pt x="314" y="113"/>
                  </a:lnTo>
                  <a:lnTo>
                    <a:pt x="319" y="112"/>
                  </a:lnTo>
                  <a:lnTo>
                    <a:pt x="322" y="111"/>
                  </a:lnTo>
                  <a:lnTo>
                    <a:pt x="326" y="112"/>
                  </a:lnTo>
                  <a:lnTo>
                    <a:pt x="329" y="113"/>
                  </a:lnTo>
                  <a:lnTo>
                    <a:pt x="333" y="110"/>
                  </a:lnTo>
                  <a:lnTo>
                    <a:pt x="336" y="114"/>
                  </a:lnTo>
                  <a:lnTo>
                    <a:pt x="341" y="113"/>
                  </a:lnTo>
                  <a:lnTo>
                    <a:pt x="344" y="115"/>
                  </a:lnTo>
                  <a:lnTo>
                    <a:pt x="348" y="119"/>
                  </a:lnTo>
                  <a:lnTo>
                    <a:pt x="351" y="115"/>
                  </a:lnTo>
                  <a:lnTo>
                    <a:pt x="355" y="112"/>
                  </a:lnTo>
                  <a:lnTo>
                    <a:pt x="358" y="115"/>
                  </a:lnTo>
                  <a:lnTo>
                    <a:pt x="362" y="115"/>
                  </a:lnTo>
                  <a:lnTo>
                    <a:pt x="366" y="115"/>
                  </a:lnTo>
                  <a:lnTo>
                    <a:pt x="369" y="119"/>
                  </a:lnTo>
                  <a:lnTo>
                    <a:pt x="372" y="119"/>
                  </a:lnTo>
                  <a:lnTo>
                    <a:pt x="376" y="118"/>
                  </a:lnTo>
                </a:path>
              </a:pathLst>
            </a:custGeom>
            <a:noFill/>
            <a:ln w="317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 name="Freeform 81"/>
            <p:cNvSpPr>
              <a:spLocks/>
            </p:cNvSpPr>
            <p:nvPr/>
          </p:nvSpPr>
          <p:spPr bwMode="auto">
            <a:xfrm>
              <a:off x="4274" y="3571"/>
              <a:ext cx="319" cy="11"/>
            </a:xfrm>
            <a:custGeom>
              <a:avLst/>
              <a:gdLst>
                <a:gd name="T0" fmla="*/ 4 w 319"/>
                <a:gd name="T1" fmla="*/ 1 h 11"/>
                <a:gd name="T2" fmla="*/ 11 w 319"/>
                <a:gd name="T3" fmla="*/ 5 h 11"/>
                <a:gd name="T4" fmla="*/ 18 w 319"/>
                <a:gd name="T5" fmla="*/ 4 h 11"/>
                <a:gd name="T6" fmla="*/ 26 w 319"/>
                <a:gd name="T7" fmla="*/ 9 h 11"/>
                <a:gd name="T8" fmla="*/ 32 w 319"/>
                <a:gd name="T9" fmla="*/ 10 h 11"/>
                <a:gd name="T10" fmla="*/ 40 w 319"/>
                <a:gd name="T11" fmla="*/ 3 h 11"/>
                <a:gd name="T12" fmla="*/ 47 w 319"/>
                <a:gd name="T13" fmla="*/ 6 h 11"/>
                <a:gd name="T14" fmla="*/ 54 w 319"/>
                <a:gd name="T15" fmla="*/ 4 h 11"/>
                <a:gd name="T16" fmla="*/ 62 w 319"/>
                <a:gd name="T17" fmla="*/ 7 h 11"/>
                <a:gd name="T18" fmla="*/ 69 w 319"/>
                <a:gd name="T19" fmla="*/ 7 h 11"/>
                <a:gd name="T20" fmla="*/ 76 w 319"/>
                <a:gd name="T21" fmla="*/ 5 h 11"/>
                <a:gd name="T22" fmla="*/ 84 w 319"/>
                <a:gd name="T23" fmla="*/ 0 h 11"/>
                <a:gd name="T24" fmla="*/ 91 w 319"/>
                <a:gd name="T25" fmla="*/ 6 h 11"/>
                <a:gd name="T26" fmla="*/ 98 w 319"/>
                <a:gd name="T27" fmla="*/ 4 h 11"/>
                <a:gd name="T28" fmla="*/ 106 w 319"/>
                <a:gd name="T29" fmla="*/ 5 h 11"/>
                <a:gd name="T30" fmla="*/ 112 w 319"/>
                <a:gd name="T31" fmla="*/ 7 h 11"/>
                <a:gd name="T32" fmla="*/ 120 w 319"/>
                <a:gd name="T33" fmla="*/ 2 h 11"/>
                <a:gd name="T34" fmla="*/ 127 w 319"/>
                <a:gd name="T35" fmla="*/ 8 h 11"/>
                <a:gd name="T36" fmla="*/ 134 w 319"/>
                <a:gd name="T37" fmla="*/ 7 h 11"/>
                <a:gd name="T38" fmla="*/ 142 w 319"/>
                <a:gd name="T39" fmla="*/ 7 h 11"/>
                <a:gd name="T40" fmla="*/ 148 w 319"/>
                <a:gd name="T41" fmla="*/ 9 h 11"/>
                <a:gd name="T42" fmla="*/ 156 w 319"/>
                <a:gd name="T43" fmla="*/ 2 h 11"/>
                <a:gd name="T44" fmla="*/ 162 w 319"/>
                <a:gd name="T45" fmla="*/ 9 h 11"/>
                <a:gd name="T46" fmla="*/ 170 w 319"/>
                <a:gd name="T47" fmla="*/ 6 h 11"/>
                <a:gd name="T48" fmla="*/ 178 w 319"/>
                <a:gd name="T49" fmla="*/ 7 h 11"/>
                <a:gd name="T50" fmla="*/ 184 w 319"/>
                <a:gd name="T51" fmla="*/ 3 h 11"/>
                <a:gd name="T52" fmla="*/ 192 w 319"/>
                <a:gd name="T53" fmla="*/ 7 h 11"/>
                <a:gd name="T54" fmla="*/ 199 w 319"/>
                <a:gd name="T55" fmla="*/ 3 h 11"/>
                <a:gd name="T56" fmla="*/ 206 w 319"/>
                <a:gd name="T57" fmla="*/ 7 h 11"/>
                <a:gd name="T58" fmla="*/ 214 w 319"/>
                <a:gd name="T59" fmla="*/ 6 h 11"/>
                <a:gd name="T60" fmla="*/ 220 w 319"/>
                <a:gd name="T61" fmla="*/ 3 h 11"/>
                <a:gd name="T62" fmla="*/ 228 w 319"/>
                <a:gd name="T63" fmla="*/ 3 h 11"/>
                <a:gd name="T64" fmla="*/ 235 w 319"/>
                <a:gd name="T65" fmla="*/ 1 h 11"/>
                <a:gd name="T66" fmla="*/ 242 w 319"/>
                <a:gd name="T67" fmla="*/ 7 h 11"/>
                <a:gd name="T68" fmla="*/ 249 w 319"/>
                <a:gd name="T69" fmla="*/ 3 h 11"/>
                <a:gd name="T70" fmla="*/ 257 w 319"/>
                <a:gd name="T71" fmla="*/ 7 h 11"/>
                <a:gd name="T72" fmla="*/ 264 w 319"/>
                <a:gd name="T73" fmla="*/ 5 h 11"/>
                <a:gd name="T74" fmla="*/ 271 w 319"/>
                <a:gd name="T75" fmla="*/ 3 h 11"/>
                <a:gd name="T76" fmla="*/ 278 w 319"/>
                <a:gd name="T77" fmla="*/ 10 h 11"/>
                <a:gd name="T78" fmla="*/ 285 w 319"/>
                <a:gd name="T79" fmla="*/ 4 h 11"/>
                <a:gd name="T80" fmla="*/ 293 w 319"/>
                <a:gd name="T81" fmla="*/ 10 h 11"/>
                <a:gd name="T82" fmla="*/ 300 w 319"/>
                <a:gd name="T83" fmla="*/ 7 h 11"/>
                <a:gd name="T84" fmla="*/ 307 w 319"/>
                <a:gd name="T85" fmla="*/ 6 h 11"/>
                <a:gd name="T86" fmla="*/ 315 w 319"/>
                <a:gd name="T87" fmla="*/ 6 h 1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19" h="11">
                  <a:moveTo>
                    <a:pt x="0" y="10"/>
                  </a:moveTo>
                  <a:lnTo>
                    <a:pt x="4" y="1"/>
                  </a:lnTo>
                  <a:lnTo>
                    <a:pt x="8" y="3"/>
                  </a:lnTo>
                  <a:lnTo>
                    <a:pt x="11" y="5"/>
                  </a:lnTo>
                  <a:lnTo>
                    <a:pt x="14" y="4"/>
                  </a:lnTo>
                  <a:lnTo>
                    <a:pt x="18" y="4"/>
                  </a:lnTo>
                  <a:lnTo>
                    <a:pt x="22" y="6"/>
                  </a:lnTo>
                  <a:lnTo>
                    <a:pt x="26" y="9"/>
                  </a:lnTo>
                  <a:lnTo>
                    <a:pt x="29" y="7"/>
                  </a:lnTo>
                  <a:lnTo>
                    <a:pt x="32" y="10"/>
                  </a:lnTo>
                  <a:lnTo>
                    <a:pt x="36" y="5"/>
                  </a:lnTo>
                  <a:lnTo>
                    <a:pt x="40" y="3"/>
                  </a:lnTo>
                  <a:lnTo>
                    <a:pt x="44" y="5"/>
                  </a:lnTo>
                  <a:lnTo>
                    <a:pt x="47" y="6"/>
                  </a:lnTo>
                  <a:lnTo>
                    <a:pt x="51" y="7"/>
                  </a:lnTo>
                  <a:lnTo>
                    <a:pt x="54" y="4"/>
                  </a:lnTo>
                  <a:lnTo>
                    <a:pt x="58" y="4"/>
                  </a:lnTo>
                  <a:lnTo>
                    <a:pt x="62" y="7"/>
                  </a:lnTo>
                  <a:lnTo>
                    <a:pt x="66" y="8"/>
                  </a:lnTo>
                  <a:lnTo>
                    <a:pt x="69" y="7"/>
                  </a:lnTo>
                  <a:lnTo>
                    <a:pt x="72" y="7"/>
                  </a:lnTo>
                  <a:lnTo>
                    <a:pt x="76" y="5"/>
                  </a:lnTo>
                  <a:lnTo>
                    <a:pt x="80" y="7"/>
                  </a:lnTo>
                  <a:lnTo>
                    <a:pt x="84" y="0"/>
                  </a:lnTo>
                  <a:lnTo>
                    <a:pt x="86" y="6"/>
                  </a:lnTo>
                  <a:lnTo>
                    <a:pt x="91" y="6"/>
                  </a:lnTo>
                  <a:lnTo>
                    <a:pt x="94" y="8"/>
                  </a:lnTo>
                  <a:lnTo>
                    <a:pt x="98" y="4"/>
                  </a:lnTo>
                  <a:lnTo>
                    <a:pt x="101" y="7"/>
                  </a:lnTo>
                  <a:lnTo>
                    <a:pt x="106" y="5"/>
                  </a:lnTo>
                  <a:lnTo>
                    <a:pt x="108" y="2"/>
                  </a:lnTo>
                  <a:lnTo>
                    <a:pt x="112" y="7"/>
                  </a:lnTo>
                  <a:lnTo>
                    <a:pt x="116" y="4"/>
                  </a:lnTo>
                  <a:lnTo>
                    <a:pt x="120" y="2"/>
                  </a:lnTo>
                  <a:lnTo>
                    <a:pt x="122" y="7"/>
                  </a:lnTo>
                  <a:lnTo>
                    <a:pt x="127" y="8"/>
                  </a:lnTo>
                  <a:lnTo>
                    <a:pt x="130" y="7"/>
                  </a:lnTo>
                  <a:lnTo>
                    <a:pt x="134" y="7"/>
                  </a:lnTo>
                  <a:lnTo>
                    <a:pt x="138" y="10"/>
                  </a:lnTo>
                  <a:lnTo>
                    <a:pt x="142" y="7"/>
                  </a:lnTo>
                  <a:lnTo>
                    <a:pt x="144" y="5"/>
                  </a:lnTo>
                  <a:lnTo>
                    <a:pt x="148" y="9"/>
                  </a:lnTo>
                  <a:lnTo>
                    <a:pt x="152" y="7"/>
                  </a:lnTo>
                  <a:lnTo>
                    <a:pt x="156" y="2"/>
                  </a:lnTo>
                  <a:lnTo>
                    <a:pt x="159" y="5"/>
                  </a:lnTo>
                  <a:lnTo>
                    <a:pt x="162" y="9"/>
                  </a:lnTo>
                  <a:lnTo>
                    <a:pt x="166" y="9"/>
                  </a:lnTo>
                  <a:lnTo>
                    <a:pt x="170" y="6"/>
                  </a:lnTo>
                  <a:lnTo>
                    <a:pt x="174" y="7"/>
                  </a:lnTo>
                  <a:lnTo>
                    <a:pt x="178" y="7"/>
                  </a:lnTo>
                  <a:lnTo>
                    <a:pt x="181" y="8"/>
                  </a:lnTo>
                  <a:lnTo>
                    <a:pt x="184" y="3"/>
                  </a:lnTo>
                  <a:lnTo>
                    <a:pt x="189" y="5"/>
                  </a:lnTo>
                  <a:lnTo>
                    <a:pt x="192" y="7"/>
                  </a:lnTo>
                  <a:lnTo>
                    <a:pt x="196" y="3"/>
                  </a:lnTo>
                  <a:lnTo>
                    <a:pt x="199" y="3"/>
                  </a:lnTo>
                  <a:lnTo>
                    <a:pt x="202" y="10"/>
                  </a:lnTo>
                  <a:lnTo>
                    <a:pt x="206" y="7"/>
                  </a:lnTo>
                  <a:lnTo>
                    <a:pt x="210" y="7"/>
                  </a:lnTo>
                  <a:lnTo>
                    <a:pt x="214" y="6"/>
                  </a:lnTo>
                  <a:lnTo>
                    <a:pt x="217" y="2"/>
                  </a:lnTo>
                  <a:lnTo>
                    <a:pt x="220" y="3"/>
                  </a:lnTo>
                  <a:lnTo>
                    <a:pt x="224" y="3"/>
                  </a:lnTo>
                  <a:lnTo>
                    <a:pt x="228" y="3"/>
                  </a:lnTo>
                  <a:lnTo>
                    <a:pt x="232" y="5"/>
                  </a:lnTo>
                  <a:lnTo>
                    <a:pt x="235" y="1"/>
                  </a:lnTo>
                  <a:lnTo>
                    <a:pt x="238" y="5"/>
                  </a:lnTo>
                  <a:lnTo>
                    <a:pt x="242" y="7"/>
                  </a:lnTo>
                  <a:lnTo>
                    <a:pt x="246" y="6"/>
                  </a:lnTo>
                  <a:lnTo>
                    <a:pt x="249" y="3"/>
                  </a:lnTo>
                  <a:lnTo>
                    <a:pt x="254" y="8"/>
                  </a:lnTo>
                  <a:lnTo>
                    <a:pt x="257" y="7"/>
                  </a:lnTo>
                  <a:lnTo>
                    <a:pt x="260" y="5"/>
                  </a:lnTo>
                  <a:lnTo>
                    <a:pt x="264" y="5"/>
                  </a:lnTo>
                  <a:lnTo>
                    <a:pt x="268" y="3"/>
                  </a:lnTo>
                  <a:lnTo>
                    <a:pt x="271" y="3"/>
                  </a:lnTo>
                  <a:lnTo>
                    <a:pt x="275" y="8"/>
                  </a:lnTo>
                  <a:lnTo>
                    <a:pt x="278" y="10"/>
                  </a:lnTo>
                  <a:lnTo>
                    <a:pt x="282" y="7"/>
                  </a:lnTo>
                  <a:lnTo>
                    <a:pt x="285" y="4"/>
                  </a:lnTo>
                  <a:lnTo>
                    <a:pt x="290" y="6"/>
                  </a:lnTo>
                  <a:lnTo>
                    <a:pt x="293" y="10"/>
                  </a:lnTo>
                  <a:lnTo>
                    <a:pt x="296" y="8"/>
                  </a:lnTo>
                  <a:lnTo>
                    <a:pt x="300" y="7"/>
                  </a:lnTo>
                  <a:lnTo>
                    <a:pt x="304" y="4"/>
                  </a:lnTo>
                  <a:lnTo>
                    <a:pt x="307" y="6"/>
                  </a:lnTo>
                  <a:lnTo>
                    <a:pt x="310" y="7"/>
                  </a:lnTo>
                  <a:lnTo>
                    <a:pt x="315" y="6"/>
                  </a:lnTo>
                  <a:lnTo>
                    <a:pt x="318" y="6"/>
                  </a:lnTo>
                </a:path>
              </a:pathLst>
            </a:custGeom>
            <a:noFill/>
            <a:ln w="317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3" name="Freeform 82"/>
          <p:cNvSpPr>
            <a:spLocks/>
          </p:cNvSpPr>
          <p:nvPr/>
        </p:nvSpPr>
        <p:spPr bwMode="auto">
          <a:xfrm>
            <a:off x="3477125" y="4299967"/>
            <a:ext cx="2144713" cy="1239837"/>
          </a:xfrm>
          <a:custGeom>
            <a:avLst/>
            <a:gdLst>
              <a:gd name="T0" fmla="*/ 0 w 1467"/>
              <a:gd name="T1" fmla="*/ 2147483647 h 1059"/>
              <a:gd name="T2" fmla="*/ 2147483647 w 1467"/>
              <a:gd name="T3" fmla="*/ 2147483647 h 1059"/>
              <a:gd name="T4" fmla="*/ 2147483647 w 1467"/>
              <a:gd name="T5" fmla="*/ 0 h 1059"/>
              <a:gd name="T6" fmla="*/ 0 w 1467"/>
              <a:gd name="T7" fmla="*/ 0 h 1059"/>
              <a:gd name="T8" fmla="*/ 0 w 1467"/>
              <a:gd name="T9" fmla="*/ 2147483647 h 10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7" h="1059">
                <a:moveTo>
                  <a:pt x="0" y="1058"/>
                </a:moveTo>
                <a:lnTo>
                  <a:pt x="1466" y="1058"/>
                </a:lnTo>
                <a:lnTo>
                  <a:pt x="1466" y="0"/>
                </a:lnTo>
                <a:lnTo>
                  <a:pt x="0" y="0"/>
                </a:lnTo>
                <a:lnTo>
                  <a:pt x="0" y="1058"/>
                </a:lnTo>
              </a:path>
            </a:pathLst>
          </a:custGeom>
          <a:noFill/>
          <a:ln w="317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84" name="Group 83"/>
          <p:cNvGrpSpPr>
            <a:grpSpLocks/>
          </p:cNvGrpSpPr>
          <p:nvPr/>
        </p:nvGrpSpPr>
        <p:grpSpPr bwMode="auto">
          <a:xfrm>
            <a:off x="3477125" y="4646042"/>
            <a:ext cx="2144713" cy="558800"/>
            <a:chOff x="1349" y="3353"/>
            <a:chExt cx="1467" cy="477"/>
          </a:xfrm>
        </p:grpSpPr>
        <p:sp>
          <p:nvSpPr>
            <p:cNvPr id="85" name="Freeform 84"/>
            <p:cNvSpPr>
              <a:spLocks/>
            </p:cNvSpPr>
            <p:nvPr/>
          </p:nvSpPr>
          <p:spPr bwMode="auto">
            <a:xfrm>
              <a:off x="1349" y="3443"/>
              <a:ext cx="382" cy="338"/>
            </a:xfrm>
            <a:custGeom>
              <a:avLst/>
              <a:gdLst>
                <a:gd name="T0" fmla="*/ 3 w 382"/>
                <a:gd name="T1" fmla="*/ 115 h 338"/>
                <a:gd name="T2" fmla="*/ 11 w 382"/>
                <a:gd name="T3" fmla="*/ 167 h 338"/>
                <a:gd name="T4" fmla="*/ 18 w 382"/>
                <a:gd name="T5" fmla="*/ 212 h 338"/>
                <a:gd name="T6" fmla="*/ 25 w 382"/>
                <a:gd name="T7" fmla="*/ 195 h 338"/>
                <a:gd name="T8" fmla="*/ 33 w 382"/>
                <a:gd name="T9" fmla="*/ 99 h 338"/>
                <a:gd name="T10" fmla="*/ 39 w 382"/>
                <a:gd name="T11" fmla="*/ 51 h 338"/>
                <a:gd name="T12" fmla="*/ 47 w 382"/>
                <a:gd name="T13" fmla="*/ 90 h 338"/>
                <a:gd name="T14" fmla="*/ 54 w 382"/>
                <a:gd name="T15" fmla="*/ 73 h 338"/>
                <a:gd name="T16" fmla="*/ 62 w 382"/>
                <a:gd name="T17" fmla="*/ 119 h 338"/>
                <a:gd name="T18" fmla="*/ 69 w 382"/>
                <a:gd name="T19" fmla="*/ 177 h 338"/>
                <a:gd name="T20" fmla="*/ 77 w 382"/>
                <a:gd name="T21" fmla="*/ 123 h 338"/>
                <a:gd name="T22" fmla="*/ 83 w 382"/>
                <a:gd name="T23" fmla="*/ 99 h 338"/>
                <a:gd name="T24" fmla="*/ 91 w 382"/>
                <a:gd name="T25" fmla="*/ 96 h 338"/>
                <a:gd name="T26" fmla="*/ 99 w 382"/>
                <a:gd name="T27" fmla="*/ 21 h 338"/>
                <a:gd name="T28" fmla="*/ 106 w 382"/>
                <a:gd name="T29" fmla="*/ 25 h 338"/>
                <a:gd name="T30" fmla="*/ 113 w 382"/>
                <a:gd name="T31" fmla="*/ 120 h 338"/>
                <a:gd name="T32" fmla="*/ 121 w 382"/>
                <a:gd name="T33" fmla="*/ 76 h 338"/>
                <a:gd name="T34" fmla="*/ 129 w 382"/>
                <a:gd name="T35" fmla="*/ 11 h 338"/>
                <a:gd name="T36" fmla="*/ 136 w 382"/>
                <a:gd name="T37" fmla="*/ 77 h 338"/>
                <a:gd name="T38" fmla="*/ 143 w 382"/>
                <a:gd name="T39" fmla="*/ 253 h 338"/>
                <a:gd name="T40" fmla="*/ 150 w 382"/>
                <a:gd name="T41" fmla="*/ 94 h 338"/>
                <a:gd name="T42" fmla="*/ 158 w 382"/>
                <a:gd name="T43" fmla="*/ 166 h 338"/>
                <a:gd name="T44" fmla="*/ 165 w 382"/>
                <a:gd name="T45" fmla="*/ 136 h 338"/>
                <a:gd name="T46" fmla="*/ 173 w 382"/>
                <a:gd name="T47" fmla="*/ 104 h 338"/>
                <a:gd name="T48" fmla="*/ 180 w 382"/>
                <a:gd name="T49" fmla="*/ 47 h 338"/>
                <a:gd name="T50" fmla="*/ 187 w 382"/>
                <a:gd name="T51" fmla="*/ 200 h 338"/>
                <a:gd name="T52" fmla="*/ 194 w 382"/>
                <a:gd name="T53" fmla="*/ 45 h 338"/>
                <a:gd name="T54" fmla="*/ 201 w 382"/>
                <a:gd name="T55" fmla="*/ 120 h 338"/>
                <a:gd name="T56" fmla="*/ 209 w 382"/>
                <a:gd name="T57" fmla="*/ 125 h 338"/>
                <a:gd name="T58" fmla="*/ 216 w 382"/>
                <a:gd name="T59" fmla="*/ 107 h 338"/>
                <a:gd name="T60" fmla="*/ 223 w 382"/>
                <a:gd name="T61" fmla="*/ 129 h 338"/>
                <a:gd name="T62" fmla="*/ 231 w 382"/>
                <a:gd name="T63" fmla="*/ 53 h 338"/>
                <a:gd name="T64" fmla="*/ 238 w 382"/>
                <a:gd name="T65" fmla="*/ 192 h 338"/>
                <a:gd name="T66" fmla="*/ 246 w 382"/>
                <a:gd name="T67" fmla="*/ 144 h 338"/>
                <a:gd name="T68" fmla="*/ 253 w 382"/>
                <a:gd name="T69" fmla="*/ 143 h 338"/>
                <a:gd name="T70" fmla="*/ 260 w 382"/>
                <a:gd name="T71" fmla="*/ 143 h 338"/>
                <a:gd name="T72" fmla="*/ 267 w 382"/>
                <a:gd name="T73" fmla="*/ 107 h 338"/>
                <a:gd name="T74" fmla="*/ 275 w 382"/>
                <a:gd name="T75" fmla="*/ 72 h 338"/>
                <a:gd name="T76" fmla="*/ 283 w 382"/>
                <a:gd name="T77" fmla="*/ 87 h 338"/>
                <a:gd name="T78" fmla="*/ 289 w 382"/>
                <a:gd name="T79" fmla="*/ 124 h 338"/>
                <a:gd name="T80" fmla="*/ 296 w 382"/>
                <a:gd name="T81" fmla="*/ 123 h 338"/>
                <a:gd name="T82" fmla="*/ 304 w 382"/>
                <a:gd name="T83" fmla="*/ 119 h 338"/>
                <a:gd name="T84" fmla="*/ 311 w 382"/>
                <a:gd name="T85" fmla="*/ 72 h 338"/>
                <a:gd name="T86" fmla="*/ 318 w 382"/>
                <a:gd name="T87" fmla="*/ 119 h 338"/>
                <a:gd name="T88" fmla="*/ 326 w 382"/>
                <a:gd name="T89" fmla="*/ 90 h 338"/>
                <a:gd name="T90" fmla="*/ 333 w 382"/>
                <a:gd name="T91" fmla="*/ 87 h 338"/>
                <a:gd name="T92" fmla="*/ 341 w 382"/>
                <a:gd name="T93" fmla="*/ 75 h 338"/>
                <a:gd name="T94" fmla="*/ 348 w 382"/>
                <a:gd name="T95" fmla="*/ 132 h 338"/>
                <a:gd name="T96" fmla="*/ 355 w 382"/>
                <a:gd name="T97" fmla="*/ 120 h 338"/>
                <a:gd name="T98" fmla="*/ 363 w 382"/>
                <a:gd name="T99" fmla="*/ 111 h 338"/>
                <a:gd name="T100" fmla="*/ 370 w 382"/>
                <a:gd name="T101" fmla="*/ 164 h 338"/>
                <a:gd name="T102" fmla="*/ 377 w 382"/>
                <a:gd name="T103" fmla="*/ 183 h 33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382" h="338">
                  <a:moveTo>
                    <a:pt x="0" y="193"/>
                  </a:moveTo>
                  <a:lnTo>
                    <a:pt x="3" y="115"/>
                  </a:lnTo>
                  <a:lnTo>
                    <a:pt x="7" y="152"/>
                  </a:lnTo>
                  <a:lnTo>
                    <a:pt x="11" y="167"/>
                  </a:lnTo>
                  <a:lnTo>
                    <a:pt x="14" y="58"/>
                  </a:lnTo>
                  <a:lnTo>
                    <a:pt x="18" y="212"/>
                  </a:lnTo>
                  <a:lnTo>
                    <a:pt x="22" y="107"/>
                  </a:lnTo>
                  <a:lnTo>
                    <a:pt x="25" y="195"/>
                  </a:lnTo>
                  <a:lnTo>
                    <a:pt x="29" y="63"/>
                  </a:lnTo>
                  <a:lnTo>
                    <a:pt x="33" y="99"/>
                  </a:lnTo>
                  <a:lnTo>
                    <a:pt x="36" y="168"/>
                  </a:lnTo>
                  <a:lnTo>
                    <a:pt x="39" y="51"/>
                  </a:lnTo>
                  <a:lnTo>
                    <a:pt x="44" y="164"/>
                  </a:lnTo>
                  <a:lnTo>
                    <a:pt x="47" y="90"/>
                  </a:lnTo>
                  <a:lnTo>
                    <a:pt x="51" y="0"/>
                  </a:lnTo>
                  <a:lnTo>
                    <a:pt x="54" y="73"/>
                  </a:lnTo>
                  <a:lnTo>
                    <a:pt x="59" y="121"/>
                  </a:lnTo>
                  <a:lnTo>
                    <a:pt x="62" y="119"/>
                  </a:lnTo>
                  <a:lnTo>
                    <a:pt x="66" y="153"/>
                  </a:lnTo>
                  <a:lnTo>
                    <a:pt x="69" y="177"/>
                  </a:lnTo>
                  <a:lnTo>
                    <a:pt x="73" y="127"/>
                  </a:lnTo>
                  <a:lnTo>
                    <a:pt x="77" y="123"/>
                  </a:lnTo>
                  <a:lnTo>
                    <a:pt x="80" y="193"/>
                  </a:lnTo>
                  <a:lnTo>
                    <a:pt x="83" y="99"/>
                  </a:lnTo>
                  <a:lnTo>
                    <a:pt x="88" y="168"/>
                  </a:lnTo>
                  <a:lnTo>
                    <a:pt x="91" y="96"/>
                  </a:lnTo>
                  <a:lnTo>
                    <a:pt x="95" y="255"/>
                  </a:lnTo>
                  <a:lnTo>
                    <a:pt x="99" y="21"/>
                  </a:lnTo>
                  <a:lnTo>
                    <a:pt x="103" y="121"/>
                  </a:lnTo>
                  <a:lnTo>
                    <a:pt x="106" y="25"/>
                  </a:lnTo>
                  <a:lnTo>
                    <a:pt x="110" y="113"/>
                  </a:lnTo>
                  <a:lnTo>
                    <a:pt x="113" y="120"/>
                  </a:lnTo>
                  <a:lnTo>
                    <a:pt x="117" y="144"/>
                  </a:lnTo>
                  <a:lnTo>
                    <a:pt x="121" y="76"/>
                  </a:lnTo>
                  <a:lnTo>
                    <a:pt x="124" y="16"/>
                  </a:lnTo>
                  <a:lnTo>
                    <a:pt x="129" y="11"/>
                  </a:lnTo>
                  <a:lnTo>
                    <a:pt x="131" y="113"/>
                  </a:lnTo>
                  <a:lnTo>
                    <a:pt x="136" y="77"/>
                  </a:lnTo>
                  <a:lnTo>
                    <a:pt x="139" y="135"/>
                  </a:lnTo>
                  <a:lnTo>
                    <a:pt x="143" y="253"/>
                  </a:lnTo>
                  <a:lnTo>
                    <a:pt x="147" y="155"/>
                  </a:lnTo>
                  <a:lnTo>
                    <a:pt x="150" y="94"/>
                  </a:lnTo>
                  <a:lnTo>
                    <a:pt x="153" y="161"/>
                  </a:lnTo>
                  <a:lnTo>
                    <a:pt x="158" y="166"/>
                  </a:lnTo>
                  <a:lnTo>
                    <a:pt x="161" y="39"/>
                  </a:lnTo>
                  <a:lnTo>
                    <a:pt x="165" y="136"/>
                  </a:lnTo>
                  <a:lnTo>
                    <a:pt x="168" y="21"/>
                  </a:lnTo>
                  <a:lnTo>
                    <a:pt x="173" y="104"/>
                  </a:lnTo>
                  <a:lnTo>
                    <a:pt x="176" y="146"/>
                  </a:lnTo>
                  <a:lnTo>
                    <a:pt x="180" y="47"/>
                  </a:lnTo>
                  <a:lnTo>
                    <a:pt x="183" y="97"/>
                  </a:lnTo>
                  <a:lnTo>
                    <a:pt x="187" y="200"/>
                  </a:lnTo>
                  <a:lnTo>
                    <a:pt x="190" y="43"/>
                  </a:lnTo>
                  <a:lnTo>
                    <a:pt x="194" y="45"/>
                  </a:lnTo>
                  <a:lnTo>
                    <a:pt x="198" y="297"/>
                  </a:lnTo>
                  <a:lnTo>
                    <a:pt x="201" y="120"/>
                  </a:lnTo>
                  <a:lnTo>
                    <a:pt x="205" y="114"/>
                  </a:lnTo>
                  <a:lnTo>
                    <a:pt x="209" y="125"/>
                  </a:lnTo>
                  <a:lnTo>
                    <a:pt x="213" y="83"/>
                  </a:lnTo>
                  <a:lnTo>
                    <a:pt x="216" y="107"/>
                  </a:lnTo>
                  <a:lnTo>
                    <a:pt x="219" y="97"/>
                  </a:lnTo>
                  <a:lnTo>
                    <a:pt x="223" y="129"/>
                  </a:lnTo>
                  <a:lnTo>
                    <a:pt x="227" y="120"/>
                  </a:lnTo>
                  <a:lnTo>
                    <a:pt x="231" y="53"/>
                  </a:lnTo>
                  <a:lnTo>
                    <a:pt x="234" y="53"/>
                  </a:lnTo>
                  <a:lnTo>
                    <a:pt x="238" y="192"/>
                  </a:lnTo>
                  <a:lnTo>
                    <a:pt x="241" y="139"/>
                  </a:lnTo>
                  <a:lnTo>
                    <a:pt x="246" y="144"/>
                  </a:lnTo>
                  <a:lnTo>
                    <a:pt x="249" y="193"/>
                  </a:lnTo>
                  <a:lnTo>
                    <a:pt x="253" y="143"/>
                  </a:lnTo>
                  <a:lnTo>
                    <a:pt x="256" y="152"/>
                  </a:lnTo>
                  <a:lnTo>
                    <a:pt x="260" y="143"/>
                  </a:lnTo>
                  <a:lnTo>
                    <a:pt x="263" y="129"/>
                  </a:lnTo>
                  <a:lnTo>
                    <a:pt x="267" y="107"/>
                  </a:lnTo>
                  <a:lnTo>
                    <a:pt x="271" y="61"/>
                  </a:lnTo>
                  <a:lnTo>
                    <a:pt x="275" y="72"/>
                  </a:lnTo>
                  <a:lnTo>
                    <a:pt x="278" y="41"/>
                  </a:lnTo>
                  <a:lnTo>
                    <a:pt x="283" y="87"/>
                  </a:lnTo>
                  <a:lnTo>
                    <a:pt x="285" y="337"/>
                  </a:lnTo>
                  <a:lnTo>
                    <a:pt x="289" y="124"/>
                  </a:lnTo>
                  <a:lnTo>
                    <a:pt x="293" y="150"/>
                  </a:lnTo>
                  <a:lnTo>
                    <a:pt x="296" y="123"/>
                  </a:lnTo>
                  <a:lnTo>
                    <a:pt x="300" y="167"/>
                  </a:lnTo>
                  <a:lnTo>
                    <a:pt x="304" y="119"/>
                  </a:lnTo>
                  <a:lnTo>
                    <a:pt x="307" y="204"/>
                  </a:lnTo>
                  <a:lnTo>
                    <a:pt x="311" y="72"/>
                  </a:lnTo>
                  <a:lnTo>
                    <a:pt x="315" y="182"/>
                  </a:lnTo>
                  <a:lnTo>
                    <a:pt x="318" y="119"/>
                  </a:lnTo>
                  <a:lnTo>
                    <a:pt x="322" y="67"/>
                  </a:lnTo>
                  <a:lnTo>
                    <a:pt x="326" y="90"/>
                  </a:lnTo>
                  <a:lnTo>
                    <a:pt x="329" y="199"/>
                  </a:lnTo>
                  <a:lnTo>
                    <a:pt x="333" y="87"/>
                  </a:lnTo>
                  <a:lnTo>
                    <a:pt x="337" y="63"/>
                  </a:lnTo>
                  <a:lnTo>
                    <a:pt x="341" y="75"/>
                  </a:lnTo>
                  <a:lnTo>
                    <a:pt x="344" y="10"/>
                  </a:lnTo>
                  <a:lnTo>
                    <a:pt x="348" y="132"/>
                  </a:lnTo>
                  <a:lnTo>
                    <a:pt x="352" y="35"/>
                  </a:lnTo>
                  <a:lnTo>
                    <a:pt x="355" y="120"/>
                  </a:lnTo>
                  <a:lnTo>
                    <a:pt x="358" y="51"/>
                  </a:lnTo>
                  <a:lnTo>
                    <a:pt x="363" y="111"/>
                  </a:lnTo>
                  <a:lnTo>
                    <a:pt x="365" y="96"/>
                  </a:lnTo>
                  <a:lnTo>
                    <a:pt x="370" y="164"/>
                  </a:lnTo>
                  <a:lnTo>
                    <a:pt x="373" y="33"/>
                  </a:lnTo>
                  <a:lnTo>
                    <a:pt x="377" y="183"/>
                  </a:lnTo>
                  <a:lnTo>
                    <a:pt x="381" y="46"/>
                  </a:lnTo>
                </a:path>
              </a:pathLst>
            </a:custGeom>
            <a:noFill/>
            <a:ln w="317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 name="Freeform 85"/>
            <p:cNvSpPr>
              <a:spLocks/>
            </p:cNvSpPr>
            <p:nvPr/>
          </p:nvSpPr>
          <p:spPr bwMode="auto">
            <a:xfrm>
              <a:off x="1730" y="3353"/>
              <a:ext cx="382" cy="398"/>
            </a:xfrm>
            <a:custGeom>
              <a:avLst/>
              <a:gdLst>
                <a:gd name="T0" fmla="*/ 4 w 382"/>
                <a:gd name="T1" fmla="*/ 135 h 398"/>
                <a:gd name="T2" fmla="*/ 11 w 382"/>
                <a:gd name="T3" fmla="*/ 232 h 398"/>
                <a:gd name="T4" fmla="*/ 18 w 382"/>
                <a:gd name="T5" fmla="*/ 180 h 398"/>
                <a:gd name="T6" fmla="*/ 26 w 382"/>
                <a:gd name="T7" fmla="*/ 94 h 398"/>
                <a:gd name="T8" fmla="*/ 33 w 382"/>
                <a:gd name="T9" fmla="*/ 141 h 398"/>
                <a:gd name="T10" fmla="*/ 41 w 382"/>
                <a:gd name="T11" fmla="*/ 183 h 398"/>
                <a:gd name="T12" fmla="*/ 47 w 382"/>
                <a:gd name="T13" fmla="*/ 309 h 398"/>
                <a:gd name="T14" fmla="*/ 54 w 382"/>
                <a:gd name="T15" fmla="*/ 157 h 398"/>
                <a:gd name="T16" fmla="*/ 62 w 382"/>
                <a:gd name="T17" fmla="*/ 167 h 398"/>
                <a:gd name="T18" fmla="*/ 70 w 382"/>
                <a:gd name="T19" fmla="*/ 243 h 398"/>
                <a:gd name="T20" fmla="*/ 77 w 382"/>
                <a:gd name="T21" fmla="*/ 121 h 398"/>
                <a:gd name="T22" fmla="*/ 84 w 382"/>
                <a:gd name="T23" fmla="*/ 190 h 398"/>
                <a:gd name="T24" fmla="*/ 91 w 382"/>
                <a:gd name="T25" fmla="*/ 239 h 398"/>
                <a:gd name="T26" fmla="*/ 99 w 382"/>
                <a:gd name="T27" fmla="*/ 214 h 398"/>
                <a:gd name="T28" fmla="*/ 106 w 382"/>
                <a:gd name="T29" fmla="*/ 106 h 398"/>
                <a:gd name="T30" fmla="*/ 114 w 382"/>
                <a:gd name="T31" fmla="*/ 316 h 398"/>
                <a:gd name="T32" fmla="*/ 120 w 382"/>
                <a:gd name="T33" fmla="*/ 147 h 398"/>
                <a:gd name="T34" fmla="*/ 128 w 382"/>
                <a:gd name="T35" fmla="*/ 167 h 398"/>
                <a:gd name="T36" fmla="*/ 136 w 382"/>
                <a:gd name="T37" fmla="*/ 171 h 398"/>
                <a:gd name="T38" fmla="*/ 143 w 382"/>
                <a:gd name="T39" fmla="*/ 349 h 398"/>
                <a:gd name="T40" fmla="*/ 150 w 382"/>
                <a:gd name="T41" fmla="*/ 146 h 398"/>
                <a:gd name="T42" fmla="*/ 158 w 382"/>
                <a:gd name="T43" fmla="*/ 258 h 398"/>
                <a:gd name="T44" fmla="*/ 165 w 382"/>
                <a:gd name="T45" fmla="*/ 171 h 398"/>
                <a:gd name="T46" fmla="*/ 172 w 382"/>
                <a:gd name="T47" fmla="*/ 269 h 398"/>
                <a:gd name="T48" fmla="*/ 179 w 382"/>
                <a:gd name="T49" fmla="*/ 176 h 398"/>
                <a:gd name="T50" fmla="*/ 186 w 382"/>
                <a:gd name="T51" fmla="*/ 179 h 398"/>
                <a:gd name="T52" fmla="*/ 194 w 382"/>
                <a:gd name="T53" fmla="*/ 397 h 398"/>
                <a:gd name="T54" fmla="*/ 201 w 382"/>
                <a:gd name="T55" fmla="*/ 282 h 398"/>
                <a:gd name="T56" fmla="*/ 208 w 382"/>
                <a:gd name="T57" fmla="*/ 114 h 398"/>
                <a:gd name="T58" fmla="*/ 216 w 382"/>
                <a:gd name="T59" fmla="*/ 187 h 398"/>
                <a:gd name="T60" fmla="*/ 223 w 382"/>
                <a:gd name="T61" fmla="*/ 182 h 398"/>
                <a:gd name="T62" fmla="*/ 230 w 382"/>
                <a:gd name="T63" fmla="*/ 244 h 398"/>
                <a:gd name="T64" fmla="*/ 238 w 382"/>
                <a:gd name="T65" fmla="*/ 113 h 398"/>
                <a:gd name="T66" fmla="*/ 245 w 382"/>
                <a:gd name="T67" fmla="*/ 184 h 398"/>
                <a:gd name="T68" fmla="*/ 252 w 382"/>
                <a:gd name="T69" fmla="*/ 137 h 398"/>
                <a:gd name="T70" fmla="*/ 260 w 382"/>
                <a:gd name="T71" fmla="*/ 359 h 398"/>
                <a:gd name="T72" fmla="*/ 267 w 382"/>
                <a:gd name="T73" fmla="*/ 352 h 398"/>
                <a:gd name="T74" fmla="*/ 275 w 382"/>
                <a:gd name="T75" fmla="*/ 171 h 398"/>
                <a:gd name="T76" fmla="*/ 282 w 382"/>
                <a:gd name="T77" fmla="*/ 128 h 398"/>
                <a:gd name="T78" fmla="*/ 290 w 382"/>
                <a:gd name="T79" fmla="*/ 206 h 398"/>
                <a:gd name="T80" fmla="*/ 296 w 382"/>
                <a:gd name="T81" fmla="*/ 112 h 398"/>
                <a:gd name="T82" fmla="*/ 304 w 382"/>
                <a:gd name="T83" fmla="*/ 95 h 398"/>
                <a:gd name="T84" fmla="*/ 311 w 382"/>
                <a:gd name="T85" fmla="*/ 106 h 398"/>
                <a:gd name="T86" fmla="*/ 318 w 382"/>
                <a:gd name="T87" fmla="*/ 77 h 398"/>
                <a:gd name="T88" fmla="*/ 326 w 382"/>
                <a:gd name="T89" fmla="*/ 89 h 398"/>
                <a:gd name="T90" fmla="*/ 333 w 382"/>
                <a:gd name="T91" fmla="*/ 33 h 398"/>
                <a:gd name="T92" fmla="*/ 341 w 382"/>
                <a:gd name="T93" fmla="*/ 58 h 398"/>
                <a:gd name="T94" fmla="*/ 348 w 382"/>
                <a:gd name="T95" fmla="*/ 31 h 398"/>
                <a:gd name="T96" fmla="*/ 355 w 382"/>
                <a:gd name="T97" fmla="*/ 47 h 398"/>
                <a:gd name="T98" fmla="*/ 363 w 382"/>
                <a:gd name="T99" fmla="*/ 86 h 398"/>
                <a:gd name="T100" fmla="*/ 370 w 382"/>
                <a:gd name="T101" fmla="*/ 77 h 398"/>
                <a:gd name="T102" fmla="*/ 378 w 382"/>
                <a:gd name="T103" fmla="*/ 133 h 39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382" h="398">
                  <a:moveTo>
                    <a:pt x="0" y="136"/>
                  </a:moveTo>
                  <a:lnTo>
                    <a:pt x="4" y="135"/>
                  </a:lnTo>
                  <a:lnTo>
                    <a:pt x="7" y="143"/>
                  </a:lnTo>
                  <a:lnTo>
                    <a:pt x="11" y="232"/>
                  </a:lnTo>
                  <a:lnTo>
                    <a:pt x="14" y="190"/>
                  </a:lnTo>
                  <a:lnTo>
                    <a:pt x="18" y="180"/>
                  </a:lnTo>
                  <a:lnTo>
                    <a:pt x="22" y="187"/>
                  </a:lnTo>
                  <a:lnTo>
                    <a:pt x="26" y="94"/>
                  </a:lnTo>
                  <a:lnTo>
                    <a:pt x="30" y="184"/>
                  </a:lnTo>
                  <a:lnTo>
                    <a:pt x="33" y="141"/>
                  </a:lnTo>
                  <a:lnTo>
                    <a:pt x="37" y="141"/>
                  </a:lnTo>
                  <a:lnTo>
                    <a:pt x="41" y="183"/>
                  </a:lnTo>
                  <a:lnTo>
                    <a:pt x="44" y="122"/>
                  </a:lnTo>
                  <a:lnTo>
                    <a:pt x="47" y="309"/>
                  </a:lnTo>
                  <a:lnTo>
                    <a:pt x="51" y="261"/>
                  </a:lnTo>
                  <a:lnTo>
                    <a:pt x="54" y="157"/>
                  </a:lnTo>
                  <a:lnTo>
                    <a:pt x="59" y="98"/>
                  </a:lnTo>
                  <a:lnTo>
                    <a:pt x="62" y="167"/>
                  </a:lnTo>
                  <a:lnTo>
                    <a:pt x="66" y="302"/>
                  </a:lnTo>
                  <a:lnTo>
                    <a:pt x="70" y="243"/>
                  </a:lnTo>
                  <a:lnTo>
                    <a:pt x="73" y="272"/>
                  </a:lnTo>
                  <a:lnTo>
                    <a:pt x="77" y="121"/>
                  </a:lnTo>
                  <a:lnTo>
                    <a:pt x="81" y="96"/>
                  </a:lnTo>
                  <a:lnTo>
                    <a:pt x="84" y="190"/>
                  </a:lnTo>
                  <a:lnTo>
                    <a:pt x="88" y="196"/>
                  </a:lnTo>
                  <a:lnTo>
                    <a:pt x="91" y="239"/>
                  </a:lnTo>
                  <a:lnTo>
                    <a:pt x="96" y="126"/>
                  </a:lnTo>
                  <a:lnTo>
                    <a:pt x="99" y="214"/>
                  </a:lnTo>
                  <a:lnTo>
                    <a:pt x="103" y="281"/>
                  </a:lnTo>
                  <a:lnTo>
                    <a:pt x="106" y="106"/>
                  </a:lnTo>
                  <a:lnTo>
                    <a:pt x="109" y="250"/>
                  </a:lnTo>
                  <a:lnTo>
                    <a:pt x="114" y="316"/>
                  </a:lnTo>
                  <a:lnTo>
                    <a:pt x="117" y="286"/>
                  </a:lnTo>
                  <a:lnTo>
                    <a:pt x="120" y="147"/>
                  </a:lnTo>
                  <a:lnTo>
                    <a:pt x="124" y="145"/>
                  </a:lnTo>
                  <a:lnTo>
                    <a:pt x="128" y="167"/>
                  </a:lnTo>
                  <a:lnTo>
                    <a:pt x="132" y="142"/>
                  </a:lnTo>
                  <a:lnTo>
                    <a:pt x="136" y="171"/>
                  </a:lnTo>
                  <a:lnTo>
                    <a:pt x="139" y="283"/>
                  </a:lnTo>
                  <a:lnTo>
                    <a:pt x="143" y="349"/>
                  </a:lnTo>
                  <a:lnTo>
                    <a:pt x="147" y="195"/>
                  </a:lnTo>
                  <a:lnTo>
                    <a:pt x="150" y="146"/>
                  </a:lnTo>
                  <a:lnTo>
                    <a:pt x="154" y="106"/>
                  </a:lnTo>
                  <a:lnTo>
                    <a:pt x="158" y="258"/>
                  </a:lnTo>
                  <a:lnTo>
                    <a:pt x="161" y="266"/>
                  </a:lnTo>
                  <a:lnTo>
                    <a:pt x="165" y="171"/>
                  </a:lnTo>
                  <a:lnTo>
                    <a:pt x="169" y="151"/>
                  </a:lnTo>
                  <a:lnTo>
                    <a:pt x="172" y="269"/>
                  </a:lnTo>
                  <a:lnTo>
                    <a:pt x="176" y="223"/>
                  </a:lnTo>
                  <a:lnTo>
                    <a:pt x="179" y="176"/>
                  </a:lnTo>
                  <a:lnTo>
                    <a:pt x="183" y="196"/>
                  </a:lnTo>
                  <a:lnTo>
                    <a:pt x="186" y="179"/>
                  </a:lnTo>
                  <a:lnTo>
                    <a:pt x="190" y="369"/>
                  </a:lnTo>
                  <a:lnTo>
                    <a:pt x="194" y="397"/>
                  </a:lnTo>
                  <a:lnTo>
                    <a:pt x="198" y="345"/>
                  </a:lnTo>
                  <a:lnTo>
                    <a:pt x="201" y="282"/>
                  </a:lnTo>
                  <a:lnTo>
                    <a:pt x="206" y="168"/>
                  </a:lnTo>
                  <a:lnTo>
                    <a:pt x="208" y="114"/>
                  </a:lnTo>
                  <a:lnTo>
                    <a:pt x="213" y="292"/>
                  </a:lnTo>
                  <a:lnTo>
                    <a:pt x="216" y="187"/>
                  </a:lnTo>
                  <a:lnTo>
                    <a:pt x="220" y="143"/>
                  </a:lnTo>
                  <a:lnTo>
                    <a:pt x="223" y="182"/>
                  </a:lnTo>
                  <a:lnTo>
                    <a:pt x="227" y="203"/>
                  </a:lnTo>
                  <a:lnTo>
                    <a:pt x="230" y="244"/>
                  </a:lnTo>
                  <a:lnTo>
                    <a:pt x="235" y="171"/>
                  </a:lnTo>
                  <a:lnTo>
                    <a:pt x="238" y="113"/>
                  </a:lnTo>
                  <a:lnTo>
                    <a:pt x="242" y="256"/>
                  </a:lnTo>
                  <a:lnTo>
                    <a:pt x="245" y="184"/>
                  </a:lnTo>
                  <a:lnTo>
                    <a:pt x="249" y="85"/>
                  </a:lnTo>
                  <a:lnTo>
                    <a:pt x="252" y="137"/>
                  </a:lnTo>
                  <a:lnTo>
                    <a:pt x="257" y="173"/>
                  </a:lnTo>
                  <a:lnTo>
                    <a:pt x="260" y="359"/>
                  </a:lnTo>
                  <a:lnTo>
                    <a:pt x="264" y="298"/>
                  </a:lnTo>
                  <a:lnTo>
                    <a:pt x="267" y="352"/>
                  </a:lnTo>
                  <a:lnTo>
                    <a:pt x="271" y="179"/>
                  </a:lnTo>
                  <a:lnTo>
                    <a:pt x="275" y="171"/>
                  </a:lnTo>
                  <a:lnTo>
                    <a:pt x="278" y="70"/>
                  </a:lnTo>
                  <a:lnTo>
                    <a:pt x="282" y="128"/>
                  </a:lnTo>
                  <a:lnTo>
                    <a:pt x="285" y="209"/>
                  </a:lnTo>
                  <a:lnTo>
                    <a:pt x="290" y="206"/>
                  </a:lnTo>
                  <a:lnTo>
                    <a:pt x="293" y="122"/>
                  </a:lnTo>
                  <a:lnTo>
                    <a:pt x="296" y="112"/>
                  </a:lnTo>
                  <a:lnTo>
                    <a:pt x="300" y="142"/>
                  </a:lnTo>
                  <a:lnTo>
                    <a:pt x="304" y="95"/>
                  </a:lnTo>
                  <a:lnTo>
                    <a:pt x="308" y="117"/>
                  </a:lnTo>
                  <a:lnTo>
                    <a:pt x="311" y="106"/>
                  </a:lnTo>
                  <a:lnTo>
                    <a:pt x="315" y="72"/>
                  </a:lnTo>
                  <a:lnTo>
                    <a:pt x="318" y="77"/>
                  </a:lnTo>
                  <a:lnTo>
                    <a:pt x="323" y="34"/>
                  </a:lnTo>
                  <a:lnTo>
                    <a:pt x="326" y="89"/>
                  </a:lnTo>
                  <a:lnTo>
                    <a:pt x="330" y="32"/>
                  </a:lnTo>
                  <a:lnTo>
                    <a:pt x="333" y="33"/>
                  </a:lnTo>
                  <a:lnTo>
                    <a:pt x="337" y="17"/>
                  </a:lnTo>
                  <a:lnTo>
                    <a:pt x="341" y="58"/>
                  </a:lnTo>
                  <a:lnTo>
                    <a:pt x="345" y="20"/>
                  </a:lnTo>
                  <a:lnTo>
                    <a:pt x="348" y="31"/>
                  </a:lnTo>
                  <a:lnTo>
                    <a:pt x="352" y="0"/>
                  </a:lnTo>
                  <a:lnTo>
                    <a:pt x="355" y="47"/>
                  </a:lnTo>
                  <a:lnTo>
                    <a:pt x="360" y="77"/>
                  </a:lnTo>
                  <a:lnTo>
                    <a:pt x="363" y="86"/>
                  </a:lnTo>
                  <a:lnTo>
                    <a:pt x="366" y="28"/>
                  </a:lnTo>
                  <a:lnTo>
                    <a:pt x="370" y="77"/>
                  </a:lnTo>
                  <a:lnTo>
                    <a:pt x="373" y="75"/>
                  </a:lnTo>
                  <a:lnTo>
                    <a:pt x="378" y="133"/>
                  </a:lnTo>
                  <a:lnTo>
                    <a:pt x="381" y="87"/>
                  </a:lnTo>
                </a:path>
              </a:pathLst>
            </a:custGeom>
            <a:noFill/>
            <a:ln w="317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 name="Freeform 86"/>
            <p:cNvSpPr>
              <a:spLocks/>
            </p:cNvSpPr>
            <p:nvPr/>
          </p:nvSpPr>
          <p:spPr bwMode="auto">
            <a:xfrm>
              <a:off x="2111" y="3440"/>
              <a:ext cx="382" cy="390"/>
            </a:xfrm>
            <a:custGeom>
              <a:avLst/>
              <a:gdLst>
                <a:gd name="T0" fmla="*/ 4 w 382"/>
                <a:gd name="T1" fmla="*/ 90 h 390"/>
                <a:gd name="T2" fmla="*/ 12 w 382"/>
                <a:gd name="T3" fmla="*/ 92 h 390"/>
                <a:gd name="T4" fmla="*/ 19 w 382"/>
                <a:gd name="T5" fmla="*/ 35 h 390"/>
                <a:gd name="T6" fmla="*/ 26 w 382"/>
                <a:gd name="T7" fmla="*/ 186 h 390"/>
                <a:gd name="T8" fmla="*/ 33 w 382"/>
                <a:gd name="T9" fmla="*/ 42 h 390"/>
                <a:gd name="T10" fmla="*/ 41 w 382"/>
                <a:gd name="T11" fmla="*/ 39 h 390"/>
                <a:gd name="T12" fmla="*/ 49 w 382"/>
                <a:gd name="T13" fmla="*/ 70 h 390"/>
                <a:gd name="T14" fmla="*/ 56 w 382"/>
                <a:gd name="T15" fmla="*/ 233 h 390"/>
                <a:gd name="T16" fmla="*/ 62 w 382"/>
                <a:gd name="T17" fmla="*/ 94 h 390"/>
                <a:gd name="T18" fmla="*/ 70 w 382"/>
                <a:gd name="T19" fmla="*/ 78 h 390"/>
                <a:gd name="T20" fmla="*/ 77 w 382"/>
                <a:gd name="T21" fmla="*/ 188 h 390"/>
                <a:gd name="T22" fmla="*/ 84 w 382"/>
                <a:gd name="T23" fmla="*/ 286 h 390"/>
                <a:gd name="T24" fmla="*/ 91 w 382"/>
                <a:gd name="T25" fmla="*/ 108 h 390"/>
                <a:gd name="T26" fmla="*/ 99 w 382"/>
                <a:gd name="T27" fmla="*/ 142 h 390"/>
                <a:gd name="T28" fmla="*/ 107 w 382"/>
                <a:gd name="T29" fmla="*/ 146 h 390"/>
                <a:gd name="T30" fmla="*/ 114 w 382"/>
                <a:gd name="T31" fmla="*/ 159 h 390"/>
                <a:gd name="T32" fmla="*/ 121 w 382"/>
                <a:gd name="T33" fmla="*/ 212 h 390"/>
                <a:gd name="T34" fmla="*/ 128 w 382"/>
                <a:gd name="T35" fmla="*/ 157 h 390"/>
                <a:gd name="T36" fmla="*/ 136 w 382"/>
                <a:gd name="T37" fmla="*/ 108 h 390"/>
                <a:gd name="T38" fmla="*/ 143 w 382"/>
                <a:gd name="T39" fmla="*/ 26 h 390"/>
                <a:gd name="T40" fmla="*/ 151 w 382"/>
                <a:gd name="T41" fmla="*/ 264 h 390"/>
                <a:gd name="T42" fmla="*/ 158 w 382"/>
                <a:gd name="T43" fmla="*/ 225 h 390"/>
                <a:gd name="T44" fmla="*/ 165 w 382"/>
                <a:gd name="T45" fmla="*/ 89 h 390"/>
                <a:gd name="T46" fmla="*/ 173 w 382"/>
                <a:gd name="T47" fmla="*/ 33 h 390"/>
                <a:gd name="T48" fmla="*/ 180 w 382"/>
                <a:gd name="T49" fmla="*/ 32 h 390"/>
                <a:gd name="T50" fmla="*/ 187 w 382"/>
                <a:gd name="T51" fmla="*/ 95 h 390"/>
                <a:gd name="T52" fmla="*/ 194 w 382"/>
                <a:gd name="T53" fmla="*/ 158 h 390"/>
                <a:gd name="T54" fmla="*/ 201 w 382"/>
                <a:gd name="T55" fmla="*/ 80 h 390"/>
                <a:gd name="T56" fmla="*/ 209 w 382"/>
                <a:gd name="T57" fmla="*/ 192 h 390"/>
                <a:gd name="T58" fmla="*/ 216 w 382"/>
                <a:gd name="T59" fmla="*/ 154 h 390"/>
                <a:gd name="T60" fmla="*/ 224 w 382"/>
                <a:gd name="T61" fmla="*/ 150 h 390"/>
                <a:gd name="T62" fmla="*/ 231 w 382"/>
                <a:gd name="T63" fmla="*/ 118 h 390"/>
                <a:gd name="T64" fmla="*/ 238 w 382"/>
                <a:gd name="T65" fmla="*/ 198 h 390"/>
                <a:gd name="T66" fmla="*/ 246 w 382"/>
                <a:gd name="T67" fmla="*/ 257 h 390"/>
                <a:gd name="T68" fmla="*/ 253 w 382"/>
                <a:gd name="T69" fmla="*/ 93 h 390"/>
                <a:gd name="T70" fmla="*/ 261 w 382"/>
                <a:gd name="T71" fmla="*/ 86 h 390"/>
                <a:gd name="T72" fmla="*/ 267 w 382"/>
                <a:gd name="T73" fmla="*/ 153 h 390"/>
                <a:gd name="T74" fmla="*/ 275 w 382"/>
                <a:gd name="T75" fmla="*/ 66 h 390"/>
                <a:gd name="T76" fmla="*/ 283 w 382"/>
                <a:gd name="T77" fmla="*/ 48 h 390"/>
                <a:gd name="T78" fmla="*/ 290 w 382"/>
                <a:gd name="T79" fmla="*/ 256 h 390"/>
                <a:gd name="T80" fmla="*/ 297 w 382"/>
                <a:gd name="T81" fmla="*/ 64 h 390"/>
                <a:gd name="T82" fmla="*/ 304 w 382"/>
                <a:gd name="T83" fmla="*/ 186 h 390"/>
                <a:gd name="T84" fmla="*/ 311 w 382"/>
                <a:gd name="T85" fmla="*/ 183 h 390"/>
                <a:gd name="T86" fmla="*/ 319 w 382"/>
                <a:gd name="T87" fmla="*/ 260 h 390"/>
                <a:gd name="T88" fmla="*/ 326 w 382"/>
                <a:gd name="T89" fmla="*/ 97 h 390"/>
                <a:gd name="T90" fmla="*/ 333 w 382"/>
                <a:gd name="T91" fmla="*/ 208 h 390"/>
                <a:gd name="T92" fmla="*/ 341 w 382"/>
                <a:gd name="T93" fmla="*/ 91 h 390"/>
                <a:gd name="T94" fmla="*/ 348 w 382"/>
                <a:gd name="T95" fmla="*/ 220 h 390"/>
                <a:gd name="T96" fmla="*/ 355 w 382"/>
                <a:gd name="T97" fmla="*/ 161 h 390"/>
                <a:gd name="T98" fmla="*/ 363 w 382"/>
                <a:gd name="T99" fmla="*/ 262 h 390"/>
                <a:gd name="T100" fmla="*/ 370 w 382"/>
                <a:gd name="T101" fmla="*/ 82 h 390"/>
                <a:gd name="T102" fmla="*/ 377 w 382"/>
                <a:gd name="T103" fmla="*/ 167 h 3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382" h="390">
                  <a:moveTo>
                    <a:pt x="0" y="0"/>
                  </a:moveTo>
                  <a:lnTo>
                    <a:pt x="4" y="90"/>
                  </a:lnTo>
                  <a:lnTo>
                    <a:pt x="7" y="126"/>
                  </a:lnTo>
                  <a:lnTo>
                    <a:pt x="12" y="92"/>
                  </a:lnTo>
                  <a:lnTo>
                    <a:pt x="14" y="38"/>
                  </a:lnTo>
                  <a:lnTo>
                    <a:pt x="19" y="35"/>
                  </a:lnTo>
                  <a:lnTo>
                    <a:pt x="22" y="111"/>
                  </a:lnTo>
                  <a:lnTo>
                    <a:pt x="26" y="186"/>
                  </a:lnTo>
                  <a:lnTo>
                    <a:pt x="29" y="203"/>
                  </a:lnTo>
                  <a:lnTo>
                    <a:pt x="33" y="42"/>
                  </a:lnTo>
                  <a:lnTo>
                    <a:pt x="37" y="281"/>
                  </a:lnTo>
                  <a:lnTo>
                    <a:pt x="41" y="39"/>
                  </a:lnTo>
                  <a:lnTo>
                    <a:pt x="44" y="106"/>
                  </a:lnTo>
                  <a:lnTo>
                    <a:pt x="49" y="70"/>
                  </a:lnTo>
                  <a:lnTo>
                    <a:pt x="51" y="107"/>
                  </a:lnTo>
                  <a:lnTo>
                    <a:pt x="56" y="233"/>
                  </a:lnTo>
                  <a:lnTo>
                    <a:pt x="59" y="177"/>
                  </a:lnTo>
                  <a:lnTo>
                    <a:pt x="62" y="94"/>
                  </a:lnTo>
                  <a:lnTo>
                    <a:pt x="66" y="153"/>
                  </a:lnTo>
                  <a:lnTo>
                    <a:pt x="70" y="78"/>
                  </a:lnTo>
                  <a:lnTo>
                    <a:pt x="73" y="104"/>
                  </a:lnTo>
                  <a:lnTo>
                    <a:pt x="77" y="188"/>
                  </a:lnTo>
                  <a:lnTo>
                    <a:pt x="81" y="120"/>
                  </a:lnTo>
                  <a:lnTo>
                    <a:pt x="84" y="286"/>
                  </a:lnTo>
                  <a:lnTo>
                    <a:pt x="88" y="84"/>
                  </a:lnTo>
                  <a:lnTo>
                    <a:pt x="91" y="108"/>
                  </a:lnTo>
                  <a:lnTo>
                    <a:pt x="95" y="89"/>
                  </a:lnTo>
                  <a:lnTo>
                    <a:pt x="99" y="142"/>
                  </a:lnTo>
                  <a:lnTo>
                    <a:pt x="103" y="142"/>
                  </a:lnTo>
                  <a:lnTo>
                    <a:pt x="107" y="146"/>
                  </a:lnTo>
                  <a:lnTo>
                    <a:pt x="110" y="138"/>
                  </a:lnTo>
                  <a:lnTo>
                    <a:pt x="114" y="159"/>
                  </a:lnTo>
                  <a:lnTo>
                    <a:pt x="117" y="148"/>
                  </a:lnTo>
                  <a:lnTo>
                    <a:pt x="121" y="212"/>
                  </a:lnTo>
                  <a:lnTo>
                    <a:pt x="125" y="71"/>
                  </a:lnTo>
                  <a:lnTo>
                    <a:pt x="128" y="157"/>
                  </a:lnTo>
                  <a:lnTo>
                    <a:pt x="131" y="93"/>
                  </a:lnTo>
                  <a:lnTo>
                    <a:pt x="136" y="108"/>
                  </a:lnTo>
                  <a:lnTo>
                    <a:pt x="139" y="40"/>
                  </a:lnTo>
                  <a:lnTo>
                    <a:pt x="143" y="26"/>
                  </a:lnTo>
                  <a:lnTo>
                    <a:pt x="147" y="135"/>
                  </a:lnTo>
                  <a:lnTo>
                    <a:pt x="151" y="264"/>
                  </a:lnTo>
                  <a:lnTo>
                    <a:pt x="153" y="180"/>
                  </a:lnTo>
                  <a:lnTo>
                    <a:pt x="158" y="225"/>
                  </a:lnTo>
                  <a:lnTo>
                    <a:pt x="161" y="302"/>
                  </a:lnTo>
                  <a:lnTo>
                    <a:pt x="165" y="89"/>
                  </a:lnTo>
                  <a:lnTo>
                    <a:pt x="168" y="130"/>
                  </a:lnTo>
                  <a:lnTo>
                    <a:pt x="173" y="33"/>
                  </a:lnTo>
                  <a:lnTo>
                    <a:pt x="176" y="149"/>
                  </a:lnTo>
                  <a:lnTo>
                    <a:pt x="180" y="32"/>
                  </a:lnTo>
                  <a:lnTo>
                    <a:pt x="183" y="102"/>
                  </a:lnTo>
                  <a:lnTo>
                    <a:pt x="187" y="95"/>
                  </a:lnTo>
                  <a:lnTo>
                    <a:pt x="190" y="195"/>
                  </a:lnTo>
                  <a:lnTo>
                    <a:pt x="194" y="158"/>
                  </a:lnTo>
                  <a:lnTo>
                    <a:pt x="198" y="195"/>
                  </a:lnTo>
                  <a:lnTo>
                    <a:pt x="201" y="80"/>
                  </a:lnTo>
                  <a:lnTo>
                    <a:pt x="205" y="232"/>
                  </a:lnTo>
                  <a:lnTo>
                    <a:pt x="209" y="192"/>
                  </a:lnTo>
                  <a:lnTo>
                    <a:pt x="213" y="167"/>
                  </a:lnTo>
                  <a:lnTo>
                    <a:pt x="216" y="154"/>
                  </a:lnTo>
                  <a:lnTo>
                    <a:pt x="220" y="86"/>
                  </a:lnTo>
                  <a:lnTo>
                    <a:pt x="224" y="150"/>
                  </a:lnTo>
                  <a:lnTo>
                    <a:pt x="227" y="86"/>
                  </a:lnTo>
                  <a:lnTo>
                    <a:pt x="231" y="118"/>
                  </a:lnTo>
                  <a:lnTo>
                    <a:pt x="235" y="102"/>
                  </a:lnTo>
                  <a:lnTo>
                    <a:pt x="238" y="198"/>
                  </a:lnTo>
                  <a:lnTo>
                    <a:pt x="241" y="156"/>
                  </a:lnTo>
                  <a:lnTo>
                    <a:pt x="246" y="257"/>
                  </a:lnTo>
                  <a:lnTo>
                    <a:pt x="249" y="61"/>
                  </a:lnTo>
                  <a:lnTo>
                    <a:pt x="253" y="93"/>
                  </a:lnTo>
                  <a:lnTo>
                    <a:pt x="256" y="233"/>
                  </a:lnTo>
                  <a:lnTo>
                    <a:pt x="261" y="86"/>
                  </a:lnTo>
                  <a:lnTo>
                    <a:pt x="264" y="117"/>
                  </a:lnTo>
                  <a:lnTo>
                    <a:pt x="267" y="153"/>
                  </a:lnTo>
                  <a:lnTo>
                    <a:pt x="271" y="174"/>
                  </a:lnTo>
                  <a:lnTo>
                    <a:pt x="275" y="66"/>
                  </a:lnTo>
                  <a:lnTo>
                    <a:pt x="279" y="152"/>
                  </a:lnTo>
                  <a:lnTo>
                    <a:pt x="283" y="48"/>
                  </a:lnTo>
                  <a:lnTo>
                    <a:pt x="286" y="58"/>
                  </a:lnTo>
                  <a:lnTo>
                    <a:pt x="290" y="256"/>
                  </a:lnTo>
                  <a:lnTo>
                    <a:pt x="294" y="108"/>
                  </a:lnTo>
                  <a:lnTo>
                    <a:pt x="297" y="64"/>
                  </a:lnTo>
                  <a:lnTo>
                    <a:pt x="301" y="63"/>
                  </a:lnTo>
                  <a:lnTo>
                    <a:pt x="304" y="186"/>
                  </a:lnTo>
                  <a:lnTo>
                    <a:pt x="308" y="175"/>
                  </a:lnTo>
                  <a:lnTo>
                    <a:pt x="311" y="183"/>
                  </a:lnTo>
                  <a:lnTo>
                    <a:pt x="315" y="92"/>
                  </a:lnTo>
                  <a:lnTo>
                    <a:pt x="319" y="260"/>
                  </a:lnTo>
                  <a:lnTo>
                    <a:pt x="323" y="84"/>
                  </a:lnTo>
                  <a:lnTo>
                    <a:pt x="326" y="97"/>
                  </a:lnTo>
                  <a:lnTo>
                    <a:pt x="330" y="150"/>
                  </a:lnTo>
                  <a:lnTo>
                    <a:pt x="333" y="208"/>
                  </a:lnTo>
                  <a:lnTo>
                    <a:pt x="337" y="389"/>
                  </a:lnTo>
                  <a:lnTo>
                    <a:pt x="341" y="91"/>
                  </a:lnTo>
                  <a:lnTo>
                    <a:pt x="345" y="100"/>
                  </a:lnTo>
                  <a:lnTo>
                    <a:pt x="348" y="220"/>
                  </a:lnTo>
                  <a:lnTo>
                    <a:pt x="352" y="19"/>
                  </a:lnTo>
                  <a:lnTo>
                    <a:pt x="355" y="161"/>
                  </a:lnTo>
                  <a:lnTo>
                    <a:pt x="360" y="75"/>
                  </a:lnTo>
                  <a:lnTo>
                    <a:pt x="363" y="262"/>
                  </a:lnTo>
                  <a:lnTo>
                    <a:pt x="367" y="301"/>
                  </a:lnTo>
                  <a:lnTo>
                    <a:pt x="370" y="82"/>
                  </a:lnTo>
                  <a:lnTo>
                    <a:pt x="373" y="194"/>
                  </a:lnTo>
                  <a:lnTo>
                    <a:pt x="377" y="167"/>
                  </a:lnTo>
                  <a:lnTo>
                    <a:pt x="381" y="102"/>
                  </a:lnTo>
                </a:path>
              </a:pathLst>
            </a:custGeom>
            <a:noFill/>
            <a:ln w="317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 name="Freeform 87"/>
            <p:cNvSpPr>
              <a:spLocks/>
            </p:cNvSpPr>
            <p:nvPr/>
          </p:nvSpPr>
          <p:spPr bwMode="auto">
            <a:xfrm>
              <a:off x="2492" y="3448"/>
              <a:ext cx="324" cy="374"/>
            </a:xfrm>
            <a:custGeom>
              <a:avLst/>
              <a:gdLst>
                <a:gd name="T0" fmla="*/ 4 w 324"/>
                <a:gd name="T1" fmla="*/ 57 h 374"/>
                <a:gd name="T2" fmla="*/ 11 w 324"/>
                <a:gd name="T3" fmla="*/ 190 h 374"/>
                <a:gd name="T4" fmla="*/ 18 w 324"/>
                <a:gd name="T5" fmla="*/ 156 h 374"/>
                <a:gd name="T6" fmla="*/ 26 w 324"/>
                <a:gd name="T7" fmla="*/ 100 h 374"/>
                <a:gd name="T8" fmla="*/ 33 w 324"/>
                <a:gd name="T9" fmla="*/ 18 h 374"/>
                <a:gd name="T10" fmla="*/ 41 w 324"/>
                <a:gd name="T11" fmla="*/ 56 h 374"/>
                <a:gd name="T12" fmla="*/ 48 w 324"/>
                <a:gd name="T13" fmla="*/ 87 h 374"/>
                <a:gd name="T14" fmla="*/ 54 w 324"/>
                <a:gd name="T15" fmla="*/ 92 h 374"/>
                <a:gd name="T16" fmla="*/ 62 w 324"/>
                <a:gd name="T17" fmla="*/ 161 h 374"/>
                <a:gd name="T18" fmla="*/ 69 w 324"/>
                <a:gd name="T19" fmla="*/ 101 h 374"/>
                <a:gd name="T20" fmla="*/ 77 w 324"/>
                <a:gd name="T21" fmla="*/ 0 h 374"/>
                <a:gd name="T22" fmla="*/ 84 w 324"/>
                <a:gd name="T23" fmla="*/ 34 h 374"/>
                <a:gd name="T24" fmla="*/ 92 w 324"/>
                <a:gd name="T25" fmla="*/ 100 h 374"/>
                <a:gd name="T26" fmla="*/ 99 w 324"/>
                <a:gd name="T27" fmla="*/ 64 h 374"/>
                <a:gd name="T28" fmla="*/ 106 w 324"/>
                <a:gd name="T29" fmla="*/ 77 h 374"/>
                <a:gd name="T30" fmla="*/ 114 w 324"/>
                <a:gd name="T31" fmla="*/ 154 h 374"/>
                <a:gd name="T32" fmla="*/ 121 w 324"/>
                <a:gd name="T33" fmla="*/ 89 h 374"/>
                <a:gd name="T34" fmla="*/ 128 w 324"/>
                <a:gd name="T35" fmla="*/ 170 h 374"/>
                <a:gd name="T36" fmla="*/ 136 w 324"/>
                <a:gd name="T37" fmla="*/ 180 h 374"/>
                <a:gd name="T38" fmla="*/ 143 w 324"/>
                <a:gd name="T39" fmla="*/ 116 h 374"/>
                <a:gd name="T40" fmla="*/ 150 w 324"/>
                <a:gd name="T41" fmla="*/ 124 h 374"/>
                <a:gd name="T42" fmla="*/ 158 w 324"/>
                <a:gd name="T43" fmla="*/ 94 h 374"/>
                <a:gd name="T44" fmla="*/ 166 w 324"/>
                <a:gd name="T45" fmla="*/ 108 h 374"/>
                <a:gd name="T46" fmla="*/ 173 w 324"/>
                <a:gd name="T47" fmla="*/ 171 h 374"/>
                <a:gd name="T48" fmla="*/ 180 w 324"/>
                <a:gd name="T49" fmla="*/ 81 h 374"/>
                <a:gd name="T50" fmla="*/ 187 w 324"/>
                <a:gd name="T51" fmla="*/ 52 h 374"/>
                <a:gd name="T52" fmla="*/ 194 w 324"/>
                <a:gd name="T53" fmla="*/ 182 h 374"/>
                <a:gd name="T54" fmla="*/ 202 w 324"/>
                <a:gd name="T55" fmla="*/ 121 h 374"/>
                <a:gd name="T56" fmla="*/ 209 w 324"/>
                <a:gd name="T57" fmla="*/ 234 h 374"/>
                <a:gd name="T58" fmla="*/ 216 w 324"/>
                <a:gd name="T59" fmla="*/ 11 h 374"/>
                <a:gd name="T60" fmla="*/ 224 w 324"/>
                <a:gd name="T61" fmla="*/ 239 h 374"/>
                <a:gd name="T62" fmla="*/ 231 w 324"/>
                <a:gd name="T63" fmla="*/ 50 h 374"/>
                <a:gd name="T64" fmla="*/ 238 w 324"/>
                <a:gd name="T65" fmla="*/ 72 h 374"/>
                <a:gd name="T66" fmla="*/ 246 w 324"/>
                <a:gd name="T67" fmla="*/ 82 h 374"/>
                <a:gd name="T68" fmla="*/ 254 w 324"/>
                <a:gd name="T69" fmla="*/ 52 h 374"/>
                <a:gd name="T70" fmla="*/ 261 w 324"/>
                <a:gd name="T71" fmla="*/ 145 h 374"/>
                <a:gd name="T72" fmla="*/ 268 w 324"/>
                <a:gd name="T73" fmla="*/ 106 h 374"/>
                <a:gd name="T74" fmla="*/ 275 w 324"/>
                <a:gd name="T75" fmla="*/ 98 h 374"/>
                <a:gd name="T76" fmla="*/ 283 w 324"/>
                <a:gd name="T77" fmla="*/ 150 h 374"/>
                <a:gd name="T78" fmla="*/ 290 w 324"/>
                <a:gd name="T79" fmla="*/ 170 h 374"/>
                <a:gd name="T80" fmla="*/ 298 w 324"/>
                <a:gd name="T81" fmla="*/ 115 h 374"/>
                <a:gd name="T82" fmla="*/ 304 w 324"/>
                <a:gd name="T83" fmla="*/ 107 h 374"/>
                <a:gd name="T84" fmla="*/ 312 w 324"/>
                <a:gd name="T85" fmla="*/ 150 h 374"/>
                <a:gd name="T86" fmla="*/ 319 w 324"/>
                <a:gd name="T87" fmla="*/ 81 h 37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24" h="374">
                  <a:moveTo>
                    <a:pt x="0" y="94"/>
                  </a:moveTo>
                  <a:lnTo>
                    <a:pt x="4" y="57"/>
                  </a:lnTo>
                  <a:lnTo>
                    <a:pt x="8" y="99"/>
                  </a:lnTo>
                  <a:lnTo>
                    <a:pt x="11" y="190"/>
                  </a:lnTo>
                  <a:lnTo>
                    <a:pt x="15" y="127"/>
                  </a:lnTo>
                  <a:lnTo>
                    <a:pt x="18" y="156"/>
                  </a:lnTo>
                  <a:lnTo>
                    <a:pt x="22" y="136"/>
                  </a:lnTo>
                  <a:lnTo>
                    <a:pt x="26" y="100"/>
                  </a:lnTo>
                  <a:lnTo>
                    <a:pt x="29" y="40"/>
                  </a:lnTo>
                  <a:lnTo>
                    <a:pt x="33" y="18"/>
                  </a:lnTo>
                  <a:lnTo>
                    <a:pt x="37" y="157"/>
                  </a:lnTo>
                  <a:lnTo>
                    <a:pt x="41" y="56"/>
                  </a:lnTo>
                  <a:lnTo>
                    <a:pt x="44" y="129"/>
                  </a:lnTo>
                  <a:lnTo>
                    <a:pt x="48" y="87"/>
                  </a:lnTo>
                  <a:lnTo>
                    <a:pt x="52" y="211"/>
                  </a:lnTo>
                  <a:lnTo>
                    <a:pt x="54" y="92"/>
                  </a:lnTo>
                  <a:lnTo>
                    <a:pt x="59" y="357"/>
                  </a:lnTo>
                  <a:lnTo>
                    <a:pt x="62" y="161"/>
                  </a:lnTo>
                  <a:lnTo>
                    <a:pt x="66" y="84"/>
                  </a:lnTo>
                  <a:lnTo>
                    <a:pt x="69" y="101"/>
                  </a:lnTo>
                  <a:lnTo>
                    <a:pt x="74" y="45"/>
                  </a:lnTo>
                  <a:lnTo>
                    <a:pt x="77" y="0"/>
                  </a:lnTo>
                  <a:lnTo>
                    <a:pt x="81" y="200"/>
                  </a:lnTo>
                  <a:lnTo>
                    <a:pt x="84" y="34"/>
                  </a:lnTo>
                  <a:lnTo>
                    <a:pt x="89" y="40"/>
                  </a:lnTo>
                  <a:lnTo>
                    <a:pt x="92" y="100"/>
                  </a:lnTo>
                  <a:lnTo>
                    <a:pt x="96" y="48"/>
                  </a:lnTo>
                  <a:lnTo>
                    <a:pt x="99" y="64"/>
                  </a:lnTo>
                  <a:lnTo>
                    <a:pt x="103" y="350"/>
                  </a:lnTo>
                  <a:lnTo>
                    <a:pt x="106" y="77"/>
                  </a:lnTo>
                  <a:lnTo>
                    <a:pt x="110" y="244"/>
                  </a:lnTo>
                  <a:lnTo>
                    <a:pt x="114" y="154"/>
                  </a:lnTo>
                  <a:lnTo>
                    <a:pt x="118" y="125"/>
                  </a:lnTo>
                  <a:lnTo>
                    <a:pt x="121" y="89"/>
                  </a:lnTo>
                  <a:lnTo>
                    <a:pt x="126" y="86"/>
                  </a:lnTo>
                  <a:lnTo>
                    <a:pt x="128" y="170"/>
                  </a:lnTo>
                  <a:lnTo>
                    <a:pt x="132" y="218"/>
                  </a:lnTo>
                  <a:lnTo>
                    <a:pt x="136" y="180"/>
                  </a:lnTo>
                  <a:lnTo>
                    <a:pt x="139" y="265"/>
                  </a:lnTo>
                  <a:lnTo>
                    <a:pt x="143" y="116"/>
                  </a:lnTo>
                  <a:lnTo>
                    <a:pt x="147" y="120"/>
                  </a:lnTo>
                  <a:lnTo>
                    <a:pt x="150" y="124"/>
                  </a:lnTo>
                  <a:lnTo>
                    <a:pt x="154" y="132"/>
                  </a:lnTo>
                  <a:lnTo>
                    <a:pt x="158" y="94"/>
                  </a:lnTo>
                  <a:lnTo>
                    <a:pt x="162" y="100"/>
                  </a:lnTo>
                  <a:lnTo>
                    <a:pt x="166" y="108"/>
                  </a:lnTo>
                  <a:lnTo>
                    <a:pt x="168" y="64"/>
                  </a:lnTo>
                  <a:lnTo>
                    <a:pt x="173" y="171"/>
                  </a:lnTo>
                  <a:lnTo>
                    <a:pt x="176" y="116"/>
                  </a:lnTo>
                  <a:lnTo>
                    <a:pt x="180" y="81"/>
                  </a:lnTo>
                  <a:lnTo>
                    <a:pt x="184" y="81"/>
                  </a:lnTo>
                  <a:lnTo>
                    <a:pt x="187" y="52"/>
                  </a:lnTo>
                  <a:lnTo>
                    <a:pt x="191" y="48"/>
                  </a:lnTo>
                  <a:lnTo>
                    <a:pt x="194" y="182"/>
                  </a:lnTo>
                  <a:lnTo>
                    <a:pt x="198" y="111"/>
                  </a:lnTo>
                  <a:lnTo>
                    <a:pt x="202" y="121"/>
                  </a:lnTo>
                  <a:lnTo>
                    <a:pt x="205" y="86"/>
                  </a:lnTo>
                  <a:lnTo>
                    <a:pt x="209" y="234"/>
                  </a:lnTo>
                  <a:lnTo>
                    <a:pt x="213" y="65"/>
                  </a:lnTo>
                  <a:lnTo>
                    <a:pt x="216" y="11"/>
                  </a:lnTo>
                  <a:lnTo>
                    <a:pt x="220" y="10"/>
                  </a:lnTo>
                  <a:lnTo>
                    <a:pt x="224" y="239"/>
                  </a:lnTo>
                  <a:lnTo>
                    <a:pt x="228" y="131"/>
                  </a:lnTo>
                  <a:lnTo>
                    <a:pt x="231" y="50"/>
                  </a:lnTo>
                  <a:lnTo>
                    <a:pt x="235" y="45"/>
                  </a:lnTo>
                  <a:lnTo>
                    <a:pt x="238" y="72"/>
                  </a:lnTo>
                  <a:lnTo>
                    <a:pt x="242" y="132"/>
                  </a:lnTo>
                  <a:lnTo>
                    <a:pt x="246" y="82"/>
                  </a:lnTo>
                  <a:lnTo>
                    <a:pt x="250" y="5"/>
                  </a:lnTo>
                  <a:lnTo>
                    <a:pt x="254" y="52"/>
                  </a:lnTo>
                  <a:lnTo>
                    <a:pt x="256" y="373"/>
                  </a:lnTo>
                  <a:lnTo>
                    <a:pt x="261" y="145"/>
                  </a:lnTo>
                  <a:lnTo>
                    <a:pt x="263" y="41"/>
                  </a:lnTo>
                  <a:lnTo>
                    <a:pt x="268" y="106"/>
                  </a:lnTo>
                  <a:lnTo>
                    <a:pt x="271" y="87"/>
                  </a:lnTo>
                  <a:lnTo>
                    <a:pt x="275" y="98"/>
                  </a:lnTo>
                  <a:lnTo>
                    <a:pt x="278" y="121"/>
                  </a:lnTo>
                  <a:lnTo>
                    <a:pt x="283" y="150"/>
                  </a:lnTo>
                  <a:lnTo>
                    <a:pt x="286" y="92"/>
                  </a:lnTo>
                  <a:lnTo>
                    <a:pt x="290" y="170"/>
                  </a:lnTo>
                  <a:lnTo>
                    <a:pt x="293" y="344"/>
                  </a:lnTo>
                  <a:lnTo>
                    <a:pt x="298" y="115"/>
                  </a:lnTo>
                  <a:lnTo>
                    <a:pt x="300" y="270"/>
                  </a:lnTo>
                  <a:lnTo>
                    <a:pt x="304" y="107"/>
                  </a:lnTo>
                  <a:lnTo>
                    <a:pt x="308" y="197"/>
                  </a:lnTo>
                  <a:lnTo>
                    <a:pt x="312" y="150"/>
                  </a:lnTo>
                  <a:lnTo>
                    <a:pt x="315" y="122"/>
                  </a:lnTo>
                  <a:lnTo>
                    <a:pt x="319" y="81"/>
                  </a:lnTo>
                  <a:lnTo>
                    <a:pt x="323" y="70"/>
                  </a:lnTo>
                </a:path>
              </a:pathLst>
            </a:custGeom>
            <a:noFill/>
            <a:ln w="317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465866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Components</a:t>
            </a:r>
          </a:p>
        </p:txBody>
      </p:sp>
      <p:sp>
        <p:nvSpPr>
          <p:cNvPr id="5" name="AutoShape 4"/>
          <p:cNvSpPr>
            <a:spLocks noChangeArrowheads="1"/>
          </p:cNvSpPr>
          <p:nvPr/>
        </p:nvSpPr>
        <p:spPr bwMode="auto">
          <a:xfrm flipV="1">
            <a:off x="5486063" y="885942"/>
            <a:ext cx="4911725" cy="2630487"/>
          </a:xfrm>
          <a:prstGeom prst="roundRect">
            <a:avLst>
              <a:gd name="adj" fmla="val 0"/>
            </a:avLst>
          </a:prstGeom>
          <a:solidFill>
            <a:srgbClr val="FFFFFF"/>
          </a:solidFill>
          <a:ln w="317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 name="Freeform 5"/>
          <p:cNvSpPr>
            <a:spLocks/>
          </p:cNvSpPr>
          <p:nvPr/>
        </p:nvSpPr>
        <p:spPr bwMode="auto">
          <a:xfrm>
            <a:off x="5557501" y="1254242"/>
            <a:ext cx="101600" cy="196850"/>
          </a:xfrm>
          <a:custGeom>
            <a:avLst/>
            <a:gdLst>
              <a:gd name="T0" fmla="*/ 0 w 70"/>
              <a:gd name="T1" fmla="*/ 0 h 140"/>
              <a:gd name="T2" fmla="*/ 2147483647 w 70"/>
              <a:gd name="T3" fmla="*/ 2147483647 h 140"/>
              <a:gd name="T4" fmla="*/ 0 w 70"/>
              <a:gd name="T5" fmla="*/ 2147483647 h 140"/>
              <a:gd name="T6" fmla="*/ 0 60000 65536"/>
              <a:gd name="T7" fmla="*/ 0 60000 65536"/>
              <a:gd name="T8" fmla="*/ 0 60000 65536"/>
            </a:gdLst>
            <a:ahLst/>
            <a:cxnLst>
              <a:cxn ang="T6">
                <a:pos x="T0" y="T1"/>
              </a:cxn>
              <a:cxn ang="T7">
                <a:pos x="T2" y="T3"/>
              </a:cxn>
              <a:cxn ang="T8">
                <a:pos x="T4" y="T5"/>
              </a:cxn>
            </a:cxnLst>
            <a:rect l="0" t="0" r="r" b="b"/>
            <a:pathLst>
              <a:path w="70" h="140">
                <a:moveTo>
                  <a:pt x="0" y="0"/>
                </a:moveTo>
                <a:lnTo>
                  <a:pt x="69" y="69"/>
                </a:lnTo>
                <a:lnTo>
                  <a:pt x="0" y="139"/>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6"/>
          <p:cNvSpPr>
            <a:spLocks noChangeShapeType="1"/>
          </p:cNvSpPr>
          <p:nvPr/>
        </p:nvSpPr>
        <p:spPr bwMode="auto">
          <a:xfrm>
            <a:off x="5657513" y="1351079"/>
            <a:ext cx="51593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Freeform 7"/>
          <p:cNvSpPr>
            <a:spLocks/>
          </p:cNvSpPr>
          <p:nvPr/>
        </p:nvSpPr>
        <p:spPr bwMode="auto">
          <a:xfrm>
            <a:off x="6155988" y="1335204"/>
            <a:ext cx="73025" cy="34925"/>
          </a:xfrm>
          <a:custGeom>
            <a:avLst/>
            <a:gdLst>
              <a:gd name="T0" fmla="*/ 2147483647 w 51"/>
              <a:gd name="T1" fmla="*/ 2147483647 h 25"/>
              <a:gd name="T2" fmla="*/ 0 w 51"/>
              <a:gd name="T3" fmla="*/ 0 h 25"/>
              <a:gd name="T4" fmla="*/ 2147483647 w 51"/>
              <a:gd name="T5" fmla="*/ 2147483647 h 25"/>
              <a:gd name="T6" fmla="*/ 0 w 51"/>
              <a:gd name="T7" fmla="*/ 2147483647 h 25"/>
              <a:gd name="T8" fmla="*/ 2147483647 w 51"/>
              <a:gd name="T9" fmla="*/ 2147483647 h 25"/>
              <a:gd name="T10" fmla="*/ 2147483647 w 51"/>
              <a:gd name="T11" fmla="*/ 2147483647 h 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 h="25">
                <a:moveTo>
                  <a:pt x="50" y="12"/>
                </a:moveTo>
                <a:lnTo>
                  <a:pt x="0" y="0"/>
                </a:lnTo>
                <a:lnTo>
                  <a:pt x="13" y="12"/>
                </a:lnTo>
                <a:lnTo>
                  <a:pt x="0" y="24"/>
                </a:lnTo>
                <a:lnTo>
                  <a:pt x="50" y="12"/>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 name="Group 8"/>
          <p:cNvGrpSpPr>
            <a:grpSpLocks/>
          </p:cNvGrpSpPr>
          <p:nvPr/>
        </p:nvGrpSpPr>
        <p:grpSpPr bwMode="auto">
          <a:xfrm>
            <a:off x="6824326" y="1928929"/>
            <a:ext cx="347662" cy="341313"/>
            <a:chOff x="3042" y="1820"/>
            <a:chExt cx="240" cy="244"/>
          </a:xfrm>
        </p:grpSpPr>
        <p:sp>
          <p:nvSpPr>
            <p:cNvPr id="10" name="Freeform 9"/>
            <p:cNvSpPr>
              <a:spLocks/>
            </p:cNvSpPr>
            <p:nvPr/>
          </p:nvSpPr>
          <p:spPr bwMode="auto">
            <a:xfrm>
              <a:off x="3042" y="1820"/>
              <a:ext cx="240" cy="244"/>
            </a:xfrm>
            <a:custGeom>
              <a:avLst/>
              <a:gdLst>
                <a:gd name="T0" fmla="*/ 239 w 240"/>
                <a:gd name="T1" fmla="*/ 112 h 244"/>
                <a:gd name="T2" fmla="*/ 236 w 240"/>
                <a:gd name="T3" fmla="*/ 94 h 244"/>
                <a:gd name="T4" fmla="*/ 231 w 240"/>
                <a:gd name="T5" fmla="*/ 76 h 244"/>
                <a:gd name="T6" fmla="*/ 222 w 240"/>
                <a:gd name="T7" fmla="*/ 61 h 244"/>
                <a:gd name="T8" fmla="*/ 211 w 240"/>
                <a:gd name="T9" fmla="*/ 45 h 244"/>
                <a:gd name="T10" fmla="*/ 201 w 240"/>
                <a:gd name="T11" fmla="*/ 32 h 244"/>
                <a:gd name="T12" fmla="*/ 186 w 240"/>
                <a:gd name="T13" fmla="*/ 21 h 244"/>
                <a:gd name="T14" fmla="*/ 172 w 240"/>
                <a:gd name="T15" fmla="*/ 12 h 244"/>
                <a:gd name="T16" fmla="*/ 154 w 240"/>
                <a:gd name="T17" fmla="*/ 5 h 244"/>
                <a:gd name="T18" fmla="*/ 138 w 240"/>
                <a:gd name="T19" fmla="*/ 1 h 244"/>
                <a:gd name="T20" fmla="*/ 120 w 240"/>
                <a:gd name="T21" fmla="*/ 0 h 244"/>
                <a:gd name="T22" fmla="*/ 101 w 240"/>
                <a:gd name="T23" fmla="*/ 1 h 244"/>
                <a:gd name="T24" fmla="*/ 84 w 240"/>
                <a:gd name="T25" fmla="*/ 5 h 244"/>
                <a:gd name="T26" fmla="*/ 68 w 240"/>
                <a:gd name="T27" fmla="*/ 12 h 244"/>
                <a:gd name="T28" fmla="*/ 52 w 240"/>
                <a:gd name="T29" fmla="*/ 21 h 244"/>
                <a:gd name="T30" fmla="*/ 38 w 240"/>
                <a:gd name="T31" fmla="*/ 32 h 244"/>
                <a:gd name="T32" fmla="*/ 26 w 240"/>
                <a:gd name="T33" fmla="*/ 45 h 244"/>
                <a:gd name="T34" fmla="*/ 15 w 240"/>
                <a:gd name="T35" fmla="*/ 61 h 244"/>
                <a:gd name="T36" fmla="*/ 8 w 240"/>
                <a:gd name="T37" fmla="*/ 76 h 244"/>
                <a:gd name="T38" fmla="*/ 2 w 240"/>
                <a:gd name="T39" fmla="*/ 94 h 244"/>
                <a:gd name="T40" fmla="*/ 0 w 240"/>
                <a:gd name="T41" fmla="*/ 112 h 244"/>
                <a:gd name="T42" fmla="*/ 0 w 240"/>
                <a:gd name="T43" fmla="*/ 130 h 244"/>
                <a:gd name="T44" fmla="*/ 2 w 240"/>
                <a:gd name="T45" fmla="*/ 149 h 244"/>
                <a:gd name="T46" fmla="*/ 8 w 240"/>
                <a:gd name="T47" fmla="*/ 166 h 244"/>
                <a:gd name="T48" fmla="*/ 15 w 240"/>
                <a:gd name="T49" fmla="*/ 182 h 244"/>
                <a:gd name="T50" fmla="*/ 26 w 240"/>
                <a:gd name="T51" fmla="*/ 198 h 244"/>
                <a:gd name="T52" fmla="*/ 38 w 240"/>
                <a:gd name="T53" fmla="*/ 210 h 244"/>
                <a:gd name="T54" fmla="*/ 52 w 240"/>
                <a:gd name="T55" fmla="*/ 222 h 244"/>
                <a:gd name="T56" fmla="*/ 68 w 240"/>
                <a:gd name="T57" fmla="*/ 230 h 244"/>
                <a:gd name="T58" fmla="*/ 84 w 240"/>
                <a:gd name="T59" fmla="*/ 237 h 244"/>
                <a:gd name="T60" fmla="*/ 101 w 240"/>
                <a:gd name="T61" fmla="*/ 241 h 244"/>
                <a:gd name="T62" fmla="*/ 120 w 240"/>
                <a:gd name="T63" fmla="*/ 243 h 244"/>
                <a:gd name="T64" fmla="*/ 138 w 240"/>
                <a:gd name="T65" fmla="*/ 241 h 244"/>
                <a:gd name="T66" fmla="*/ 154 w 240"/>
                <a:gd name="T67" fmla="*/ 237 h 244"/>
                <a:gd name="T68" fmla="*/ 172 w 240"/>
                <a:gd name="T69" fmla="*/ 230 h 244"/>
                <a:gd name="T70" fmla="*/ 186 w 240"/>
                <a:gd name="T71" fmla="*/ 222 h 244"/>
                <a:gd name="T72" fmla="*/ 201 w 240"/>
                <a:gd name="T73" fmla="*/ 210 h 244"/>
                <a:gd name="T74" fmla="*/ 211 w 240"/>
                <a:gd name="T75" fmla="*/ 198 h 244"/>
                <a:gd name="T76" fmla="*/ 222 w 240"/>
                <a:gd name="T77" fmla="*/ 182 h 244"/>
                <a:gd name="T78" fmla="*/ 231 w 240"/>
                <a:gd name="T79" fmla="*/ 166 h 244"/>
                <a:gd name="T80" fmla="*/ 236 w 240"/>
                <a:gd name="T81" fmla="*/ 149 h 244"/>
                <a:gd name="T82" fmla="*/ 239 w 240"/>
                <a:gd name="T83" fmla="*/ 130 h 24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0" h="244">
                  <a:moveTo>
                    <a:pt x="239" y="122"/>
                  </a:moveTo>
                  <a:lnTo>
                    <a:pt x="239" y="112"/>
                  </a:lnTo>
                  <a:lnTo>
                    <a:pt x="238" y="104"/>
                  </a:lnTo>
                  <a:lnTo>
                    <a:pt x="236" y="94"/>
                  </a:lnTo>
                  <a:lnTo>
                    <a:pt x="234" y="84"/>
                  </a:lnTo>
                  <a:lnTo>
                    <a:pt x="231" y="76"/>
                  </a:lnTo>
                  <a:lnTo>
                    <a:pt x="228" y="69"/>
                  </a:lnTo>
                  <a:lnTo>
                    <a:pt x="222" y="61"/>
                  </a:lnTo>
                  <a:lnTo>
                    <a:pt x="218" y="52"/>
                  </a:lnTo>
                  <a:lnTo>
                    <a:pt x="211" y="45"/>
                  </a:lnTo>
                  <a:lnTo>
                    <a:pt x="207" y="39"/>
                  </a:lnTo>
                  <a:lnTo>
                    <a:pt x="201" y="32"/>
                  </a:lnTo>
                  <a:lnTo>
                    <a:pt x="194" y="26"/>
                  </a:lnTo>
                  <a:lnTo>
                    <a:pt x="186" y="21"/>
                  </a:lnTo>
                  <a:lnTo>
                    <a:pt x="180" y="16"/>
                  </a:lnTo>
                  <a:lnTo>
                    <a:pt x="172" y="12"/>
                  </a:lnTo>
                  <a:lnTo>
                    <a:pt x="163" y="8"/>
                  </a:lnTo>
                  <a:lnTo>
                    <a:pt x="154" y="5"/>
                  </a:lnTo>
                  <a:lnTo>
                    <a:pt x="146" y="2"/>
                  </a:lnTo>
                  <a:lnTo>
                    <a:pt x="138" y="1"/>
                  </a:lnTo>
                  <a:lnTo>
                    <a:pt x="127" y="0"/>
                  </a:lnTo>
                  <a:lnTo>
                    <a:pt x="120" y="0"/>
                  </a:lnTo>
                  <a:lnTo>
                    <a:pt x="111" y="0"/>
                  </a:lnTo>
                  <a:lnTo>
                    <a:pt x="101" y="1"/>
                  </a:lnTo>
                  <a:lnTo>
                    <a:pt x="93" y="2"/>
                  </a:lnTo>
                  <a:lnTo>
                    <a:pt x="84" y="5"/>
                  </a:lnTo>
                  <a:lnTo>
                    <a:pt x="75" y="8"/>
                  </a:lnTo>
                  <a:lnTo>
                    <a:pt x="68" y="12"/>
                  </a:lnTo>
                  <a:lnTo>
                    <a:pt x="59" y="16"/>
                  </a:lnTo>
                  <a:lnTo>
                    <a:pt x="52" y="21"/>
                  </a:lnTo>
                  <a:lnTo>
                    <a:pt x="46" y="26"/>
                  </a:lnTo>
                  <a:lnTo>
                    <a:pt x="38" y="32"/>
                  </a:lnTo>
                  <a:lnTo>
                    <a:pt x="32" y="39"/>
                  </a:lnTo>
                  <a:lnTo>
                    <a:pt x="26" y="45"/>
                  </a:lnTo>
                  <a:lnTo>
                    <a:pt x="22" y="52"/>
                  </a:lnTo>
                  <a:lnTo>
                    <a:pt x="15" y="61"/>
                  </a:lnTo>
                  <a:lnTo>
                    <a:pt x="10" y="69"/>
                  </a:lnTo>
                  <a:lnTo>
                    <a:pt x="8" y="76"/>
                  </a:lnTo>
                  <a:lnTo>
                    <a:pt x="5" y="84"/>
                  </a:lnTo>
                  <a:lnTo>
                    <a:pt x="2" y="94"/>
                  </a:lnTo>
                  <a:lnTo>
                    <a:pt x="0" y="104"/>
                  </a:lnTo>
                  <a:lnTo>
                    <a:pt x="0" y="112"/>
                  </a:lnTo>
                  <a:lnTo>
                    <a:pt x="0" y="122"/>
                  </a:lnTo>
                  <a:lnTo>
                    <a:pt x="0" y="130"/>
                  </a:lnTo>
                  <a:lnTo>
                    <a:pt x="0" y="139"/>
                  </a:lnTo>
                  <a:lnTo>
                    <a:pt x="2" y="149"/>
                  </a:lnTo>
                  <a:lnTo>
                    <a:pt x="5" y="157"/>
                  </a:lnTo>
                  <a:lnTo>
                    <a:pt x="8" y="166"/>
                  </a:lnTo>
                  <a:lnTo>
                    <a:pt x="10" y="174"/>
                  </a:lnTo>
                  <a:lnTo>
                    <a:pt x="15" y="182"/>
                  </a:lnTo>
                  <a:lnTo>
                    <a:pt x="22" y="190"/>
                  </a:lnTo>
                  <a:lnTo>
                    <a:pt x="26" y="198"/>
                  </a:lnTo>
                  <a:lnTo>
                    <a:pt x="32" y="204"/>
                  </a:lnTo>
                  <a:lnTo>
                    <a:pt x="38" y="210"/>
                  </a:lnTo>
                  <a:lnTo>
                    <a:pt x="46" y="216"/>
                  </a:lnTo>
                  <a:lnTo>
                    <a:pt x="52" y="222"/>
                  </a:lnTo>
                  <a:lnTo>
                    <a:pt x="59" y="227"/>
                  </a:lnTo>
                  <a:lnTo>
                    <a:pt x="68" y="230"/>
                  </a:lnTo>
                  <a:lnTo>
                    <a:pt x="75" y="234"/>
                  </a:lnTo>
                  <a:lnTo>
                    <a:pt x="84" y="237"/>
                  </a:lnTo>
                  <a:lnTo>
                    <a:pt x="93" y="240"/>
                  </a:lnTo>
                  <a:lnTo>
                    <a:pt x="101" y="241"/>
                  </a:lnTo>
                  <a:lnTo>
                    <a:pt x="111" y="242"/>
                  </a:lnTo>
                  <a:lnTo>
                    <a:pt x="120" y="243"/>
                  </a:lnTo>
                  <a:lnTo>
                    <a:pt x="127" y="242"/>
                  </a:lnTo>
                  <a:lnTo>
                    <a:pt x="138" y="241"/>
                  </a:lnTo>
                  <a:lnTo>
                    <a:pt x="146" y="240"/>
                  </a:lnTo>
                  <a:lnTo>
                    <a:pt x="154" y="237"/>
                  </a:lnTo>
                  <a:lnTo>
                    <a:pt x="163" y="234"/>
                  </a:lnTo>
                  <a:lnTo>
                    <a:pt x="172" y="230"/>
                  </a:lnTo>
                  <a:lnTo>
                    <a:pt x="180" y="227"/>
                  </a:lnTo>
                  <a:lnTo>
                    <a:pt x="186" y="222"/>
                  </a:lnTo>
                  <a:lnTo>
                    <a:pt x="194" y="216"/>
                  </a:lnTo>
                  <a:lnTo>
                    <a:pt x="201" y="210"/>
                  </a:lnTo>
                  <a:lnTo>
                    <a:pt x="207" y="204"/>
                  </a:lnTo>
                  <a:lnTo>
                    <a:pt x="211" y="198"/>
                  </a:lnTo>
                  <a:lnTo>
                    <a:pt x="218" y="190"/>
                  </a:lnTo>
                  <a:lnTo>
                    <a:pt x="222" y="182"/>
                  </a:lnTo>
                  <a:lnTo>
                    <a:pt x="228" y="174"/>
                  </a:lnTo>
                  <a:lnTo>
                    <a:pt x="231" y="166"/>
                  </a:lnTo>
                  <a:lnTo>
                    <a:pt x="234" y="157"/>
                  </a:lnTo>
                  <a:lnTo>
                    <a:pt x="236" y="149"/>
                  </a:lnTo>
                  <a:lnTo>
                    <a:pt x="238" y="139"/>
                  </a:lnTo>
                  <a:lnTo>
                    <a:pt x="239" y="130"/>
                  </a:lnTo>
                  <a:lnTo>
                    <a:pt x="239" y="122"/>
                  </a:lnTo>
                </a:path>
              </a:pathLst>
            </a:custGeom>
            <a:noFill/>
            <a:ln w="317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Freeform 10"/>
            <p:cNvSpPr>
              <a:spLocks/>
            </p:cNvSpPr>
            <p:nvPr/>
          </p:nvSpPr>
          <p:spPr bwMode="auto">
            <a:xfrm>
              <a:off x="3075" y="1875"/>
              <a:ext cx="84" cy="43"/>
            </a:xfrm>
            <a:custGeom>
              <a:avLst/>
              <a:gdLst>
                <a:gd name="T0" fmla="*/ 0 w 84"/>
                <a:gd name="T1" fmla="*/ 42 h 43"/>
                <a:gd name="T2" fmla="*/ 0 w 84"/>
                <a:gd name="T3" fmla="*/ 42 h 43"/>
                <a:gd name="T4" fmla="*/ 0 w 84"/>
                <a:gd name="T5" fmla="*/ 39 h 43"/>
                <a:gd name="T6" fmla="*/ 0 w 84"/>
                <a:gd name="T7" fmla="*/ 36 h 43"/>
                <a:gd name="T8" fmla="*/ 1 w 84"/>
                <a:gd name="T9" fmla="*/ 34 h 43"/>
                <a:gd name="T10" fmla="*/ 1 w 84"/>
                <a:gd name="T11" fmla="*/ 32 h 43"/>
                <a:gd name="T12" fmla="*/ 3 w 84"/>
                <a:gd name="T13" fmla="*/ 29 h 43"/>
                <a:gd name="T14" fmla="*/ 4 w 84"/>
                <a:gd name="T15" fmla="*/ 26 h 43"/>
                <a:gd name="T16" fmla="*/ 5 w 84"/>
                <a:gd name="T17" fmla="*/ 24 h 43"/>
                <a:gd name="T18" fmla="*/ 5 w 84"/>
                <a:gd name="T19" fmla="*/ 21 h 43"/>
                <a:gd name="T20" fmla="*/ 7 w 84"/>
                <a:gd name="T21" fmla="*/ 19 h 43"/>
                <a:gd name="T22" fmla="*/ 9 w 84"/>
                <a:gd name="T23" fmla="*/ 17 h 43"/>
                <a:gd name="T24" fmla="*/ 10 w 84"/>
                <a:gd name="T25" fmla="*/ 16 h 43"/>
                <a:gd name="T26" fmla="*/ 13 w 84"/>
                <a:gd name="T27" fmla="*/ 14 h 43"/>
                <a:gd name="T28" fmla="*/ 14 w 84"/>
                <a:gd name="T29" fmla="*/ 12 h 43"/>
                <a:gd name="T30" fmla="*/ 15 w 84"/>
                <a:gd name="T31" fmla="*/ 9 h 43"/>
                <a:gd name="T32" fmla="*/ 19 w 84"/>
                <a:gd name="T33" fmla="*/ 9 h 43"/>
                <a:gd name="T34" fmla="*/ 20 w 84"/>
                <a:gd name="T35" fmla="*/ 6 h 43"/>
                <a:gd name="T36" fmla="*/ 22 w 84"/>
                <a:gd name="T37" fmla="*/ 6 h 43"/>
                <a:gd name="T38" fmla="*/ 25 w 84"/>
                <a:gd name="T39" fmla="*/ 4 h 43"/>
                <a:gd name="T40" fmla="*/ 27 w 84"/>
                <a:gd name="T41" fmla="*/ 3 h 43"/>
                <a:gd name="T42" fmla="*/ 29 w 84"/>
                <a:gd name="T43" fmla="*/ 2 h 43"/>
                <a:gd name="T44" fmla="*/ 31 w 84"/>
                <a:gd name="T45" fmla="*/ 1 h 43"/>
                <a:gd name="T46" fmla="*/ 35 w 84"/>
                <a:gd name="T47" fmla="*/ 0 h 43"/>
                <a:gd name="T48" fmla="*/ 36 w 84"/>
                <a:gd name="T49" fmla="*/ 0 h 43"/>
                <a:gd name="T50" fmla="*/ 39 w 84"/>
                <a:gd name="T51" fmla="*/ 0 h 43"/>
                <a:gd name="T52" fmla="*/ 41 w 84"/>
                <a:gd name="T53" fmla="*/ 0 h 43"/>
                <a:gd name="T54" fmla="*/ 44 w 84"/>
                <a:gd name="T55" fmla="*/ 0 h 43"/>
                <a:gd name="T56" fmla="*/ 47 w 84"/>
                <a:gd name="T57" fmla="*/ 0 h 43"/>
                <a:gd name="T58" fmla="*/ 49 w 84"/>
                <a:gd name="T59" fmla="*/ 0 h 43"/>
                <a:gd name="T60" fmla="*/ 52 w 84"/>
                <a:gd name="T61" fmla="*/ 1 h 43"/>
                <a:gd name="T62" fmla="*/ 55 w 84"/>
                <a:gd name="T63" fmla="*/ 2 h 43"/>
                <a:gd name="T64" fmla="*/ 57 w 84"/>
                <a:gd name="T65" fmla="*/ 3 h 43"/>
                <a:gd name="T66" fmla="*/ 59 w 84"/>
                <a:gd name="T67" fmla="*/ 4 h 43"/>
                <a:gd name="T68" fmla="*/ 62 w 84"/>
                <a:gd name="T69" fmla="*/ 6 h 43"/>
                <a:gd name="T70" fmla="*/ 63 w 84"/>
                <a:gd name="T71" fmla="*/ 6 h 43"/>
                <a:gd name="T72" fmla="*/ 65 w 84"/>
                <a:gd name="T73" fmla="*/ 9 h 43"/>
                <a:gd name="T74" fmla="*/ 68 w 84"/>
                <a:gd name="T75" fmla="*/ 9 h 43"/>
                <a:gd name="T76" fmla="*/ 69 w 84"/>
                <a:gd name="T77" fmla="*/ 12 h 43"/>
                <a:gd name="T78" fmla="*/ 72 w 84"/>
                <a:gd name="T79" fmla="*/ 14 h 43"/>
                <a:gd name="T80" fmla="*/ 73 w 84"/>
                <a:gd name="T81" fmla="*/ 16 h 43"/>
                <a:gd name="T82" fmla="*/ 76 w 84"/>
                <a:gd name="T83" fmla="*/ 17 h 43"/>
                <a:gd name="T84" fmla="*/ 77 w 84"/>
                <a:gd name="T85" fmla="*/ 19 h 43"/>
                <a:gd name="T86" fmla="*/ 79 w 84"/>
                <a:gd name="T87" fmla="*/ 21 h 43"/>
                <a:gd name="T88" fmla="*/ 79 w 84"/>
                <a:gd name="T89" fmla="*/ 24 h 43"/>
                <a:gd name="T90" fmla="*/ 79 w 84"/>
                <a:gd name="T91" fmla="*/ 26 h 43"/>
                <a:gd name="T92" fmla="*/ 82 w 84"/>
                <a:gd name="T93" fmla="*/ 29 h 43"/>
                <a:gd name="T94" fmla="*/ 82 w 84"/>
                <a:gd name="T95" fmla="*/ 32 h 43"/>
                <a:gd name="T96" fmla="*/ 82 w 84"/>
                <a:gd name="T97" fmla="*/ 34 h 43"/>
                <a:gd name="T98" fmla="*/ 83 w 84"/>
                <a:gd name="T99" fmla="*/ 36 h 43"/>
                <a:gd name="T100" fmla="*/ 83 w 84"/>
                <a:gd name="T101" fmla="*/ 39 h 43"/>
                <a:gd name="T102" fmla="*/ 83 w 84"/>
                <a:gd name="T103" fmla="*/ 42 h 4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84" h="43">
                  <a:moveTo>
                    <a:pt x="0" y="42"/>
                  </a:moveTo>
                  <a:lnTo>
                    <a:pt x="0" y="42"/>
                  </a:lnTo>
                  <a:lnTo>
                    <a:pt x="0" y="39"/>
                  </a:lnTo>
                  <a:lnTo>
                    <a:pt x="0" y="36"/>
                  </a:lnTo>
                  <a:lnTo>
                    <a:pt x="1" y="34"/>
                  </a:lnTo>
                  <a:lnTo>
                    <a:pt x="1" y="32"/>
                  </a:lnTo>
                  <a:lnTo>
                    <a:pt x="3" y="29"/>
                  </a:lnTo>
                  <a:lnTo>
                    <a:pt x="4" y="26"/>
                  </a:lnTo>
                  <a:lnTo>
                    <a:pt x="5" y="24"/>
                  </a:lnTo>
                  <a:lnTo>
                    <a:pt x="5" y="21"/>
                  </a:lnTo>
                  <a:lnTo>
                    <a:pt x="7" y="19"/>
                  </a:lnTo>
                  <a:lnTo>
                    <a:pt x="9" y="17"/>
                  </a:lnTo>
                  <a:lnTo>
                    <a:pt x="10" y="16"/>
                  </a:lnTo>
                  <a:lnTo>
                    <a:pt x="13" y="14"/>
                  </a:lnTo>
                  <a:lnTo>
                    <a:pt x="14" y="12"/>
                  </a:lnTo>
                  <a:lnTo>
                    <a:pt x="15" y="9"/>
                  </a:lnTo>
                  <a:lnTo>
                    <a:pt x="19" y="9"/>
                  </a:lnTo>
                  <a:lnTo>
                    <a:pt x="20" y="6"/>
                  </a:lnTo>
                  <a:lnTo>
                    <a:pt x="22" y="6"/>
                  </a:lnTo>
                  <a:lnTo>
                    <a:pt x="25" y="4"/>
                  </a:lnTo>
                  <a:lnTo>
                    <a:pt x="27" y="3"/>
                  </a:lnTo>
                  <a:lnTo>
                    <a:pt x="29" y="2"/>
                  </a:lnTo>
                  <a:lnTo>
                    <a:pt x="31" y="1"/>
                  </a:lnTo>
                  <a:lnTo>
                    <a:pt x="35" y="0"/>
                  </a:lnTo>
                  <a:lnTo>
                    <a:pt x="36" y="0"/>
                  </a:lnTo>
                  <a:lnTo>
                    <a:pt x="39" y="0"/>
                  </a:lnTo>
                  <a:lnTo>
                    <a:pt x="41" y="0"/>
                  </a:lnTo>
                  <a:lnTo>
                    <a:pt x="44" y="0"/>
                  </a:lnTo>
                  <a:lnTo>
                    <a:pt x="47" y="0"/>
                  </a:lnTo>
                  <a:lnTo>
                    <a:pt x="49" y="0"/>
                  </a:lnTo>
                  <a:lnTo>
                    <a:pt x="52" y="1"/>
                  </a:lnTo>
                  <a:lnTo>
                    <a:pt x="55" y="2"/>
                  </a:lnTo>
                  <a:lnTo>
                    <a:pt x="57" y="3"/>
                  </a:lnTo>
                  <a:lnTo>
                    <a:pt x="59" y="4"/>
                  </a:lnTo>
                  <a:lnTo>
                    <a:pt x="62" y="6"/>
                  </a:lnTo>
                  <a:lnTo>
                    <a:pt x="63" y="6"/>
                  </a:lnTo>
                  <a:lnTo>
                    <a:pt x="65" y="9"/>
                  </a:lnTo>
                  <a:lnTo>
                    <a:pt x="68" y="9"/>
                  </a:lnTo>
                  <a:lnTo>
                    <a:pt x="69" y="12"/>
                  </a:lnTo>
                  <a:lnTo>
                    <a:pt x="72" y="14"/>
                  </a:lnTo>
                  <a:lnTo>
                    <a:pt x="73" y="16"/>
                  </a:lnTo>
                  <a:lnTo>
                    <a:pt x="76" y="17"/>
                  </a:lnTo>
                  <a:lnTo>
                    <a:pt x="77" y="19"/>
                  </a:lnTo>
                  <a:lnTo>
                    <a:pt x="79" y="21"/>
                  </a:lnTo>
                  <a:lnTo>
                    <a:pt x="79" y="24"/>
                  </a:lnTo>
                  <a:lnTo>
                    <a:pt x="79" y="26"/>
                  </a:lnTo>
                  <a:lnTo>
                    <a:pt x="82" y="29"/>
                  </a:lnTo>
                  <a:lnTo>
                    <a:pt x="82" y="32"/>
                  </a:lnTo>
                  <a:lnTo>
                    <a:pt x="82" y="34"/>
                  </a:lnTo>
                  <a:lnTo>
                    <a:pt x="83" y="36"/>
                  </a:lnTo>
                  <a:lnTo>
                    <a:pt x="83" y="39"/>
                  </a:lnTo>
                  <a:lnTo>
                    <a:pt x="83" y="42"/>
                  </a:lnTo>
                </a:path>
              </a:pathLst>
            </a:custGeom>
            <a:noFill/>
            <a:ln w="317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1"/>
            <p:cNvSpPr>
              <a:spLocks/>
            </p:cNvSpPr>
            <p:nvPr/>
          </p:nvSpPr>
          <p:spPr bwMode="auto">
            <a:xfrm>
              <a:off x="3158" y="1917"/>
              <a:ext cx="83" cy="43"/>
            </a:xfrm>
            <a:custGeom>
              <a:avLst/>
              <a:gdLst>
                <a:gd name="T0" fmla="*/ 0 w 83"/>
                <a:gd name="T1" fmla="*/ 0 h 43"/>
                <a:gd name="T2" fmla="*/ 0 w 83"/>
                <a:gd name="T3" fmla="*/ 0 h 43"/>
                <a:gd name="T4" fmla="*/ 0 w 83"/>
                <a:gd name="T5" fmla="*/ 3 h 43"/>
                <a:gd name="T6" fmla="*/ 0 w 83"/>
                <a:gd name="T7" fmla="*/ 5 h 43"/>
                <a:gd name="T8" fmla="*/ 0 w 83"/>
                <a:gd name="T9" fmla="*/ 8 h 43"/>
                <a:gd name="T10" fmla="*/ 1 w 83"/>
                <a:gd name="T11" fmla="*/ 11 h 43"/>
                <a:gd name="T12" fmla="*/ 1 w 83"/>
                <a:gd name="T13" fmla="*/ 13 h 43"/>
                <a:gd name="T14" fmla="*/ 3 w 83"/>
                <a:gd name="T15" fmla="*/ 15 h 43"/>
                <a:gd name="T16" fmla="*/ 4 w 83"/>
                <a:gd name="T17" fmla="*/ 18 h 43"/>
                <a:gd name="T18" fmla="*/ 6 w 83"/>
                <a:gd name="T19" fmla="*/ 21 h 43"/>
                <a:gd name="T20" fmla="*/ 6 w 83"/>
                <a:gd name="T21" fmla="*/ 22 h 43"/>
                <a:gd name="T22" fmla="*/ 7 w 83"/>
                <a:gd name="T23" fmla="*/ 25 h 43"/>
                <a:gd name="T24" fmla="*/ 9 w 83"/>
                <a:gd name="T25" fmla="*/ 27 h 43"/>
                <a:gd name="T26" fmla="*/ 10 w 83"/>
                <a:gd name="T27" fmla="*/ 29 h 43"/>
                <a:gd name="T28" fmla="*/ 14 w 83"/>
                <a:gd name="T29" fmla="*/ 30 h 43"/>
                <a:gd name="T30" fmla="*/ 15 w 83"/>
                <a:gd name="T31" fmla="*/ 32 h 43"/>
                <a:gd name="T32" fmla="*/ 16 w 83"/>
                <a:gd name="T33" fmla="*/ 33 h 43"/>
                <a:gd name="T34" fmla="*/ 18 w 83"/>
                <a:gd name="T35" fmla="*/ 35 h 43"/>
                <a:gd name="T36" fmla="*/ 22 w 83"/>
                <a:gd name="T37" fmla="*/ 36 h 43"/>
                <a:gd name="T38" fmla="*/ 24 w 83"/>
                <a:gd name="T39" fmla="*/ 38 h 43"/>
                <a:gd name="T40" fmla="*/ 26 w 83"/>
                <a:gd name="T41" fmla="*/ 39 h 43"/>
                <a:gd name="T42" fmla="*/ 27 w 83"/>
                <a:gd name="T43" fmla="*/ 39 h 43"/>
                <a:gd name="T44" fmla="*/ 30 w 83"/>
                <a:gd name="T45" fmla="*/ 40 h 43"/>
                <a:gd name="T46" fmla="*/ 33 w 83"/>
                <a:gd name="T47" fmla="*/ 40 h 43"/>
                <a:gd name="T48" fmla="*/ 36 w 83"/>
                <a:gd name="T49" fmla="*/ 42 h 43"/>
                <a:gd name="T50" fmla="*/ 38 w 83"/>
                <a:gd name="T51" fmla="*/ 42 h 43"/>
                <a:gd name="T52" fmla="*/ 40 w 83"/>
                <a:gd name="T53" fmla="*/ 42 h 43"/>
                <a:gd name="T54" fmla="*/ 43 w 83"/>
                <a:gd name="T55" fmla="*/ 42 h 43"/>
                <a:gd name="T56" fmla="*/ 46 w 83"/>
                <a:gd name="T57" fmla="*/ 42 h 43"/>
                <a:gd name="T58" fmla="*/ 48 w 83"/>
                <a:gd name="T59" fmla="*/ 40 h 43"/>
                <a:gd name="T60" fmla="*/ 52 w 83"/>
                <a:gd name="T61" fmla="*/ 40 h 43"/>
                <a:gd name="T62" fmla="*/ 54 w 83"/>
                <a:gd name="T63" fmla="*/ 39 h 43"/>
                <a:gd name="T64" fmla="*/ 57 w 83"/>
                <a:gd name="T65" fmla="*/ 39 h 43"/>
                <a:gd name="T66" fmla="*/ 58 w 83"/>
                <a:gd name="T67" fmla="*/ 38 h 43"/>
                <a:gd name="T68" fmla="*/ 60 w 83"/>
                <a:gd name="T69" fmla="*/ 36 h 43"/>
                <a:gd name="T70" fmla="*/ 64 w 83"/>
                <a:gd name="T71" fmla="*/ 35 h 43"/>
                <a:gd name="T72" fmla="*/ 64 w 83"/>
                <a:gd name="T73" fmla="*/ 33 h 43"/>
                <a:gd name="T74" fmla="*/ 68 w 83"/>
                <a:gd name="T75" fmla="*/ 32 h 43"/>
                <a:gd name="T76" fmla="*/ 69 w 83"/>
                <a:gd name="T77" fmla="*/ 30 h 43"/>
                <a:gd name="T78" fmla="*/ 70 w 83"/>
                <a:gd name="T79" fmla="*/ 29 h 43"/>
                <a:gd name="T80" fmla="*/ 72 w 83"/>
                <a:gd name="T81" fmla="*/ 27 h 43"/>
                <a:gd name="T82" fmla="*/ 74 w 83"/>
                <a:gd name="T83" fmla="*/ 25 h 43"/>
                <a:gd name="T84" fmla="*/ 75 w 83"/>
                <a:gd name="T85" fmla="*/ 22 h 43"/>
                <a:gd name="T86" fmla="*/ 77 w 83"/>
                <a:gd name="T87" fmla="*/ 21 h 43"/>
                <a:gd name="T88" fmla="*/ 78 w 83"/>
                <a:gd name="T89" fmla="*/ 18 h 43"/>
                <a:gd name="T90" fmla="*/ 78 w 83"/>
                <a:gd name="T91" fmla="*/ 15 h 43"/>
                <a:gd name="T92" fmla="*/ 80 w 83"/>
                <a:gd name="T93" fmla="*/ 13 h 43"/>
                <a:gd name="T94" fmla="*/ 80 w 83"/>
                <a:gd name="T95" fmla="*/ 11 h 43"/>
                <a:gd name="T96" fmla="*/ 81 w 83"/>
                <a:gd name="T97" fmla="*/ 8 h 43"/>
                <a:gd name="T98" fmla="*/ 82 w 83"/>
                <a:gd name="T99" fmla="*/ 5 h 43"/>
                <a:gd name="T100" fmla="*/ 82 w 83"/>
                <a:gd name="T101" fmla="*/ 3 h 43"/>
                <a:gd name="T102" fmla="*/ 82 w 83"/>
                <a:gd name="T103" fmla="*/ 0 h 4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83" h="43">
                  <a:moveTo>
                    <a:pt x="0" y="0"/>
                  </a:moveTo>
                  <a:lnTo>
                    <a:pt x="0" y="0"/>
                  </a:lnTo>
                  <a:lnTo>
                    <a:pt x="0" y="3"/>
                  </a:lnTo>
                  <a:lnTo>
                    <a:pt x="0" y="5"/>
                  </a:lnTo>
                  <a:lnTo>
                    <a:pt x="0" y="8"/>
                  </a:lnTo>
                  <a:lnTo>
                    <a:pt x="1" y="11"/>
                  </a:lnTo>
                  <a:lnTo>
                    <a:pt x="1" y="13"/>
                  </a:lnTo>
                  <a:lnTo>
                    <a:pt x="3" y="15"/>
                  </a:lnTo>
                  <a:lnTo>
                    <a:pt x="4" y="18"/>
                  </a:lnTo>
                  <a:lnTo>
                    <a:pt x="6" y="21"/>
                  </a:lnTo>
                  <a:lnTo>
                    <a:pt x="6" y="22"/>
                  </a:lnTo>
                  <a:lnTo>
                    <a:pt x="7" y="25"/>
                  </a:lnTo>
                  <a:lnTo>
                    <a:pt x="9" y="27"/>
                  </a:lnTo>
                  <a:lnTo>
                    <a:pt x="10" y="29"/>
                  </a:lnTo>
                  <a:lnTo>
                    <a:pt x="14" y="30"/>
                  </a:lnTo>
                  <a:lnTo>
                    <a:pt x="15" y="32"/>
                  </a:lnTo>
                  <a:lnTo>
                    <a:pt x="16" y="33"/>
                  </a:lnTo>
                  <a:lnTo>
                    <a:pt x="18" y="35"/>
                  </a:lnTo>
                  <a:lnTo>
                    <a:pt x="22" y="36"/>
                  </a:lnTo>
                  <a:lnTo>
                    <a:pt x="24" y="38"/>
                  </a:lnTo>
                  <a:lnTo>
                    <a:pt x="26" y="39"/>
                  </a:lnTo>
                  <a:lnTo>
                    <a:pt x="27" y="39"/>
                  </a:lnTo>
                  <a:lnTo>
                    <a:pt x="30" y="40"/>
                  </a:lnTo>
                  <a:lnTo>
                    <a:pt x="33" y="40"/>
                  </a:lnTo>
                  <a:lnTo>
                    <a:pt x="36" y="42"/>
                  </a:lnTo>
                  <a:lnTo>
                    <a:pt x="38" y="42"/>
                  </a:lnTo>
                  <a:lnTo>
                    <a:pt x="40" y="42"/>
                  </a:lnTo>
                  <a:lnTo>
                    <a:pt x="43" y="42"/>
                  </a:lnTo>
                  <a:lnTo>
                    <a:pt x="46" y="42"/>
                  </a:lnTo>
                  <a:lnTo>
                    <a:pt x="48" y="40"/>
                  </a:lnTo>
                  <a:lnTo>
                    <a:pt x="52" y="40"/>
                  </a:lnTo>
                  <a:lnTo>
                    <a:pt x="54" y="39"/>
                  </a:lnTo>
                  <a:lnTo>
                    <a:pt x="57" y="39"/>
                  </a:lnTo>
                  <a:lnTo>
                    <a:pt x="58" y="38"/>
                  </a:lnTo>
                  <a:lnTo>
                    <a:pt x="60" y="36"/>
                  </a:lnTo>
                  <a:lnTo>
                    <a:pt x="64" y="35"/>
                  </a:lnTo>
                  <a:lnTo>
                    <a:pt x="64" y="33"/>
                  </a:lnTo>
                  <a:lnTo>
                    <a:pt x="68" y="32"/>
                  </a:lnTo>
                  <a:lnTo>
                    <a:pt x="69" y="30"/>
                  </a:lnTo>
                  <a:lnTo>
                    <a:pt x="70" y="29"/>
                  </a:lnTo>
                  <a:lnTo>
                    <a:pt x="72" y="27"/>
                  </a:lnTo>
                  <a:lnTo>
                    <a:pt x="74" y="25"/>
                  </a:lnTo>
                  <a:lnTo>
                    <a:pt x="75" y="22"/>
                  </a:lnTo>
                  <a:lnTo>
                    <a:pt x="77" y="21"/>
                  </a:lnTo>
                  <a:lnTo>
                    <a:pt x="78" y="18"/>
                  </a:lnTo>
                  <a:lnTo>
                    <a:pt x="78" y="15"/>
                  </a:lnTo>
                  <a:lnTo>
                    <a:pt x="80" y="13"/>
                  </a:lnTo>
                  <a:lnTo>
                    <a:pt x="80" y="11"/>
                  </a:lnTo>
                  <a:lnTo>
                    <a:pt x="81" y="8"/>
                  </a:lnTo>
                  <a:lnTo>
                    <a:pt x="82" y="5"/>
                  </a:lnTo>
                  <a:lnTo>
                    <a:pt x="82" y="3"/>
                  </a:lnTo>
                  <a:lnTo>
                    <a:pt x="82" y="0"/>
                  </a:lnTo>
                </a:path>
              </a:pathLst>
            </a:custGeom>
            <a:noFill/>
            <a:ln w="317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3" name="Group 12"/>
          <p:cNvGrpSpPr>
            <a:grpSpLocks/>
          </p:cNvGrpSpPr>
          <p:nvPr/>
        </p:nvGrpSpPr>
        <p:grpSpPr bwMode="auto">
          <a:xfrm>
            <a:off x="7865726" y="1890829"/>
            <a:ext cx="458787" cy="400050"/>
            <a:chOff x="3763" y="1793"/>
            <a:chExt cx="318" cy="286"/>
          </a:xfrm>
        </p:grpSpPr>
        <p:sp>
          <p:nvSpPr>
            <p:cNvPr id="14" name="Freeform 13"/>
            <p:cNvSpPr>
              <a:spLocks/>
            </p:cNvSpPr>
            <p:nvPr/>
          </p:nvSpPr>
          <p:spPr bwMode="auto">
            <a:xfrm>
              <a:off x="3763" y="1793"/>
              <a:ext cx="318" cy="286"/>
            </a:xfrm>
            <a:custGeom>
              <a:avLst/>
              <a:gdLst>
                <a:gd name="T0" fmla="*/ 317 w 318"/>
                <a:gd name="T1" fmla="*/ 0 h 286"/>
                <a:gd name="T2" fmla="*/ 317 w 318"/>
                <a:gd name="T3" fmla="*/ 285 h 286"/>
                <a:gd name="T4" fmla="*/ 0 w 318"/>
                <a:gd name="T5" fmla="*/ 285 h 286"/>
                <a:gd name="T6" fmla="*/ 0 w 318"/>
                <a:gd name="T7" fmla="*/ 0 h 286"/>
                <a:gd name="T8" fmla="*/ 317 w 318"/>
                <a:gd name="T9" fmla="*/ 0 h 2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8" h="286">
                  <a:moveTo>
                    <a:pt x="317" y="0"/>
                  </a:moveTo>
                  <a:lnTo>
                    <a:pt x="317" y="285"/>
                  </a:lnTo>
                  <a:lnTo>
                    <a:pt x="0" y="285"/>
                  </a:lnTo>
                  <a:lnTo>
                    <a:pt x="0" y="0"/>
                  </a:lnTo>
                  <a:lnTo>
                    <a:pt x="317" y="0"/>
                  </a:lnTo>
                </a:path>
              </a:pathLst>
            </a:custGeom>
            <a:noFill/>
            <a:ln w="317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4"/>
            <p:cNvSpPr>
              <a:spLocks/>
            </p:cNvSpPr>
            <p:nvPr/>
          </p:nvSpPr>
          <p:spPr bwMode="auto">
            <a:xfrm>
              <a:off x="3796" y="1864"/>
              <a:ext cx="268" cy="126"/>
            </a:xfrm>
            <a:custGeom>
              <a:avLst/>
              <a:gdLst>
                <a:gd name="T0" fmla="*/ 0 w 268"/>
                <a:gd name="T1" fmla="*/ 125 h 126"/>
                <a:gd name="T2" fmla="*/ 50 w 268"/>
                <a:gd name="T3" fmla="*/ 125 h 126"/>
                <a:gd name="T4" fmla="*/ 200 w 268"/>
                <a:gd name="T5" fmla="*/ 0 h 126"/>
                <a:gd name="T6" fmla="*/ 217 w 268"/>
                <a:gd name="T7" fmla="*/ 125 h 126"/>
                <a:gd name="T8" fmla="*/ 267 w 268"/>
                <a:gd name="T9" fmla="*/ 125 h 1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8" h="126">
                  <a:moveTo>
                    <a:pt x="0" y="125"/>
                  </a:moveTo>
                  <a:lnTo>
                    <a:pt x="50" y="125"/>
                  </a:lnTo>
                  <a:lnTo>
                    <a:pt x="200" y="0"/>
                  </a:lnTo>
                  <a:lnTo>
                    <a:pt x="217" y="125"/>
                  </a:lnTo>
                  <a:lnTo>
                    <a:pt x="267" y="125"/>
                  </a:lnTo>
                </a:path>
              </a:pathLst>
            </a:custGeom>
            <a:noFill/>
            <a:ln w="317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 name="Group 15"/>
          <p:cNvGrpSpPr>
            <a:grpSpLocks/>
          </p:cNvGrpSpPr>
          <p:nvPr/>
        </p:nvGrpSpPr>
        <p:grpSpPr bwMode="auto">
          <a:xfrm>
            <a:off x="9091276" y="1170104"/>
            <a:ext cx="344487" cy="339725"/>
            <a:chOff x="4612" y="1278"/>
            <a:chExt cx="239" cy="243"/>
          </a:xfrm>
        </p:grpSpPr>
        <p:grpSp>
          <p:nvGrpSpPr>
            <p:cNvPr id="17" name="Group 16"/>
            <p:cNvGrpSpPr>
              <a:grpSpLocks/>
            </p:cNvGrpSpPr>
            <p:nvPr/>
          </p:nvGrpSpPr>
          <p:grpSpPr bwMode="auto">
            <a:xfrm>
              <a:off x="4612" y="1278"/>
              <a:ext cx="239" cy="243"/>
              <a:chOff x="4612" y="1278"/>
              <a:chExt cx="239" cy="243"/>
            </a:xfrm>
          </p:grpSpPr>
          <p:sp>
            <p:nvSpPr>
              <p:cNvPr id="19" name="Freeform 17"/>
              <p:cNvSpPr>
                <a:spLocks/>
              </p:cNvSpPr>
              <p:nvPr/>
            </p:nvSpPr>
            <p:spPr bwMode="auto">
              <a:xfrm>
                <a:off x="4612" y="1278"/>
                <a:ext cx="239" cy="243"/>
              </a:xfrm>
              <a:custGeom>
                <a:avLst/>
                <a:gdLst>
                  <a:gd name="T0" fmla="*/ 238 w 239"/>
                  <a:gd name="T1" fmla="*/ 0 h 243"/>
                  <a:gd name="T2" fmla="*/ 238 w 239"/>
                  <a:gd name="T3" fmla="*/ 242 h 243"/>
                  <a:gd name="T4" fmla="*/ 0 w 239"/>
                  <a:gd name="T5" fmla="*/ 242 h 243"/>
                  <a:gd name="T6" fmla="*/ 0 w 239"/>
                  <a:gd name="T7" fmla="*/ 0 h 243"/>
                  <a:gd name="T8" fmla="*/ 238 w 239"/>
                  <a:gd name="T9" fmla="*/ 0 h 2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9" h="243">
                    <a:moveTo>
                      <a:pt x="238" y="0"/>
                    </a:moveTo>
                    <a:lnTo>
                      <a:pt x="238" y="242"/>
                    </a:lnTo>
                    <a:lnTo>
                      <a:pt x="0" y="242"/>
                    </a:lnTo>
                    <a:lnTo>
                      <a:pt x="0" y="0"/>
                    </a:lnTo>
                    <a:lnTo>
                      <a:pt x="238"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18"/>
              <p:cNvSpPr>
                <a:spLocks/>
              </p:cNvSpPr>
              <p:nvPr/>
            </p:nvSpPr>
            <p:spPr bwMode="auto">
              <a:xfrm>
                <a:off x="4679" y="1348"/>
                <a:ext cx="104" cy="105"/>
              </a:xfrm>
              <a:custGeom>
                <a:avLst/>
                <a:gdLst>
                  <a:gd name="T0" fmla="*/ 0 w 104"/>
                  <a:gd name="T1" fmla="*/ 0 h 105"/>
                  <a:gd name="T2" fmla="*/ 0 w 104"/>
                  <a:gd name="T3" fmla="*/ 104 h 105"/>
                  <a:gd name="T4" fmla="*/ 103 w 104"/>
                  <a:gd name="T5" fmla="*/ 52 h 105"/>
                  <a:gd name="T6" fmla="*/ 0 w 104"/>
                  <a:gd name="T7" fmla="*/ 0 h 1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4" h="105">
                    <a:moveTo>
                      <a:pt x="0" y="0"/>
                    </a:moveTo>
                    <a:lnTo>
                      <a:pt x="0" y="104"/>
                    </a:lnTo>
                    <a:lnTo>
                      <a:pt x="103" y="52"/>
                    </a:lnTo>
                    <a:lnTo>
                      <a:pt x="0"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8" name="Line 19"/>
            <p:cNvSpPr>
              <a:spLocks noChangeShapeType="1"/>
            </p:cNvSpPr>
            <p:nvPr/>
          </p:nvSpPr>
          <p:spPr bwMode="auto">
            <a:xfrm>
              <a:off x="4782" y="1348"/>
              <a:ext cx="0" cy="10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 name="Freeform 20"/>
          <p:cNvSpPr>
            <a:spLocks/>
          </p:cNvSpPr>
          <p:nvPr/>
        </p:nvSpPr>
        <p:spPr bwMode="auto">
          <a:xfrm>
            <a:off x="9099213" y="2135304"/>
            <a:ext cx="839788" cy="692150"/>
          </a:xfrm>
          <a:custGeom>
            <a:avLst/>
            <a:gdLst>
              <a:gd name="T0" fmla="*/ 2147483647 w 582"/>
              <a:gd name="T1" fmla="*/ 0 h 495"/>
              <a:gd name="T2" fmla="*/ 2147483647 w 582"/>
              <a:gd name="T3" fmla="*/ 2147483647 h 495"/>
              <a:gd name="T4" fmla="*/ 0 w 582"/>
              <a:gd name="T5" fmla="*/ 2147483647 h 495"/>
              <a:gd name="T6" fmla="*/ 0 w 582"/>
              <a:gd name="T7" fmla="*/ 0 h 495"/>
              <a:gd name="T8" fmla="*/ 2147483647 w 582"/>
              <a:gd name="T9" fmla="*/ 0 h 4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2" h="495">
                <a:moveTo>
                  <a:pt x="581" y="0"/>
                </a:moveTo>
                <a:lnTo>
                  <a:pt x="581" y="494"/>
                </a:lnTo>
                <a:lnTo>
                  <a:pt x="0" y="494"/>
                </a:lnTo>
                <a:lnTo>
                  <a:pt x="0" y="0"/>
                </a:lnTo>
                <a:lnTo>
                  <a:pt x="581" y="0"/>
                </a:lnTo>
              </a:path>
            </a:pathLst>
          </a:custGeom>
          <a:noFill/>
          <a:ln w="317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1"/>
          <p:cNvSpPr>
            <a:spLocks/>
          </p:cNvSpPr>
          <p:nvPr/>
        </p:nvSpPr>
        <p:spPr bwMode="auto">
          <a:xfrm>
            <a:off x="9424651" y="1659054"/>
            <a:ext cx="349250" cy="341313"/>
          </a:xfrm>
          <a:custGeom>
            <a:avLst/>
            <a:gdLst>
              <a:gd name="T0" fmla="*/ 2147483647 w 242"/>
              <a:gd name="T1" fmla="*/ 0 h 244"/>
              <a:gd name="T2" fmla="*/ 2147483647 w 242"/>
              <a:gd name="T3" fmla="*/ 2147483647 h 244"/>
              <a:gd name="T4" fmla="*/ 0 w 242"/>
              <a:gd name="T5" fmla="*/ 2147483647 h 244"/>
              <a:gd name="T6" fmla="*/ 0 w 242"/>
              <a:gd name="T7" fmla="*/ 0 h 244"/>
              <a:gd name="T8" fmla="*/ 2147483647 w 242"/>
              <a:gd name="T9" fmla="*/ 0 h 2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2" h="244">
                <a:moveTo>
                  <a:pt x="241" y="0"/>
                </a:moveTo>
                <a:lnTo>
                  <a:pt x="241" y="243"/>
                </a:lnTo>
                <a:lnTo>
                  <a:pt x="0" y="243"/>
                </a:lnTo>
                <a:lnTo>
                  <a:pt x="0" y="0"/>
                </a:lnTo>
                <a:lnTo>
                  <a:pt x="241"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2"/>
          <p:cNvSpPr>
            <a:spLocks/>
          </p:cNvSpPr>
          <p:nvPr/>
        </p:nvSpPr>
        <p:spPr bwMode="auto">
          <a:xfrm>
            <a:off x="6227426" y="1184392"/>
            <a:ext cx="344487" cy="344487"/>
          </a:xfrm>
          <a:custGeom>
            <a:avLst/>
            <a:gdLst>
              <a:gd name="T0" fmla="*/ 2147483647 w 239"/>
              <a:gd name="T1" fmla="*/ 0 h 245"/>
              <a:gd name="T2" fmla="*/ 2147483647 w 239"/>
              <a:gd name="T3" fmla="*/ 2147483647 h 245"/>
              <a:gd name="T4" fmla="*/ 0 w 239"/>
              <a:gd name="T5" fmla="*/ 2147483647 h 245"/>
              <a:gd name="T6" fmla="*/ 0 w 239"/>
              <a:gd name="T7" fmla="*/ 0 h 245"/>
              <a:gd name="T8" fmla="*/ 2147483647 w 239"/>
              <a:gd name="T9" fmla="*/ 0 h 2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9" h="245">
                <a:moveTo>
                  <a:pt x="238" y="0"/>
                </a:moveTo>
                <a:lnTo>
                  <a:pt x="238" y="244"/>
                </a:lnTo>
                <a:lnTo>
                  <a:pt x="0" y="244"/>
                </a:lnTo>
                <a:lnTo>
                  <a:pt x="0" y="0"/>
                </a:lnTo>
                <a:lnTo>
                  <a:pt x="238"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Line 23"/>
          <p:cNvSpPr>
            <a:spLocks noChangeShapeType="1"/>
          </p:cNvSpPr>
          <p:nvPr/>
        </p:nvSpPr>
        <p:spPr bwMode="auto">
          <a:xfrm>
            <a:off x="6570326" y="1379654"/>
            <a:ext cx="211137"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Freeform 24"/>
          <p:cNvSpPr>
            <a:spLocks/>
          </p:cNvSpPr>
          <p:nvPr/>
        </p:nvSpPr>
        <p:spPr bwMode="auto">
          <a:xfrm>
            <a:off x="7256126" y="1349492"/>
            <a:ext cx="74612" cy="36512"/>
          </a:xfrm>
          <a:custGeom>
            <a:avLst/>
            <a:gdLst>
              <a:gd name="T0" fmla="*/ 2147483647 w 51"/>
              <a:gd name="T1" fmla="*/ 2147483647 h 26"/>
              <a:gd name="T2" fmla="*/ 0 w 51"/>
              <a:gd name="T3" fmla="*/ 0 h 26"/>
              <a:gd name="T4" fmla="*/ 2147483647 w 51"/>
              <a:gd name="T5" fmla="*/ 2147483647 h 26"/>
              <a:gd name="T6" fmla="*/ 0 w 51"/>
              <a:gd name="T7" fmla="*/ 2147483647 h 26"/>
              <a:gd name="T8" fmla="*/ 2147483647 w 51"/>
              <a:gd name="T9" fmla="*/ 2147483647 h 26"/>
              <a:gd name="T10" fmla="*/ 2147483647 w 51"/>
              <a:gd name="T11" fmla="*/ 2147483647 h 2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 h="26">
                <a:moveTo>
                  <a:pt x="50" y="14"/>
                </a:moveTo>
                <a:lnTo>
                  <a:pt x="0" y="0"/>
                </a:lnTo>
                <a:lnTo>
                  <a:pt x="13" y="14"/>
                </a:lnTo>
                <a:lnTo>
                  <a:pt x="0" y="25"/>
                </a:lnTo>
                <a:lnTo>
                  <a:pt x="50" y="14"/>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25"/>
          <p:cNvSpPr>
            <a:spLocks noChangeShapeType="1"/>
          </p:cNvSpPr>
          <p:nvPr/>
        </p:nvSpPr>
        <p:spPr bwMode="auto">
          <a:xfrm>
            <a:off x="8430876" y="1355842"/>
            <a:ext cx="10636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Freeform 26"/>
          <p:cNvSpPr>
            <a:spLocks/>
          </p:cNvSpPr>
          <p:nvPr/>
        </p:nvSpPr>
        <p:spPr bwMode="auto">
          <a:xfrm>
            <a:off x="8519776" y="1338379"/>
            <a:ext cx="69850" cy="34925"/>
          </a:xfrm>
          <a:custGeom>
            <a:avLst/>
            <a:gdLst>
              <a:gd name="T0" fmla="*/ 2147483647 w 49"/>
              <a:gd name="T1" fmla="*/ 2147483647 h 26"/>
              <a:gd name="T2" fmla="*/ 0 w 49"/>
              <a:gd name="T3" fmla="*/ 0 h 26"/>
              <a:gd name="T4" fmla="*/ 2147483647 w 49"/>
              <a:gd name="T5" fmla="*/ 2147483647 h 26"/>
              <a:gd name="T6" fmla="*/ 0 w 49"/>
              <a:gd name="T7" fmla="*/ 2147483647 h 26"/>
              <a:gd name="T8" fmla="*/ 2147483647 w 49"/>
              <a:gd name="T9" fmla="*/ 2147483647 h 26"/>
              <a:gd name="T10" fmla="*/ 2147483647 w 49"/>
              <a:gd name="T11" fmla="*/ 2147483647 h 2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6">
                <a:moveTo>
                  <a:pt x="48" y="13"/>
                </a:moveTo>
                <a:lnTo>
                  <a:pt x="0" y="0"/>
                </a:lnTo>
                <a:lnTo>
                  <a:pt x="12" y="13"/>
                </a:lnTo>
                <a:lnTo>
                  <a:pt x="0" y="25"/>
                </a:lnTo>
                <a:lnTo>
                  <a:pt x="48" y="13"/>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7"/>
          <p:cNvSpPr>
            <a:spLocks/>
          </p:cNvSpPr>
          <p:nvPr/>
        </p:nvSpPr>
        <p:spPr bwMode="auto">
          <a:xfrm>
            <a:off x="9440526" y="1374892"/>
            <a:ext cx="155575" cy="231775"/>
          </a:xfrm>
          <a:custGeom>
            <a:avLst/>
            <a:gdLst>
              <a:gd name="T0" fmla="*/ 0 w 108"/>
              <a:gd name="T1" fmla="*/ 0 h 165"/>
              <a:gd name="T2" fmla="*/ 2147483647 w 108"/>
              <a:gd name="T3" fmla="*/ 0 h 165"/>
              <a:gd name="T4" fmla="*/ 2147483647 w 108"/>
              <a:gd name="T5" fmla="*/ 2147483647 h 165"/>
              <a:gd name="T6" fmla="*/ 0 60000 65536"/>
              <a:gd name="T7" fmla="*/ 0 60000 65536"/>
              <a:gd name="T8" fmla="*/ 0 60000 65536"/>
            </a:gdLst>
            <a:ahLst/>
            <a:cxnLst>
              <a:cxn ang="T6">
                <a:pos x="T0" y="T1"/>
              </a:cxn>
              <a:cxn ang="T7">
                <a:pos x="T2" y="T3"/>
              </a:cxn>
              <a:cxn ang="T8">
                <a:pos x="T4" y="T5"/>
              </a:cxn>
            </a:cxnLst>
            <a:rect l="0" t="0" r="r" b="b"/>
            <a:pathLst>
              <a:path w="108" h="165">
                <a:moveTo>
                  <a:pt x="0" y="0"/>
                </a:moveTo>
                <a:lnTo>
                  <a:pt x="107" y="0"/>
                </a:lnTo>
                <a:lnTo>
                  <a:pt x="107" y="164"/>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Freeform 28"/>
          <p:cNvSpPr>
            <a:spLocks/>
          </p:cNvSpPr>
          <p:nvPr/>
        </p:nvSpPr>
        <p:spPr bwMode="auto">
          <a:xfrm>
            <a:off x="9575463" y="1587617"/>
            <a:ext cx="36513" cy="71437"/>
          </a:xfrm>
          <a:custGeom>
            <a:avLst/>
            <a:gdLst>
              <a:gd name="T0" fmla="*/ 2147483647 w 25"/>
              <a:gd name="T1" fmla="*/ 2147483647 h 51"/>
              <a:gd name="T2" fmla="*/ 2147483647 w 25"/>
              <a:gd name="T3" fmla="*/ 0 h 51"/>
              <a:gd name="T4" fmla="*/ 2147483647 w 25"/>
              <a:gd name="T5" fmla="*/ 2147483647 h 51"/>
              <a:gd name="T6" fmla="*/ 0 w 25"/>
              <a:gd name="T7" fmla="*/ 0 h 51"/>
              <a:gd name="T8" fmla="*/ 2147483647 w 25"/>
              <a:gd name="T9" fmla="*/ 2147483647 h 51"/>
              <a:gd name="T10" fmla="*/ 2147483647 w 25"/>
              <a:gd name="T11" fmla="*/ 2147483647 h 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 h="51">
                <a:moveTo>
                  <a:pt x="13" y="50"/>
                </a:moveTo>
                <a:lnTo>
                  <a:pt x="24" y="0"/>
                </a:lnTo>
                <a:lnTo>
                  <a:pt x="13" y="12"/>
                </a:lnTo>
                <a:lnTo>
                  <a:pt x="0" y="0"/>
                </a:lnTo>
                <a:lnTo>
                  <a:pt x="13" y="50"/>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29"/>
          <p:cNvSpPr>
            <a:spLocks noChangeShapeType="1"/>
          </p:cNvSpPr>
          <p:nvPr/>
        </p:nvSpPr>
        <p:spPr bwMode="auto">
          <a:xfrm>
            <a:off x="9602451" y="1998779"/>
            <a:ext cx="0" cy="9366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Freeform 30"/>
          <p:cNvSpPr>
            <a:spLocks/>
          </p:cNvSpPr>
          <p:nvPr/>
        </p:nvSpPr>
        <p:spPr bwMode="auto">
          <a:xfrm>
            <a:off x="9581813" y="2076567"/>
            <a:ext cx="36513" cy="69850"/>
          </a:xfrm>
          <a:custGeom>
            <a:avLst/>
            <a:gdLst>
              <a:gd name="T0" fmla="*/ 2147483647 w 26"/>
              <a:gd name="T1" fmla="*/ 2147483647 h 50"/>
              <a:gd name="T2" fmla="*/ 2147483647 w 26"/>
              <a:gd name="T3" fmla="*/ 0 h 50"/>
              <a:gd name="T4" fmla="*/ 2147483647 w 26"/>
              <a:gd name="T5" fmla="*/ 2147483647 h 50"/>
              <a:gd name="T6" fmla="*/ 0 w 26"/>
              <a:gd name="T7" fmla="*/ 0 h 50"/>
              <a:gd name="T8" fmla="*/ 2147483647 w 26"/>
              <a:gd name="T9" fmla="*/ 2147483647 h 50"/>
              <a:gd name="T10" fmla="*/ 2147483647 w 26"/>
              <a:gd name="T11" fmla="*/ 2147483647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50">
                <a:moveTo>
                  <a:pt x="14" y="49"/>
                </a:moveTo>
                <a:lnTo>
                  <a:pt x="25" y="0"/>
                </a:lnTo>
                <a:lnTo>
                  <a:pt x="14" y="12"/>
                </a:lnTo>
                <a:lnTo>
                  <a:pt x="0" y="0"/>
                </a:lnTo>
                <a:lnTo>
                  <a:pt x="14" y="49"/>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31"/>
          <p:cNvSpPr>
            <a:spLocks noChangeShapeType="1"/>
          </p:cNvSpPr>
          <p:nvPr/>
        </p:nvSpPr>
        <p:spPr bwMode="auto">
          <a:xfrm flipH="1">
            <a:off x="7216438" y="2111492"/>
            <a:ext cx="64770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32"/>
          <p:cNvSpPr>
            <a:spLocks/>
          </p:cNvSpPr>
          <p:nvPr/>
        </p:nvSpPr>
        <p:spPr bwMode="auto">
          <a:xfrm>
            <a:off x="7162463" y="2094029"/>
            <a:ext cx="71438" cy="34925"/>
          </a:xfrm>
          <a:custGeom>
            <a:avLst/>
            <a:gdLst>
              <a:gd name="T0" fmla="*/ 0 w 49"/>
              <a:gd name="T1" fmla="*/ 2147483647 h 25"/>
              <a:gd name="T2" fmla="*/ 2147483647 w 49"/>
              <a:gd name="T3" fmla="*/ 2147483647 h 25"/>
              <a:gd name="T4" fmla="*/ 2147483647 w 49"/>
              <a:gd name="T5" fmla="*/ 2147483647 h 25"/>
              <a:gd name="T6" fmla="*/ 2147483647 w 49"/>
              <a:gd name="T7" fmla="*/ 0 h 25"/>
              <a:gd name="T8" fmla="*/ 0 w 49"/>
              <a:gd name="T9" fmla="*/ 2147483647 h 25"/>
              <a:gd name="T10" fmla="*/ 0 w 49"/>
              <a:gd name="T11" fmla="*/ 2147483647 h 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5">
                <a:moveTo>
                  <a:pt x="0" y="12"/>
                </a:moveTo>
                <a:lnTo>
                  <a:pt x="48" y="24"/>
                </a:lnTo>
                <a:lnTo>
                  <a:pt x="37" y="12"/>
                </a:lnTo>
                <a:lnTo>
                  <a:pt x="48" y="0"/>
                </a:lnTo>
                <a:lnTo>
                  <a:pt x="0" y="12"/>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33"/>
          <p:cNvSpPr>
            <a:spLocks noChangeShapeType="1"/>
          </p:cNvSpPr>
          <p:nvPr/>
        </p:nvSpPr>
        <p:spPr bwMode="auto">
          <a:xfrm flipV="1">
            <a:off x="7013238" y="1584442"/>
            <a:ext cx="0" cy="34131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5" name="Group 34"/>
          <p:cNvGrpSpPr>
            <a:grpSpLocks/>
          </p:cNvGrpSpPr>
          <p:nvPr/>
        </p:nvGrpSpPr>
        <p:grpSpPr bwMode="auto">
          <a:xfrm>
            <a:off x="6835438" y="1189154"/>
            <a:ext cx="347663" cy="341313"/>
            <a:chOff x="3049" y="1292"/>
            <a:chExt cx="241" cy="244"/>
          </a:xfrm>
        </p:grpSpPr>
        <p:grpSp>
          <p:nvGrpSpPr>
            <p:cNvPr id="36" name="Group 35"/>
            <p:cNvGrpSpPr>
              <a:grpSpLocks/>
            </p:cNvGrpSpPr>
            <p:nvPr/>
          </p:nvGrpSpPr>
          <p:grpSpPr bwMode="auto">
            <a:xfrm>
              <a:off x="3049" y="1292"/>
              <a:ext cx="241" cy="244"/>
              <a:chOff x="3049" y="1292"/>
              <a:chExt cx="241" cy="244"/>
            </a:xfrm>
          </p:grpSpPr>
          <p:sp>
            <p:nvSpPr>
              <p:cNvPr id="38" name="Freeform 36"/>
              <p:cNvSpPr>
                <a:spLocks/>
              </p:cNvSpPr>
              <p:nvPr/>
            </p:nvSpPr>
            <p:spPr bwMode="auto">
              <a:xfrm>
                <a:off x="3049" y="1292"/>
                <a:ext cx="241" cy="244"/>
              </a:xfrm>
              <a:custGeom>
                <a:avLst/>
                <a:gdLst>
                  <a:gd name="T0" fmla="*/ 239 w 241"/>
                  <a:gd name="T1" fmla="*/ 113 h 244"/>
                  <a:gd name="T2" fmla="*/ 236 w 241"/>
                  <a:gd name="T3" fmla="*/ 95 h 244"/>
                  <a:gd name="T4" fmla="*/ 231 w 241"/>
                  <a:gd name="T5" fmla="*/ 78 h 244"/>
                  <a:gd name="T6" fmla="*/ 223 w 241"/>
                  <a:gd name="T7" fmla="*/ 61 h 244"/>
                  <a:gd name="T8" fmla="*/ 213 w 241"/>
                  <a:gd name="T9" fmla="*/ 46 h 244"/>
                  <a:gd name="T10" fmla="*/ 200 w 241"/>
                  <a:gd name="T11" fmla="*/ 33 h 244"/>
                  <a:gd name="T12" fmla="*/ 187 w 241"/>
                  <a:gd name="T13" fmla="*/ 22 h 244"/>
                  <a:gd name="T14" fmla="*/ 171 w 241"/>
                  <a:gd name="T15" fmla="*/ 13 h 244"/>
                  <a:gd name="T16" fmla="*/ 155 w 241"/>
                  <a:gd name="T17" fmla="*/ 6 h 244"/>
                  <a:gd name="T18" fmla="*/ 137 w 241"/>
                  <a:gd name="T19" fmla="*/ 1 h 244"/>
                  <a:gd name="T20" fmla="*/ 119 w 241"/>
                  <a:gd name="T21" fmla="*/ 0 h 244"/>
                  <a:gd name="T22" fmla="*/ 102 w 241"/>
                  <a:gd name="T23" fmla="*/ 1 h 244"/>
                  <a:gd name="T24" fmla="*/ 85 w 241"/>
                  <a:gd name="T25" fmla="*/ 6 h 244"/>
                  <a:gd name="T26" fmla="*/ 67 w 241"/>
                  <a:gd name="T27" fmla="*/ 13 h 244"/>
                  <a:gd name="T28" fmla="*/ 52 w 241"/>
                  <a:gd name="T29" fmla="*/ 22 h 244"/>
                  <a:gd name="T30" fmla="*/ 39 w 241"/>
                  <a:gd name="T31" fmla="*/ 33 h 244"/>
                  <a:gd name="T32" fmla="*/ 26 w 241"/>
                  <a:gd name="T33" fmla="*/ 46 h 244"/>
                  <a:gd name="T34" fmla="*/ 15 w 241"/>
                  <a:gd name="T35" fmla="*/ 61 h 244"/>
                  <a:gd name="T36" fmla="*/ 8 w 241"/>
                  <a:gd name="T37" fmla="*/ 78 h 244"/>
                  <a:gd name="T38" fmla="*/ 2 w 241"/>
                  <a:gd name="T39" fmla="*/ 95 h 244"/>
                  <a:gd name="T40" fmla="*/ 0 w 241"/>
                  <a:gd name="T41" fmla="*/ 113 h 244"/>
                  <a:gd name="T42" fmla="*/ 0 w 241"/>
                  <a:gd name="T43" fmla="*/ 131 h 244"/>
                  <a:gd name="T44" fmla="*/ 2 w 241"/>
                  <a:gd name="T45" fmla="*/ 148 h 244"/>
                  <a:gd name="T46" fmla="*/ 8 w 241"/>
                  <a:gd name="T47" fmla="*/ 167 h 244"/>
                  <a:gd name="T48" fmla="*/ 15 w 241"/>
                  <a:gd name="T49" fmla="*/ 182 h 244"/>
                  <a:gd name="T50" fmla="*/ 26 w 241"/>
                  <a:gd name="T51" fmla="*/ 199 h 244"/>
                  <a:gd name="T52" fmla="*/ 39 w 241"/>
                  <a:gd name="T53" fmla="*/ 210 h 244"/>
                  <a:gd name="T54" fmla="*/ 52 w 241"/>
                  <a:gd name="T55" fmla="*/ 222 h 244"/>
                  <a:gd name="T56" fmla="*/ 67 w 241"/>
                  <a:gd name="T57" fmla="*/ 231 h 244"/>
                  <a:gd name="T58" fmla="*/ 85 w 241"/>
                  <a:gd name="T59" fmla="*/ 238 h 244"/>
                  <a:gd name="T60" fmla="*/ 102 w 241"/>
                  <a:gd name="T61" fmla="*/ 242 h 244"/>
                  <a:gd name="T62" fmla="*/ 119 w 241"/>
                  <a:gd name="T63" fmla="*/ 243 h 244"/>
                  <a:gd name="T64" fmla="*/ 137 w 241"/>
                  <a:gd name="T65" fmla="*/ 242 h 244"/>
                  <a:gd name="T66" fmla="*/ 155 w 241"/>
                  <a:gd name="T67" fmla="*/ 238 h 244"/>
                  <a:gd name="T68" fmla="*/ 171 w 241"/>
                  <a:gd name="T69" fmla="*/ 231 h 244"/>
                  <a:gd name="T70" fmla="*/ 187 w 241"/>
                  <a:gd name="T71" fmla="*/ 222 h 244"/>
                  <a:gd name="T72" fmla="*/ 200 w 241"/>
                  <a:gd name="T73" fmla="*/ 210 h 244"/>
                  <a:gd name="T74" fmla="*/ 213 w 241"/>
                  <a:gd name="T75" fmla="*/ 199 h 244"/>
                  <a:gd name="T76" fmla="*/ 223 w 241"/>
                  <a:gd name="T77" fmla="*/ 182 h 244"/>
                  <a:gd name="T78" fmla="*/ 231 w 241"/>
                  <a:gd name="T79" fmla="*/ 167 h 244"/>
                  <a:gd name="T80" fmla="*/ 236 w 241"/>
                  <a:gd name="T81" fmla="*/ 148 h 244"/>
                  <a:gd name="T82" fmla="*/ 239 w 241"/>
                  <a:gd name="T83" fmla="*/ 131 h 24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1" h="244">
                    <a:moveTo>
                      <a:pt x="240" y="122"/>
                    </a:moveTo>
                    <a:lnTo>
                      <a:pt x="239" y="113"/>
                    </a:lnTo>
                    <a:lnTo>
                      <a:pt x="237" y="104"/>
                    </a:lnTo>
                    <a:lnTo>
                      <a:pt x="236" y="95"/>
                    </a:lnTo>
                    <a:lnTo>
                      <a:pt x="234" y="86"/>
                    </a:lnTo>
                    <a:lnTo>
                      <a:pt x="231" y="78"/>
                    </a:lnTo>
                    <a:lnTo>
                      <a:pt x="227" y="68"/>
                    </a:lnTo>
                    <a:lnTo>
                      <a:pt x="223" y="61"/>
                    </a:lnTo>
                    <a:lnTo>
                      <a:pt x="218" y="53"/>
                    </a:lnTo>
                    <a:lnTo>
                      <a:pt x="213" y="46"/>
                    </a:lnTo>
                    <a:lnTo>
                      <a:pt x="207" y="40"/>
                    </a:lnTo>
                    <a:lnTo>
                      <a:pt x="200" y="33"/>
                    </a:lnTo>
                    <a:lnTo>
                      <a:pt x="194" y="26"/>
                    </a:lnTo>
                    <a:lnTo>
                      <a:pt x="187" y="22"/>
                    </a:lnTo>
                    <a:lnTo>
                      <a:pt x="178" y="17"/>
                    </a:lnTo>
                    <a:lnTo>
                      <a:pt x="171" y="13"/>
                    </a:lnTo>
                    <a:lnTo>
                      <a:pt x="163" y="8"/>
                    </a:lnTo>
                    <a:lnTo>
                      <a:pt x="155" y="6"/>
                    </a:lnTo>
                    <a:lnTo>
                      <a:pt x="147" y="3"/>
                    </a:lnTo>
                    <a:lnTo>
                      <a:pt x="137" y="1"/>
                    </a:lnTo>
                    <a:lnTo>
                      <a:pt x="128" y="0"/>
                    </a:lnTo>
                    <a:lnTo>
                      <a:pt x="119" y="0"/>
                    </a:lnTo>
                    <a:lnTo>
                      <a:pt x="110" y="0"/>
                    </a:lnTo>
                    <a:lnTo>
                      <a:pt x="102" y="1"/>
                    </a:lnTo>
                    <a:lnTo>
                      <a:pt x="94" y="3"/>
                    </a:lnTo>
                    <a:lnTo>
                      <a:pt x="85" y="6"/>
                    </a:lnTo>
                    <a:lnTo>
                      <a:pt x="75" y="8"/>
                    </a:lnTo>
                    <a:lnTo>
                      <a:pt x="67" y="13"/>
                    </a:lnTo>
                    <a:lnTo>
                      <a:pt x="60" y="17"/>
                    </a:lnTo>
                    <a:lnTo>
                      <a:pt x="52" y="22"/>
                    </a:lnTo>
                    <a:lnTo>
                      <a:pt x="45" y="26"/>
                    </a:lnTo>
                    <a:lnTo>
                      <a:pt x="39" y="33"/>
                    </a:lnTo>
                    <a:lnTo>
                      <a:pt x="31" y="40"/>
                    </a:lnTo>
                    <a:lnTo>
                      <a:pt x="26" y="46"/>
                    </a:lnTo>
                    <a:lnTo>
                      <a:pt x="20" y="53"/>
                    </a:lnTo>
                    <a:lnTo>
                      <a:pt x="15" y="61"/>
                    </a:lnTo>
                    <a:lnTo>
                      <a:pt x="11" y="68"/>
                    </a:lnTo>
                    <a:lnTo>
                      <a:pt x="8" y="78"/>
                    </a:lnTo>
                    <a:lnTo>
                      <a:pt x="5" y="86"/>
                    </a:lnTo>
                    <a:lnTo>
                      <a:pt x="2" y="95"/>
                    </a:lnTo>
                    <a:lnTo>
                      <a:pt x="1" y="104"/>
                    </a:lnTo>
                    <a:lnTo>
                      <a:pt x="0" y="113"/>
                    </a:lnTo>
                    <a:lnTo>
                      <a:pt x="0" y="122"/>
                    </a:lnTo>
                    <a:lnTo>
                      <a:pt x="0" y="131"/>
                    </a:lnTo>
                    <a:lnTo>
                      <a:pt x="1" y="140"/>
                    </a:lnTo>
                    <a:lnTo>
                      <a:pt x="2" y="148"/>
                    </a:lnTo>
                    <a:lnTo>
                      <a:pt x="5" y="158"/>
                    </a:lnTo>
                    <a:lnTo>
                      <a:pt x="8" y="167"/>
                    </a:lnTo>
                    <a:lnTo>
                      <a:pt x="11" y="174"/>
                    </a:lnTo>
                    <a:lnTo>
                      <a:pt x="15" y="182"/>
                    </a:lnTo>
                    <a:lnTo>
                      <a:pt x="20" y="190"/>
                    </a:lnTo>
                    <a:lnTo>
                      <a:pt x="26" y="199"/>
                    </a:lnTo>
                    <a:lnTo>
                      <a:pt x="31" y="204"/>
                    </a:lnTo>
                    <a:lnTo>
                      <a:pt x="39" y="210"/>
                    </a:lnTo>
                    <a:lnTo>
                      <a:pt x="45" y="217"/>
                    </a:lnTo>
                    <a:lnTo>
                      <a:pt x="52" y="222"/>
                    </a:lnTo>
                    <a:lnTo>
                      <a:pt x="60" y="227"/>
                    </a:lnTo>
                    <a:lnTo>
                      <a:pt x="67" y="231"/>
                    </a:lnTo>
                    <a:lnTo>
                      <a:pt x="75" y="235"/>
                    </a:lnTo>
                    <a:lnTo>
                      <a:pt x="85" y="238"/>
                    </a:lnTo>
                    <a:lnTo>
                      <a:pt x="94" y="240"/>
                    </a:lnTo>
                    <a:lnTo>
                      <a:pt x="102" y="242"/>
                    </a:lnTo>
                    <a:lnTo>
                      <a:pt x="110" y="243"/>
                    </a:lnTo>
                    <a:lnTo>
                      <a:pt x="119" y="243"/>
                    </a:lnTo>
                    <a:lnTo>
                      <a:pt x="128" y="243"/>
                    </a:lnTo>
                    <a:lnTo>
                      <a:pt x="137" y="242"/>
                    </a:lnTo>
                    <a:lnTo>
                      <a:pt x="147" y="240"/>
                    </a:lnTo>
                    <a:lnTo>
                      <a:pt x="155" y="238"/>
                    </a:lnTo>
                    <a:lnTo>
                      <a:pt x="163" y="235"/>
                    </a:lnTo>
                    <a:lnTo>
                      <a:pt x="171" y="231"/>
                    </a:lnTo>
                    <a:lnTo>
                      <a:pt x="178" y="227"/>
                    </a:lnTo>
                    <a:lnTo>
                      <a:pt x="187" y="222"/>
                    </a:lnTo>
                    <a:lnTo>
                      <a:pt x="194" y="217"/>
                    </a:lnTo>
                    <a:lnTo>
                      <a:pt x="200" y="210"/>
                    </a:lnTo>
                    <a:lnTo>
                      <a:pt x="207" y="204"/>
                    </a:lnTo>
                    <a:lnTo>
                      <a:pt x="213" y="199"/>
                    </a:lnTo>
                    <a:lnTo>
                      <a:pt x="218" y="190"/>
                    </a:lnTo>
                    <a:lnTo>
                      <a:pt x="223" y="182"/>
                    </a:lnTo>
                    <a:lnTo>
                      <a:pt x="227" y="174"/>
                    </a:lnTo>
                    <a:lnTo>
                      <a:pt x="231" y="167"/>
                    </a:lnTo>
                    <a:lnTo>
                      <a:pt x="234" y="158"/>
                    </a:lnTo>
                    <a:lnTo>
                      <a:pt x="236" y="148"/>
                    </a:lnTo>
                    <a:lnTo>
                      <a:pt x="237" y="140"/>
                    </a:lnTo>
                    <a:lnTo>
                      <a:pt x="239" y="131"/>
                    </a:lnTo>
                    <a:lnTo>
                      <a:pt x="240" y="122"/>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37"/>
              <p:cNvSpPr>
                <a:spLocks noChangeShapeType="1"/>
              </p:cNvSpPr>
              <p:nvPr/>
            </p:nvSpPr>
            <p:spPr bwMode="auto">
              <a:xfrm>
                <a:off x="3082" y="1327"/>
                <a:ext cx="171" cy="17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7" name="Line 38"/>
            <p:cNvSpPr>
              <a:spLocks noChangeShapeType="1"/>
            </p:cNvSpPr>
            <p:nvPr/>
          </p:nvSpPr>
          <p:spPr bwMode="auto">
            <a:xfrm flipH="1">
              <a:off x="3082" y="1327"/>
              <a:ext cx="171" cy="17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0" name="Freeform 39"/>
          <p:cNvSpPr>
            <a:spLocks/>
          </p:cNvSpPr>
          <p:nvPr/>
        </p:nvSpPr>
        <p:spPr bwMode="auto">
          <a:xfrm>
            <a:off x="8322926" y="2094029"/>
            <a:ext cx="727075" cy="488950"/>
          </a:xfrm>
          <a:custGeom>
            <a:avLst/>
            <a:gdLst>
              <a:gd name="T0" fmla="*/ 0 w 504"/>
              <a:gd name="T1" fmla="*/ 0 h 349"/>
              <a:gd name="T2" fmla="*/ 2147483647 w 504"/>
              <a:gd name="T3" fmla="*/ 0 h 349"/>
              <a:gd name="T4" fmla="*/ 2147483647 w 504"/>
              <a:gd name="T5" fmla="*/ 2147483647 h 349"/>
              <a:gd name="T6" fmla="*/ 2147483647 w 504"/>
              <a:gd name="T7" fmla="*/ 2147483647 h 3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4" h="349">
                <a:moveTo>
                  <a:pt x="0" y="0"/>
                </a:moveTo>
                <a:lnTo>
                  <a:pt x="268" y="0"/>
                </a:lnTo>
                <a:lnTo>
                  <a:pt x="268" y="348"/>
                </a:lnTo>
                <a:lnTo>
                  <a:pt x="503" y="348"/>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Freeform 40"/>
          <p:cNvSpPr>
            <a:spLocks/>
          </p:cNvSpPr>
          <p:nvPr/>
        </p:nvSpPr>
        <p:spPr bwMode="auto">
          <a:xfrm>
            <a:off x="9030951" y="2567104"/>
            <a:ext cx="69850" cy="33338"/>
          </a:xfrm>
          <a:custGeom>
            <a:avLst/>
            <a:gdLst>
              <a:gd name="T0" fmla="*/ 2147483647 w 48"/>
              <a:gd name="T1" fmla="*/ 2147483647 h 23"/>
              <a:gd name="T2" fmla="*/ 0 w 48"/>
              <a:gd name="T3" fmla="*/ 0 h 23"/>
              <a:gd name="T4" fmla="*/ 2147483647 w 48"/>
              <a:gd name="T5" fmla="*/ 2147483647 h 23"/>
              <a:gd name="T6" fmla="*/ 0 w 48"/>
              <a:gd name="T7" fmla="*/ 2147483647 h 23"/>
              <a:gd name="T8" fmla="*/ 2147483647 w 48"/>
              <a:gd name="T9" fmla="*/ 2147483647 h 23"/>
              <a:gd name="T10" fmla="*/ 2147483647 w 48"/>
              <a:gd name="T11" fmla="*/ 2147483647 h 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 h="23">
                <a:moveTo>
                  <a:pt x="47" y="10"/>
                </a:moveTo>
                <a:lnTo>
                  <a:pt x="0" y="0"/>
                </a:lnTo>
                <a:lnTo>
                  <a:pt x="12" y="10"/>
                </a:lnTo>
                <a:lnTo>
                  <a:pt x="0" y="22"/>
                </a:lnTo>
                <a:lnTo>
                  <a:pt x="47" y="10"/>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2" name="Group 41"/>
          <p:cNvGrpSpPr>
            <a:grpSpLocks/>
          </p:cNvGrpSpPr>
          <p:nvPr/>
        </p:nvGrpSpPr>
        <p:grpSpPr bwMode="auto">
          <a:xfrm>
            <a:off x="9199226" y="2290879"/>
            <a:ext cx="688975" cy="390525"/>
            <a:chOff x="4687" y="2078"/>
            <a:chExt cx="478" cy="279"/>
          </a:xfrm>
        </p:grpSpPr>
        <p:sp>
          <p:nvSpPr>
            <p:cNvPr id="43" name="Line 42"/>
            <p:cNvSpPr>
              <a:spLocks noChangeShapeType="1"/>
            </p:cNvSpPr>
            <p:nvPr/>
          </p:nvSpPr>
          <p:spPr bwMode="auto">
            <a:xfrm>
              <a:off x="4687" y="2357"/>
              <a:ext cx="478"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43"/>
            <p:cNvSpPr>
              <a:spLocks noChangeShapeType="1"/>
            </p:cNvSpPr>
            <p:nvPr/>
          </p:nvSpPr>
          <p:spPr bwMode="auto">
            <a:xfrm flipV="1">
              <a:off x="5063" y="2113"/>
              <a:ext cx="0" cy="244"/>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44"/>
            <p:cNvSpPr>
              <a:spLocks noChangeShapeType="1"/>
            </p:cNvSpPr>
            <p:nvPr/>
          </p:nvSpPr>
          <p:spPr bwMode="auto">
            <a:xfrm flipV="1">
              <a:off x="4892" y="2078"/>
              <a:ext cx="0" cy="279"/>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45"/>
            <p:cNvSpPr>
              <a:spLocks noChangeShapeType="1"/>
            </p:cNvSpPr>
            <p:nvPr/>
          </p:nvSpPr>
          <p:spPr bwMode="auto">
            <a:xfrm flipV="1">
              <a:off x="4788" y="2149"/>
              <a:ext cx="0" cy="20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 name="Group 46"/>
          <p:cNvGrpSpPr>
            <a:grpSpLocks/>
          </p:cNvGrpSpPr>
          <p:nvPr/>
        </p:nvGrpSpPr>
        <p:grpSpPr bwMode="auto">
          <a:xfrm>
            <a:off x="5782926" y="1003417"/>
            <a:ext cx="138112" cy="547687"/>
            <a:chOff x="2320" y="1159"/>
            <a:chExt cx="96" cy="391"/>
          </a:xfrm>
        </p:grpSpPr>
        <p:sp>
          <p:nvSpPr>
            <p:cNvPr id="48" name="Freeform 47"/>
            <p:cNvSpPr>
              <a:spLocks/>
            </p:cNvSpPr>
            <p:nvPr/>
          </p:nvSpPr>
          <p:spPr bwMode="auto">
            <a:xfrm>
              <a:off x="2322" y="1254"/>
              <a:ext cx="91" cy="259"/>
            </a:xfrm>
            <a:custGeom>
              <a:avLst/>
              <a:gdLst>
                <a:gd name="T0" fmla="*/ 0 w 91"/>
                <a:gd name="T1" fmla="*/ 0 h 259"/>
                <a:gd name="T2" fmla="*/ 90 w 91"/>
                <a:gd name="T3" fmla="*/ 38 h 259"/>
                <a:gd name="T4" fmla="*/ 0 w 91"/>
                <a:gd name="T5" fmla="*/ 74 h 259"/>
                <a:gd name="T6" fmla="*/ 90 w 91"/>
                <a:gd name="T7" fmla="*/ 112 h 259"/>
                <a:gd name="T8" fmla="*/ 0 w 91"/>
                <a:gd name="T9" fmla="*/ 148 h 259"/>
                <a:gd name="T10" fmla="*/ 90 w 91"/>
                <a:gd name="T11" fmla="*/ 184 h 259"/>
                <a:gd name="T12" fmla="*/ 0 w 91"/>
                <a:gd name="T13" fmla="*/ 222 h 259"/>
                <a:gd name="T14" fmla="*/ 90 w 91"/>
                <a:gd name="T15" fmla="*/ 258 h 25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1" h="259">
                  <a:moveTo>
                    <a:pt x="0" y="0"/>
                  </a:moveTo>
                  <a:lnTo>
                    <a:pt x="90" y="38"/>
                  </a:lnTo>
                  <a:lnTo>
                    <a:pt x="0" y="74"/>
                  </a:lnTo>
                  <a:lnTo>
                    <a:pt x="90" y="112"/>
                  </a:lnTo>
                  <a:lnTo>
                    <a:pt x="0" y="148"/>
                  </a:lnTo>
                  <a:lnTo>
                    <a:pt x="90" y="184"/>
                  </a:lnTo>
                  <a:lnTo>
                    <a:pt x="0" y="222"/>
                  </a:lnTo>
                  <a:lnTo>
                    <a:pt x="90" y="258"/>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48"/>
            <p:cNvSpPr>
              <a:spLocks noChangeShapeType="1"/>
            </p:cNvSpPr>
            <p:nvPr/>
          </p:nvSpPr>
          <p:spPr bwMode="auto">
            <a:xfrm flipV="1">
              <a:off x="2320" y="1192"/>
              <a:ext cx="85" cy="35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Freeform 49"/>
            <p:cNvSpPr>
              <a:spLocks/>
            </p:cNvSpPr>
            <p:nvPr/>
          </p:nvSpPr>
          <p:spPr bwMode="auto">
            <a:xfrm>
              <a:off x="2393" y="1159"/>
              <a:ext cx="23" cy="48"/>
            </a:xfrm>
            <a:custGeom>
              <a:avLst/>
              <a:gdLst>
                <a:gd name="T0" fmla="*/ 22 w 23"/>
                <a:gd name="T1" fmla="*/ 0 h 48"/>
                <a:gd name="T2" fmla="*/ 0 w 23"/>
                <a:gd name="T3" fmla="*/ 41 h 48"/>
                <a:gd name="T4" fmla="*/ 12 w 23"/>
                <a:gd name="T5" fmla="*/ 33 h 48"/>
                <a:gd name="T6" fmla="*/ 22 w 23"/>
                <a:gd name="T7" fmla="*/ 47 h 48"/>
                <a:gd name="T8" fmla="*/ 22 w 23"/>
                <a:gd name="T9" fmla="*/ 0 h 48"/>
                <a:gd name="T10" fmla="*/ 22 w 23"/>
                <a:gd name="T11" fmla="*/ 0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48">
                  <a:moveTo>
                    <a:pt x="22" y="0"/>
                  </a:moveTo>
                  <a:lnTo>
                    <a:pt x="0" y="41"/>
                  </a:lnTo>
                  <a:lnTo>
                    <a:pt x="12" y="33"/>
                  </a:lnTo>
                  <a:lnTo>
                    <a:pt x="22" y="47"/>
                  </a:lnTo>
                  <a:lnTo>
                    <a:pt x="22" y="0"/>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1" name="Freeform 50"/>
          <p:cNvSpPr>
            <a:spLocks/>
          </p:cNvSpPr>
          <p:nvPr/>
        </p:nvSpPr>
        <p:spPr bwMode="auto">
          <a:xfrm>
            <a:off x="7805401" y="1170104"/>
            <a:ext cx="131762" cy="361950"/>
          </a:xfrm>
          <a:custGeom>
            <a:avLst/>
            <a:gdLst>
              <a:gd name="T0" fmla="*/ 0 w 92"/>
              <a:gd name="T1" fmla="*/ 0 h 259"/>
              <a:gd name="T2" fmla="*/ 2147483647 w 92"/>
              <a:gd name="T3" fmla="*/ 2147483647 h 259"/>
              <a:gd name="T4" fmla="*/ 0 w 92"/>
              <a:gd name="T5" fmla="*/ 2147483647 h 259"/>
              <a:gd name="T6" fmla="*/ 2147483647 w 92"/>
              <a:gd name="T7" fmla="*/ 2147483647 h 259"/>
              <a:gd name="T8" fmla="*/ 0 w 92"/>
              <a:gd name="T9" fmla="*/ 2147483647 h 259"/>
              <a:gd name="T10" fmla="*/ 2147483647 w 92"/>
              <a:gd name="T11" fmla="*/ 2147483647 h 259"/>
              <a:gd name="T12" fmla="*/ 0 w 92"/>
              <a:gd name="T13" fmla="*/ 2147483647 h 259"/>
              <a:gd name="T14" fmla="*/ 2147483647 w 92"/>
              <a:gd name="T15" fmla="*/ 2147483647 h 25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2" h="259">
                <a:moveTo>
                  <a:pt x="0" y="0"/>
                </a:moveTo>
                <a:lnTo>
                  <a:pt x="91" y="37"/>
                </a:lnTo>
                <a:lnTo>
                  <a:pt x="0" y="75"/>
                </a:lnTo>
                <a:lnTo>
                  <a:pt x="91" y="111"/>
                </a:lnTo>
                <a:lnTo>
                  <a:pt x="0" y="147"/>
                </a:lnTo>
                <a:lnTo>
                  <a:pt x="91" y="184"/>
                </a:lnTo>
                <a:lnTo>
                  <a:pt x="0" y="221"/>
                </a:lnTo>
                <a:lnTo>
                  <a:pt x="91" y="258"/>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Line 51"/>
          <p:cNvSpPr>
            <a:spLocks noChangeShapeType="1"/>
          </p:cNvSpPr>
          <p:nvPr/>
        </p:nvSpPr>
        <p:spPr bwMode="auto">
          <a:xfrm flipV="1">
            <a:off x="7803813" y="1082792"/>
            <a:ext cx="123825" cy="50482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Freeform 52"/>
          <p:cNvSpPr>
            <a:spLocks/>
          </p:cNvSpPr>
          <p:nvPr/>
        </p:nvSpPr>
        <p:spPr bwMode="auto">
          <a:xfrm>
            <a:off x="7907001" y="1035167"/>
            <a:ext cx="33337" cy="68262"/>
          </a:xfrm>
          <a:custGeom>
            <a:avLst/>
            <a:gdLst>
              <a:gd name="T0" fmla="*/ 2147483647 w 23"/>
              <a:gd name="T1" fmla="*/ 0 h 49"/>
              <a:gd name="T2" fmla="*/ 0 w 23"/>
              <a:gd name="T3" fmla="*/ 2147483647 h 49"/>
              <a:gd name="T4" fmla="*/ 2147483647 w 23"/>
              <a:gd name="T5" fmla="*/ 2147483647 h 49"/>
              <a:gd name="T6" fmla="*/ 2147483647 w 23"/>
              <a:gd name="T7" fmla="*/ 2147483647 h 49"/>
              <a:gd name="T8" fmla="*/ 2147483647 w 23"/>
              <a:gd name="T9" fmla="*/ 0 h 49"/>
              <a:gd name="T10" fmla="*/ 2147483647 w 23"/>
              <a:gd name="T11" fmla="*/ 0 h 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49">
                <a:moveTo>
                  <a:pt x="22" y="0"/>
                </a:moveTo>
                <a:lnTo>
                  <a:pt x="0" y="42"/>
                </a:lnTo>
                <a:lnTo>
                  <a:pt x="14" y="34"/>
                </a:lnTo>
                <a:lnTo>
                  <a:pt x="22" y="48"/>
                </a:lnTo>
                <a:lnTo>
                  <a:pt x="22" y="0"/>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Line 53"/>
          <p:cNvSpPr>
            <a:spLocks noChangeShapeType="1"/>
          </p:cNvSpPr>
          <p:nvPr/>
        </p:nvSpPr>
        <p:spPr bwMode="auto">
          <a:xfrm>
            <a:off x="8953163" y="1360604"/>
            <a:ext cx="8413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Freeform 54"/>
          <p:cNvSpPr>
            <a:spLocks/>
          </p:cNvSpPr>
          <p:nvPr/>
        </p:nvSpPr>
        <p:spPr bwMode="auto">
          <a:xfrm>
            <a:off x="9018251" y="1344729"/>
            <a:ext cx="71437" cy="33338"/>
          </a:xfrm>
          <a:custGeom>
            <a:avLst/>
            <a:gdLst>
              <a:gd name="T0" fmla="*/ 2147483647 w 49"/>
              <a:gd name="T1" fmla="*/ 2147483647 h 24"/>
              <a:gd name="T2" fmla="*/ 0 w 49"/>
              <a:gd name="T3" fmla="*/ 0 h 24"/>
              <a:gd name="T4" fmla="*/ 2147483647 w 49"/>
              <a:gd name="T5" fmla="*/ 2147483647 h 24"/>
              <a:gd name="T6" fmla="*/ 0 w 49"/>
              <a:gd name="T7" fmla="*/ 2147483647 h 24"/>
              <a:gd name="T8" fmla="*/ 2147483647 w 49"/>
              <a:gd name="T9" fmla="*/ 2147483647 h 24"/>
              <a:gd name="T10" fmla="*/ 2147483647 w 49"/>
              <a:gd name="T11" fmla="*/ 2147483647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4">
                <a:moveTo>
                  <a:pt x="48" y="11"/>
                </a:moveTo>
                <a:lnTo>
                  <a:pt x="0" y="0"/>
                </a:lnTo>
                <a:lnTo>
                  <a:pt x="13" y="11"/>
                </a:lnTo>
                <a:lnTo>
                  <a:pt x="0" y="23"/>
                </a:lnTo>
                <a:lnTo>
                  <a:pt x="48" y="11"/>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Freeform 55"/>
          <p:cNvSpPr>
            <a:spLocks/>
          </p:cNvSpPr>
          <p:nvPr/>
        </p:nvSpPr>
        <p:spPr bwMode="auto">
          <a:xfrm>
            <a:off x="8589626" y="1178042"/>
            <a:ext cx="369887" cy="365125"/>
          </a:xfrm>
          <a:custGeom>
            <a:avLst/>
            <a:gdLst>
              <a:gd name="T0" fmla="*/ 0 w 256"/>
              <a:gd name="T1" fmla="*/ 0 h 261"/>
              <a:gd name="T2" fmla="*/ 0 w 256"/>
              <a:gd name="T3" fmla="*/ 2147483647 h 261"/>
              <a:gd name="T4" fmla="*/ 2147483647 w 256"/>
              <a:gd name="T5" fmla="*/ 2147483647 h 261"/>
              <a:gd name="T6" fmla="*/ 0 w 256"/>
              <a:gd name="T7" fmla="*/ 0 h 26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6" h="261">
                <a:moveTo>
                  <a:pt x="0" y="0"/>
                </a:moveTo>
                <a:lnTo>
                  <a:pt x="0" y="260"/>
                </a:lnTo>
                <a:lnTo>
                  <a:pt x="255" y="130"/>
                </a:lnTo>
                <a:lnTo>
                  <a:pt x="0"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 name="Freeform 56"/>
          <p:cNvSpPr>
            <a:spLocks/>
          </p:cNvSpPr>
          <p:nvPr/>
        </p:nvSpPr>
        <p:spPr bwMode="auto">
          <a:xfrm>
            <a:off x="6816388" y="2671879"/>
            <a:ext cx="344488" cy="342900"/>
          </a:xfrm>
          <a:custGeom>
            <a:avLst/>
            <a:gdLst>
              <a:gd name="T0" fmla="*/ 2147483647 w 239"/>
              <a:gd name="T1" fmla="*/ 2147483647 h 245"/>
              <a:gd name="T2" fmla="*/ 2147483647 w 239"/>
              <a:gd name="T3" fmla="*/ 2147483647 h 245"/>
              <a:gd name="T4" fmla="*/ 2147483647 w 239"/>
              <a:gd name="T5" fmla="*/ 2147483647 h 245"/>
              <a:gd name="T6" fmla="*/ 2147483647 w 239"/>
              <a:gd name="T7" fmla="*/ 2147483647 h 245"/>
              <a:gd name="T8" fmla="*/ 2147483647 w 239"/>
              <a:gd name="T9" fmla="*/ 2147483647 h 245"/>
              <a:gd name="T10" fmla="*/ 2147483647 w 239"/>
              <a:gd name="T11" fmla="*/ 2147483647 h 245"/>
              <a:gd name="T12" fmla="*/ 2147483647 w 239"/>
              <a:gd name="T13" fmla="*/ 2147483647 h 245"/>
              <a:gd name="T14" fmla="*/ 2147483647 w 239"/>
              <a:gd name="T15" fmla="*/ 2147483647 h 245"/>
              <a:gd name="T16" fmla="*/ 2147483647 w 239"/>
              <a:gd name="T17" fmla="*/ 2147483647 h 245"/>
              <a:gd name="T18" fmla="*/ 2147483647 w 239"/>
              <a:gd name="T19" fmla="*/ 2147483647 h 245"/>
              <a:gd name="T20" fmla="*/ 2147483647 w 239"/>
              <a:gd name="T21" fmla="*/ 0 h 245"/>
              <a:gd name="T22" fmla="*/ 2147483647 w 239"/>
              <a:gd name="T23" fmla="*/ 2147483647 h 245"/>
              <a:gd name="T24" fmla="*/ 2147483647 w 239"/>
              <a:gd name="T25" fmla="*/ 2147483647 h 245"/>
              <a:gd name="T26" fmla="*/ 2147483647 w 239"/>
              <a:gd name="T27" fmla="*/ 2147483647 h 245"/>
              <a:gd name="T28" fmla="*/ 2147483647 w 239"/>
              <a:gd name="T29" fmla="*/ 2147483647 h 245"/>
              <a:gd name="T30" fmla="*/ 2147483647 w 239"/>
              <a:gd name="T31" fmla="*/ 2147483647 h 245"/>
              <a:gd name="T32" fmla="*/ 2147483647 w 239"/>
              <a:gd name="T33" fmla="*/ 2147483647 h 245"/>
              <a:gd name="T34" fmla="*/ 2147483647 w 239"/>
              <a:gd name="T35" fmla="*/ 2147483647 h 245"/>
              <a:gd name="T36" fmla="*/ 2147483647 w 239"/>
              <a:gd name="T37" fmla="*/ 2147483647 h 245"/>
              <a:gd name="T38" fmla="*/ 2147483647 w 239"/>
              <a:gd name="T39" fmla="*/ 2147483647 h 245"/>
              <a:gd name="T40" fmla="*/ 0 w 239"/>
              <a:gd name="T41" fmla="*/ 2147483647 h 245"/>
              <a:gd name="T42" fmla="*/ 0 w 239"/>
              <a:gd name="T43" fmla="*/ 2147483647 h 245"/>
              <a:gd name="T44" fmla="*/ 2147483647 w 239"/>
              <a:gd name="T45" fmla="*/ 2147483647 h 245"/>
              <a:gd name="T46" fmla="*/ 2147483647 w 239"/>
              <a:gd name="T47" fmla="*/ 2147483647 h 245"/>
              <a:gd name="T48" fmla="*/ 2147483647 w 239"/>
              <a:gd name="T49" fmla="*/ 2147483647 h 245"/>
              <a:gd name="T50" fmla="*/ 2147483647 w 239"/>
              <a:gd name="T51" fmla="*/ 2147483647 h 245"/>
              <a:gd name="T52" fmla="*/ 2147483647 w 239"/>
              <a:gd name="T53" fmla="*/ 2147483647 h 245"/>
              <a:gd name="T54" fmla="*/ 2147483647 w 239"/>
              <a:gd name="T55" fmla="*/ 2147483647 h 245"/>
              <a:gd name="T56" fmla="*/ 2147483647 w 239"/>
              <a:gd name="T57" fmla="*/ 2147483647 h 245"/>
              <a:gd name="T58" fmla="*/ 2147483647 w 239"/>
              <a:gd name="T59" fmla="*/ 2147483647 h 245"/>
              <a:gd name="T60" fmla="*/ 2147483647 w 239"/>
              <a:gd name="T61" fmla="*/ 2147483647 h 245"/>
              <a:gd name="T62" fmla="*/ 2147483647 w 239"/>
              <a:gd name="T63" fmla="*/ 2147483647 h 245"/>
              <a:gd name="T64" fmla="*/ 2147483647 w 239"/>
              <a:gd name="T65" fmla="*/ 2147483647 h 245"/>
              <a:gd name="T66" fmla="*/ 2147483647 w 239"/>
              <a:gd name="T67" fmla="*/ 2147483647 h 245"/>
              <a:gd name="T68" fmla="*/ 2147483647 w 239"/>
              <a:gd name="T69" fmla="*/ 2147483647 h 245"/>
              <a:gd name="T70" fmla="*/ 2147483647 w 239"/>
              <a:gd name="T71" fmla="*/ 2147483647 h 245"/>
              <a:gd name="T72" fmla="*/ 2147483647 w 239"/>
              <a:gd name="T73" fmla="*/ 2147483647 h 245"/>
              <a:gd name="T74" fmla="*/ 2147483647 w 239"/>
              <a:gd name="T75" fmla="*/ 2147483647 h 245"/>
              <a:gd name="T76" fmla="*/ 2147483647 w 239"/>
              <a:gd name="T77" fmla="*/ 2147483647 h 245"/>
              <a:gd name="T78" fmla="*/ 2147483647 w 239"/>
              <a:gd name="T79" fmla="*/ 2147483647 h 245"/>
              <a:gd name="T80" fmla="*/ 2147483647 w 239"/>
              <a:gd name="T81" fmla="*/ 2147483647 h 245"/>
              <a:gd name="T82" fmla="*/ 2147483647 w 239"/>
              <a:gd name="T83" fmla="*/ 2147483647 h 2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39" h="245">
                <a:moveTo>
                  <a:pt x="238" y="122"/>
                </a:moveTo>
                <a:lnTo>
                  <a:pt x="238" y="114"/>
                </a:lnTo>
                <a:lnTo>
                  <a:pt x="238" y="104"/>
                </a:lnTo>
                <a:lnTo>
                  <a:pt x="236" y="95"/>
                </a:lnTo>
                <a:lnTo>
                  <a:pt x="234" y="86"/>
                </a:lnTo>
                <a:lnTo>
                  <a:pt x="230" y="78"/>
                </a:lnTo>
                <a:lnTo>
                  <a:pt x="227" y="69"/>
                </a:lnTo>
                <a:lnTo>
                  <a:pt x="223" y="62"/>
                </a:lnTo>
                <a:lnTo>
                  <a:pt x="217" y="53"/>
                </a:lnTo>
                <a:lnTo>
                  <a:pt x="212" y="46"/>
                </a:lnTo>
                <a:lnTo>
                  <a:pt x="207" y="39"/>
                </a:lnTo>
                <a:lnTo>
                  <a:pt x="200" y="32"/>
                </a:lnTo>
                <a:lnTo>
                  <a:pt x="194" y="26"/>
                </a:lnTo>
                <a:lnTo>
                  <a:pt x="186" y="22"/>
                </a:lnTo>
                <a:lnTo>
                  <a:pt x="179" y="16"/>
                </a:lnTo>
                <a:lnTo>
                  <a:pt x="170" y="12"/>
                </a:lnTo>
                <a:lnTo>
                  <a:pt x="162" y="9"/>
                </a:lnTo>
                <a:lnTo>
                  <a:pt x="155" y="6"/>
                </a:lnTo>
                <a:lnTo>
                  <a:pt x="146" y="4"/>
                </a:lnTo>
                <a:lnTo>
                  <a:pt x="137" y="2"/>
                </a:lnTo>
                <a:lnTo>
                  <a:pt x="128" y="0"/>
                </a:lnTo>
                <a:lnTo>
                  <a:pt x="120" y="0"/>
                </a:lnTo>
                <a:lnTo>
                  <a:pt x="111" y="0"/>
                </a:lnTo>
                <a:lnTo>
                  <a:pt x="102" y="2"/>
                </a:lnTo>
                <a:lnTo>
                  <a:pt x="92" y="4"/>
                </a:lnTo>
                <a:lnTo>
                  <a:pt x="84" y="6"/>
                </a:lnTo>
                <a:lnTo>
                  <a:pt x="75" y="9"/>
                </a:lnTo>
                <a:lnTo>
                  <a:pt x="68" y="12"/>
                </a:lnTo>
                <a:lnTo>
                  <a:pt x="60" y="16"/>
                </a:lnTo>
                <a:lnTo>
                  <a:pt x="52" y="22"/>
                </a:lnTo>
                <a:lnTo>
                  <a:pt x="44" y="26"/>
                </a:lnTo>
                <a:lnTo>
                  <a:pt x="38" y="32"/>
                </a:lnTo>
                <a:lnTo>
                  <a:pt x="32" y="39"/>
                </a:lnTo>
                <a:lnTo>
                  <a:pt x="24" y="46"/>
                </a:lnTo>
                <a:lnTo>
                  <a:pt x="20" y="53"/>
                </a:lnTo>
                <a:lnTo>
                  <a:pt x="15" y="62"/>
                </a:lnTo>
                <a:lnTo>
                  <a:pt x="12" y="69"/>
                </a:lnTo>
                <a:lnTo>
                  <a:pt x="8" y="78"/>
                </a:lnTo>
                <a:lnTo>
                  <a:pt x="4" y="86"/>
                </a:lnTo>
                <a:lnTo>
                  <a:pt x="2" y="95"/>
                </a:lnTo>
                <a:lnTo>
                  <a:pt x="2" y="104"/>
                </a:lnTo>
                <a:lnTo>
                  <a:pt x="0" y="114"/>
                </a:lnTo>
                <a:lnTo>
                  <a:pt x="0" y="122"/>
                </a:lnTo>
                <a:lnTo>
                  <a:pt x="0" y="132"/>
                </a:lnTo>
                <a:lnTo>
                  <a:pt x="2" y="140"/>
                </a:lnTo>
                <a:lnTo>
                  <a:pt x="2" y="148"/>
                </a:lnTo>
                <a:lnTo>
                  <a:pt x="4" y="158"/>
                </a:lnTo>
                <a:lnTo>
                  <a:pt x="8" y="166"/>
                </a:lnTo>
                <a:lnTo>
                  <a:pt x="12" y="175"/>
                </a:lnTo>
                <a:lnTo>
                  <a:pt x="15" y="183"/>
                </a:lnTo>
                <a:lnTo>
                  <a:pt x="20" y="190"/>
                </a:lnTo>
                <a:lnTo>
                  <a:pt x="24" y="197"/>
                </a:lnTo>
                <a:lnTo>
                  <a:pt x="32" y="204"/>
                </a:lnTo>
                <a:lnTo>
                  <a:pt x="38" y="211"/>
                </a:lnTo>
                <a:lnTo>
                  <a:pt x="44" y="217"/>
                </a:lnTo>
                <a:lnTo>
                  <a:pt x="52" y="222"/>
                </a:lnTo>
                <a:lnTo>
                  <a:pt x="60" y="226"/>
                </a:lnTo>
                <a:lnTo>
                  <a:pt x="68" y="232"/>
                </a:lnTo>
                <a:lnTo>
                  <a:pt x="75" y="236"/>
                </a:lnTo>
                <a:lnTo>
                  <a:pt x="84" y="239"/>
                </a:lnTo>
                <a:lnTo>
                  <a:pt x="92" y="240"/>
                </a:lnTo>
                <a:lnTo>
                  <a:pt x="102" y="243"/>
                </a:lnTo>
                <a:lnTo>
                  <a:pt x="111" y="244"/>
                </a:lnTo>
                <a:lnTo>
                  <a:pt x="120" y="244"/>
                </a:lnTo>
                <a:lnTo>
                  <a:pt x="128" y="244"/>
                </a:lnTo>
                <a:lnTo>
                  <a:pt x="137" y="243"/>
                </a:lnTo>
                <a:lnTo>
                  <a:pt x="146" y="240"/>
                </a:lnTo>
                <a:lnTo>
                  <a:pt x="155" y="239"/>
                </a:lnTo>
                <a:lnTo>
                  <a:pt x="162" y="236"/>
                </a:lnTo>
                <a:lnTo>
                  <a:pt x="170" y="232"/>
                </a:lnTo>
                <a:lnTo>
                  <a:pt x="179" y="226"/>
                </a:lnTo>
                <a:lnTo>
                  <a:pt x="186" y="222"/>
                </a:lnTo>
                <a:lnTo>
                  <a:pt x="194" y="217"/>
                </a:lnTo>
                <a:lnTo>
                  <a:pt x="200" y="211"/>
                </a:lnTo>
                <a:lnTo>
                  <a:pt x="207" y="204"/>
                </a:lnTo>
                <a:lnTo>
                  <a:pt x="212" y="197"/>
                </a:lnTo>
                <a:lnTo>
                  <a:pt x="217" y="190"/>
                </a:lnTo>
                <a:lnTo>
                  <a:pt x="223" y="183"/>
                </a:lnTo>
                <a:lnTo>
                  <a:pt x="227" y="175"/>
                </a:lnTo>
                <a:lnTo>
                  <a:pt x="230" y="166"/>
                </a:lnTo>
                <a:lnTo>
                  <a:pt x="234" y="158"/>
                </a:lnTo>
                <a:lnTo>
                  <a:pt x="236" y="148"/>
                </a:lnTo>
                <a:lnTo>
                  <a:pt x="238" y="140"/>
                </a:lnTo>
                <a:lnTo>
                  <a:pt x="238" y="132"/>
                </a:lnTo>
                <a:lnTo>
                  <a:pt x="238" y="122"/>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 name="Freeform 57"/>
          <p:cNvSpPr>
            <a:spLocks/>
          </p:cNvSpPr>
          <p:nvPr/>
        </p:nvSpPr>
        <p:spPr bwMode="auto">
          <a:xfrm>
            <a:off x="6864013" y="2749667"/>
            <a:ext cx="120650" cy="58737"/>
          </a:xfrm>
          <a:custGeom>
            <a:avLst/>
            <a:gdLst>
              <a:gd name="T0" fmla="*/ 0 w 84"/>
              <a:gd name="T1" fmla="*/ 2147483647 h 42"/>
              <a:gd name="T2" fmla="*/ 0 w 84"/>
              <a:gd name="T3" fmla="*/ 2147483647 h 42"/>
              <a:gd name="T4" fmla="*/ 0 w 84"/>
              <a:gd name="T5" fmla="*/ 2147483647 h 42"/>
              <a:gd name="T6" fmla="*/ 0 w 84"/>
              <a:gd name="T7" fmla="*/ 2147483647 h 42"/>
              <a:gd name="T8" fmla="*/ 2147483647 w 84"/>
              <a:gd name="T9" fmla="*/ 2147483647 h 42"/>
              <a:gd name="T10" fmla="*/ 2147483647 w 84"/>
              <a:gd name="T11" fmla="*/ 2147483647 h 42"/>
              <a:gd name="T12" fmla="*/ 2147483647 w 84"/>
              <a:gd name="T13" fmla="*/ 2147483647 h 42"/>
              <a:gd name="T14" fmla="*/ 2147483647 w 84"/>
              <a:gd name="T15" fmla="*/ 2147483647 h 42"/>
              <a:gd name="T16" fmla="*/ 2147483647 w 84"/>
              <a:gd name="T17" fmla="*/ 2147483647 h 42"/>
              <a:gd name="T18" fmla="*/ 2147483647 w 84"/>
              <a:gd name="T19" fmla="*/ 2147483647 h 42"/>
              <a:gd name="T20" fmla="*/ 2147483647 w 84"/>
              <a:gd name="T21" fmla="*/ 2147483647 h 42"/>
              <a:gd name="T22" fmla="*/ 2147483647 w 84"/>
              <a:gd name="T23" fmla="*/ 2147483647 h 42"/>
              <a:gd name="T24" fmla="*/ 2147483647 w 84"/>
              <a:gd name="T25" fmla="*/ 2147483647 h 42"/>
              <a:gd name="T26" fmla="*/ 2147483647 w 84"/>
              <a:gd name="T27" fmla="*/ 2147483647 h 42"/>
              <a:gd name="T28" fmla="*/ 2147483647 w 84"/>
              <a:gd name="T29" fmla="*/ 2147483647 h 42"/>
              <a:gd name="T30" fmla="*/ 2147483647 w 84"/>
              <a:gd name="T31" fmla="*/ 2147483647 h 42"/>
              <a:gd name="T32" fmla="*/ 2147483647 w 84"/>
              <a:gd name="T33" fmla="*/ 2147483647 h 42"/>
              <a:gd name="T34" fmla="*/ 2147483647 w 84"/>
              <a:gd name="T35" fmla="*/ 2147483647 h 42"/>
              <a:gd name="T36" fmla="*/ 2147483647 w 84"/>
              <a:gd name="T37" fmla="*/ 2147483647 h 42"/>
              <a:gd name="T38" fmla="*/ 2147483647 w 84"/>
              <a:gd name="T39" fmla="*/ 2147483647 h 42"/>
              <a:gd name="T40" fmla="*/ 2147483647 w 84"/>
              <a:gd name="T41" fmla="*/ 2147483647 h 42"/>
              <a:gd name="T42" fmla="*/ 2147483647 w 84"/>
              <a:gd name="T43" fmla="*/ 2147483647 h 42"/>
              <a:gd name="T44" fmla="*/ 2147483647 w 84"/>
              <a:gd name="T45" fmla="*/ 2147483647 h 42"/>
              <a:gd name="T46" fmla="*/ 2147483647 w 84"/>
              <a:gd name="T47" fmla="*/ 2147483647 h 42"/>
              <a:gd name="T48" fmla="*/ 2147483647 w 84"/>
              <a:gd name="T49" fmla="*/ 2147483647 h 42"/>
              <a:gd name="T50" fmla="*/ 2147483647 w 84"/>
              <a:gd name="T51" fmla="*/ 0 h 42"/>
              <a:gd name="T52" fmla="*/ 2147483647 w 84"/>
              <a:gd name="T53" fmla="*/ 0 h 42"/>
              <a:gd name="T54" fmla="*/ 2147483647 w 84"/>
              <a:gd name="T55" fmla="*/ 0 h 42"/>
              <a:gd name="T56" fmla="*/ 2147483647 w 84"/>
              <a:gd name="T57" fmla="*/ 2147483647 h 42"/>
              <a:gd name="T58" fmla="*/ 2147483647 w 84"/>
              <a:gd name="T59" fmla="*/ 2147483647 h 42"/>
              <a:gd name="T60" fmla="*/ 2147483647 w 84"/>
              <a:gd name="T61" fmla="*/ 2147483647 h 42"/>
              <a:gd name="T62" fmla="*/ 2147483647 w 84"/>
              <a:gd name="T63" fmla="*/ 2147483647 h 42"/>
              <a:gd name="T64" fmla="*/ 2147483647 w 84"/>
              <a:gd name="T65" fmla="*/ 2147483647 h 42"/>
              <a:gd name="T66" fmla="*/ 2147483647 w 84"/>
              <a:gd name="T67" fmla="*/ 2147483647 h 42"/>
              <a:gd name="T68" fmla="*/ 2147483647 w 84"/>
              <a:gd name="T69" fmla="*/ 2147483647 h 42"/>
              <a:gd name="T70" fmla="*/ 2147483647 w 84"/>
              <a:gd name="T71" fmla="*/ 2147483647 h 42"/>
              <a:gd name="T72" fmla="*/ 2147483647 w 84"/>
              <a:gd name="T73" fmla="*/ 2147483647 h 42"/>
              <a:gd name="T74" fmla="*/ 2147483647 w 84"/>
              <a:gd name="T75" fmla="*/ 2147483647 h 42"/>
              <a:gd name="T76" fmla="*/ 2147483647 w 84"/>
              <a:gd name="T77" fmla="*/ 2147483647 h 42"/>
              <a:gd name="T78" fmla="*/ 2147483647 w 84"/>
              <a:gd name="T79" fmla="*/ 2147483647 h 42"/>
              <a:gd name="T80" fmla="*/ 2147483647 w 84"/>
              <a:gd name="T81" fmla="*/ 2147483647 h 42"/>
              <a:gd name="T82" fmla="*/ 2147483647 w 84"/>
              <a:gd name="T83" fmla="*/ 2147483647 h 42"/>
              <a:gd name="T84" fmla="*/ 2147483647 w 84"/>
              <a:gd name="T85" fmla="*/ 2147483647 h 42"/>
              <a:gd name="T86" fmla="*/ 2147483647 w 84"/>
              <a:gd name="T87" fmla="*/ 2147483647 h 42"/>
              <a:gd name="T88" fmla="*/ 2147483647 w 84"/>
              <a:gd name="T89" fmla="*/ 2147483647 h 42"/>
              <a:gd name="T90" fmla="*/ 2147483647 w 84"/>
              <a:gd name="T91" fmla="*/ 2147483647 h 42"/>
              <a:gd name="T92" fmla="*/ 2147483647 w 84"/>
              <a:gd name="T93" fmla="*/ 2147483647 h 42"/>
              <a:gd name="T94" fmla="*/ 2147483647 w 84"/>
              <a:gd name="T95" fmla="*/ 2147483647 h 42"/>
              <a:gd name="T96" fmla="*/ 2147483647 w 84"/>
              <a:gd name="T97" fmla="*/ 2147483647 h 42"/>
              <a:gd name="T98" fmla="*/ 2147483647 w 84"/>
              <a:gd name="T99" fmla="*/ 2147483647 h 42"/>
              <a:gd name="T100" fmla="*/ 2147483647 w 84"/>
              <a:gd name="T101" fmla="*/ 2147483647 h 42"/>
              <a:gd name="T102" fmla="*/ 2147483647 w 84"/>
              <a:gd name="T103" fmla="*/ 2147483647 h 4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84" h="42">
                <a:moveTo>
                  <a:pt x="0" y="41"/>
                </a:moveTo>
                <a:lnTo>
                  <a:pt x="0" y="41"/>
                </a:lnTo>
                <a:lnTo>
                  <a:pt x="0" y="39"/>
                </a:lnTo>
                <a:lnTo>
                  <a:pt x="0" y="36"/>
                </a:lnTo>
                <a:lnTo>
                  <a:pt x="1" y="34"/>
                </a:lnTo>
                <a:lnTo>
                  <a:pt x="2" y="30"/>
                </a:lnTo>
                <a:lnTo>
                  <a:pt x="3" y="29"/>
                </a:lnTo>
                <a:lnTo>
                  <a:pt x="4" y="26"/>
                </a:lnTo>
                <a:lnTo>
                  <a:pt x="5" y="23"/>
                </a:lnTo>
                <a:lnTo>
                  <a:pt x="5" y="22"/>
                </a:lnTo>
                <a:lnTo>
                  <a:pt x="7" y="19"/>
                </a:lnTo>
                <a:lnTo>
                  <a:pt x="9" y="16"/>
                </a:lnTo>
                <a:lnTo>
                  <a:pt x="11" y="15"/>
                </a:lnTo>
                <a:lnTo>
                  <a:pt x="11" y="13"/>
                </a:lnTo>
                <a:lnTo>
                  <a:pt x="13" y="11"/>
                </a:lnTo>
                <a:lnTo>
                  <a:pt x="16" y="10"/>
                </a:lnTo>
                <a:lnTo>
                  <a:pt x="19" y="8"/>
                </a:lnTo>
                <a:lnTo>
                  <a:pt x="20" y="7"/>
                </a:lnTo>
                <a:lnTo>
                  <a:pt x="21" y="6"/>
                </a:lnTo>
                <a:lnTo>
                  <a:pt x="25" y="4"/>
                </a:lnTo>
                <a:lnTo>
                  <a:pt x="27" y="2"/>
                </a:lnTo>
                <a:lnTo>
                  <a:pt x="29" y="2"/>
                </a:lnTo>
                <a:lnTo>
                  <a:pt x="32" y="1"/>
                </a:lnTo>
                <a:lnTo>
                  <a:pt x="35" y="1"/>
                </a:lnTo>
                <a:lnTo>
                  <a:pt x="37" y="1"/>
                </a:lnTo>
                <a:lnTo>
                  <a:pt x="39" y="0"/>
                </a:lnTo>
                <a:lnTo>
                  <a:pt x="41" y="0"/>
                </a:lnTo>
                <a:lnTo>
                  <a:pt x="44" y="0"/>
                </a:lnTo>
                <a:lnTo>
                  <a:pt x="47" y="1"/>
                </a:lnTo>
                <a:lnTo>
                  <a:pt x="49" y="1"/>
                </a:lnTo>
                <a:lnTo>
                  <a:pt x="51" y="1"/>
                </a:lnTo>
                <a:lnTo>
                  <a:pt x="54" y="2"/>
                </a:lnTo>
                <a:lnTo>
                  <a:pt x="57" y="2"/>
                </a:lnTo>
                <a:lnTo>
                  <a:pt x="59" y="4"/>
                </a:lnTo>
                <a:lnTo>
                  <a:pt x="61" y="6"/>
                </a:lnTo>
                <a:lnTo>
                  <a:pt x="63" y="7"/>
                </a:lnTo>
                <a:lnTo>
                  <a:pt x="67" y="8"/>
                </a:lnTo>
                <a:lnTo>
                  <a:pt x="68" y="10"/>
                </a:lnTo>
                <a:lnTo>
                  <a:pt x="69" y="11"/>
                </a:lnTo>
                <a:lnTo>
                  <a:pt x="71" y="13"/>
                </a:lnTo>
                <a:lnTo>
                  <a:pt x="74" y="15"/>
                </a:lnTo>
                <a:lnTo>
                  <a:pt x="75" y="16"/>
                </a:lnTo>
                <a:lnTo>
                  <a:pt x="77" y="19"/>
                </a:lnTo>
                <a:lnTo>
                  <a:pt x="78" y="22"/>
                </a:lnTo>
                <a:lnTo>
                  <a:pt x="79" y="23"/>
                </a:lnTo>
                <a:lnTo>
                  <a:pt x="79" y="26"/>
                </a:lnTo>
                <a:lnTo>
                  <a:pt x="81" y="29"/>
                </a:lnTo>
                <a:lnTo>
                  <a:pt x="82" y="30"/>
                </a:lnTo>
                <a:lnTo>
                  <a:pt x="83" y="34"/>
                </a:lnTo>
                <a:lnTo>
                  <a:pt x="83" y="36"/>
                </a:lnTo>
                <a:lnTo>
                  <a:pt x="83" y="39"/>
                </a:lnTo>
                <a:lnTo>
                  <a:pt x="83" y="41"/>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Freeform 58"/>
          <p:cNvSpPr>
            <a:spLocks/>
          </p:cNvSpPr>
          <p:nvPr/>
        </p:nvSpPr>
        <p:spPr bwMode="auto">
          <a:xfrm>
            <a:off x="6983076" y="2806817"/>
            <a:ext cx="119062" cy="61912"/>
          </a:xfrm>
          <a:custGeom>
            <a:avLst/>
            <a:gdLst>
              <a:gd name="T0" fmla="*/ 0 w 82"/>
              <a:gd name="T1" fmla="*/ 0 h 44"/>
              <a:gd name="T2" fmla="*/ 0 w 82"/>
              <a:gd name="T3" fmla="*/ 0 h 44"/>
              <a:gd name="T4" fmla="*/ 0 w 82"/>
              <a:gd name="T5" fmla="*/ 2147483647 h 44"/>
              <a:gd name="T6" fmla="*/ 2147483647 w 82"/>
              <a:gd name="T7" fmla="*/ 2147483647 h 44"/>
              <a:gd name="T8" fmla="*/ 2147483647 w 82"/>
              <a:gd name="T9" fmla="*/ 2147483647 h 44"/>
              <a:gd name="T10" fmla="*/ 2147483647 w 82"/>
              <a:gd name="T11" fmla="*/ 2147483647 h 44"/>
              <a:gd name="T12" fmla="*/ 2147483647 w 82"/>
              <a:gd name="T13" fmla="*/ 2147483647 h 44"/>
              <a:gd name="T14" fmla="*/ 2147483647 w 82"/>
              <a:gd name="T15" fmla="*/ 2147483647 h 44"/>
              <a:gd name="T16" fmla="*/ 2147483647 w 82"/>
              <a:gd name="T17" fmla="*/ 2147483647 h 44"/>
              <a:gd name="T18" fmla="*/ 2147483647 w 82"/>
              <a:gd name="T19" fmla="*/ 2147483647 h 44"/>
              <a:gd name="T20" fmla="*/ 2147483647 w 82"/>
              <a:gd name="T21" fmla="*/ 2147483647 h 44"/>
              <a:gd name="T22" fmla="*/ 2147483647 w 82"/>
              <a:gd name="T23" fmla="*/ 2147483647 h 44"/>
              <a:gd name="T24" fmla="*/ 2147483647 w 82"/>
              <a:gd name="T25" fmla="*/ 2147483647 h 44"/>
              <a:gd name="T26" fmla="*/ 2147483647 w 82"/>
              <a:gd name="T27" fmla="*/ 2147483647 h 44"/>
              <a:gd name="T28" fmla="*/ 2147483647 w 82"/>
              <a:gd name="T29" fmla="*/ 2147483647 h 44"/>
              <a:gd name="T30" fmla="*/ 2147483647 w 82"/>
              <a:gd name="T31" fmla="*/ 2147483647 h 44"/>
              <a:gd name="T32" fmla="*/ 2147483647 w 82"/>
              <a:gd name="T33" fmla="*/ 2147483647 h 44"/>
              <a:gd name="T34" fmla="*/ 2147483647 w 82"/>
              <a:gd name="T35" fmla="*/ 2147483647 h 44"/>
              <a:gd name="T36" fmla="*/ 2147483647 w 82"/>
              <a:gd name="T37" fmla="*/ 2147483647 h 44"/>
              <a:gd name="T38" fmla="*/ 2147483647 w 82"/>
              <a:gd name="T39" fmla="*/ 2147483647 h 44"/>
              <a:gd name="T40" fmla="*/ 2147483647 w 82"/>
              <a:gd name="T41" fmla="*/ 2147483647 h 44"/>
              <a:gd name="T42" fmla="*/ 2147483647 w 82"/>
              <a:gd name="T43" fmla="*/ 2147483647 h 44"/>
              <a:gd name="T44" fmla="*/ 2147483647 w 82"/>
              <a:gd name="T45" fmla="*/ 2147483647 h 44"/>
              <a:gd name="T46" fmla="*/ 2147483647 w 82"/>
              <a:gd name="T47" fmla="*/ 2147483647 h 44"/>
              <a:gd name="T48" fmla="*/ 2147483647 w 82"/>
              <a:gd name="T49" fmla="*/ 2147483647 h 44"/>
              <a:gd name="T50" fmla="*/ 2147483647 w 82"/>
              <a:gd name="T51" fmla="*/ 2147483647 h 44"/>
              <a:gd name="T52" fmla="*/ 2147483647 w 82"/>
              <a:gd name="T53" fmla="*/ 2147483647 h 44"/>
              <a:gd name="T54" fmla="*/ 2147483647 w 82"/>
              <a:gd name="T55" fmla="*/ 2147483647 h 44"/>
              <a:gd name="T56" fmla="*/ 2147483647 w 82"/>
              <a:gd name="T57" fmla="*/ 2147483647 h 44"/>
              <a:gd name="T58" fmla="*/ 2147483647 w 82"/>
              <a:gd name="T59" fmla="*/ 2147483647 h 44"/>
              <a:gd name="T60" fmla="*/ 2147483647 w 82"/>
              <a:gd name="T61" fmla="*/ 2147483647 h 44"/>
              <a:gd name="T62" fmla="*/ 2147483647 w 82"/>
              <a:gd name="T63" fmla="*/ 2147483647 h 44"/>
              <a:gd name="T64" fmla="*/ 2147483647 w 82"/>
              <a:gd name="T65" fmla="*/ 2147483647 h 44"/>
              <a:gd name="T66" fmla="*/ 2147483647 w 82"/>
              <a:gd name="T67" fmla="*/ 2147483647 h 44"/>
              <a:gd name="T68" fmla="*/ 2147483647 w 82"/>
              <a:gd name="T69" fmla="*/ 2147483647 h 44"/>
              <a:gd name="T70" fmla="*/ 2147483647 w 82"/>
              <a:gd name="T71" fmla="*/ 2147483647 h 44"/>
              <a:gd name="T72" fmla="*/ 2147483647 w 82"/>
              <a:gd name="T73" fmla="*/ 2147483647 h 44"/>
              <a:gd name="T74" fmla="*/ 2147483647 w 82"/>
              <a:gd name="T75" fmla="*/ 2147483647 h 44"/>
              <a:gd name="T76" fmla="*/ 2147483647 w 82"/>
              <a:gd name="T77" fmla="*/ 2147483647 h 44"/>
              <a:gd name="T78" fmla="*/ 2147483647 w 82"/>
              <a:gd name="T79" fmla="*/ 2147483647 h 44"/>
              <a:gd name="T80" fmla="*/ 2147483647 w 82"/>
              <a:gd name="T81" fmla="*/ 2147483647 h 44"/>
              <a:gd name="T82" fmla="*/ 2147483647 w 82"/>
              <a:gd name="T83" fmla="*/ 2147483647 h 44"/>
              <a:gd name="T84" fmla="*/ 2147483647 w 82"/>
              <a:gd name="T85" fmla="*/ 2147483647 h 44"/>
              <a:gd name="T86" fmla="*/ 2147483647 w 82"/>
              <a:gd name="T87" fmla="*/ 2147483647 h 44"/>
              <a:gd name="T88" fmla="*/ 2147483647 w 82"/>
              <a:gd name="T89" fmla="*/ 2147483647 h 44"/>
              <a:gd name="T90" fmla="*/ 2147483647 w 82"/>
              <a:gd name="T91" fmla="*/ 2147483647 h 44"/>
              <a:gd name="T92" fmla="*/ 2147483647 w 82"/>
              <a:gd name="T93" fmla="*/ 2147483647 h 44"/>
              <a:gd name="T94" fmla="*/ 2147483647 w 82"/>
              <a:gd name="T95" fmla="*/ 2147483647 h 44"/>
              <a:gd name="T96" fmla="*/ 2147483647 w 82"/>
              <a:gd name="T97" fmla="*/ 2147483647 h 44"/>
              <a:gd name="T98" fmla="*/ 2147483647 w 82"/>
              <a:gd name="T99" fmla="*/ 2147483647 h 44"/>
              <a:gd name="T100" fmla="*/ 2147483647 w 82"/>
              <a:gd name="T101" fmla="*/ 2147483647 h 44"/>
              <a:gd name="T102" fmla="*/ 2147483647 w 82"/>
              <a:gd name="T103" fmla="*/ 0 h 4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82" h="44">
                <a:moveTo>
                  <a:pt x="0" y="0"/>
                </a:moveTo>
                <a:lnTo>
                  <a:pt x="0" y="0"/>
                </a:lnTo>
                <a:lnTo>
                  <a:pt x="0" y="3"/>
                </a:lnTo>
                <a:lnTo>
                  <a:pt x="1" y="6"/>
                </a:lnTo>
                <a:lnTo>
                  <a:pt x="1" y="8"/>
                </a:lnTo>
                <a:lnTo>
                  <a:pt x="2" y="11"/>
                </a:lnTo>
                <a:lnTo>
                  <a:pt x="2" y="14"/>
                </a:lnTo>
                <a:lnTo>
                  <a:pt x="2" y="17"/>
                </a:lnTo>
                <a:lnTo>
                  <a:pt x="5" y="18"/>
                </a:lnTo>
                <a:lnTo>
                  <a:pt x="5" y="21"/>
                </a:lnTo>
                <a:lnTo>
                  <a:pt x="6" y="22"/>
                </a:lnTo>
                <a:lnTo>
                  <a:pt x="7" y="25"/>
                </a:lnTo>
                <a:lnTo>
                  <a:pt x="10" y="28"/>
                </a:lnTo>
                <a:lnTo>
                  <a:pt x="12" y="29"/>
                </a:lnTo>
                <a:lnTo>
                  <a:pt x="12" y="31"/>
                </a:lnTo>
                <a:lnTo>
                  <a:pt x="14" y="33"/>
                </a:lnTo>
                <a:lnTo>
                  <a:pt x="16" y="35"/>
                </a:lnTo>
                <a:lnTo>
                  <a:pt x="20" y="37"/>
                </a:lnTo>
                <a:lnTo>
                  <a:pt x="21" y="37"/>
                </a:lnTo>
                <a:lnTo>
                  <a:pt x="23" y="38"/>
                </a:lnTo>
                <a:lnTo>
                  <a:pt x="25" y="39"/>
                </a:lnTo>
                <a:lnTo>
                  <a:pt x="28" y="39"/>
                </a:lnTo>
                <a:lnTo>
                  <a:pt x="32" y="41"/>
                </a:lnTo>
                <a:lnTo>
                  <a:pt x="33" y="42"/>
                </a:lnTo>
                <a:lnTo>
                  <a:pt x="36" y="43"/>
                </a:lnTo>
                <a:lnTo>
                  <a:pt x="38" y="43"/>
                </a:lnTo>
                <a:lnTo>
                  <a:pt x="41" y="43"/>
                </a:lnTo>
                <a:lnTo>
                  <a:pt x="44" y="43"/>
                </a:lnTo>
                <a:lnTo>
                  <a:pt x="46" y="43"/>
                </a:lnTo>
                <a:lnTo>
                  <a:pt x="49" y="42"/>
                </a:lnTo>
                <a:lnTo>
                  <a:pt x="51" y="41"/>
                </a:lnTo>
                <a:lnTo>
                  <a:pt x="54" y="39"/>
                </a:lnTo>
                <a:lnTo>
                  <a:pt x="55" y="39"/>
                </a:lnTo>
                <a:lnTo>
                  <a:pt x="58" y="38"/>
                </a:lnTo>
                <a:lnTo>
                  <a:pt x="60" y="37"/>
                </a:lnTo>
                <a:lnTo>
                  <a:pt x="63" y="37"/>
                </a:lnTo>
                <a:lnTo>
                  <a:pt x="64" y="35"/>
                </a:lnTo>
                <a:lnTo>
                  <a:pt x="68" y="33"/>
                </a:lnTo>
                <a:lnTo>
                  <a:pt x="70" y="31"/>
                </a:lnTo>
                <a:lnTo>
                  <a:pt x="70" y="29"/>
                </a:lnTo>
                <a:lnTo>
                  <a:pt x="72" y="28"/>
                </a:lnTo>
                <a:lnTo>
                  <a:pt x="74" y="25"/>
                </a:lnTo>
                <a:lnTo>
                  <a:pt x="75" y="22"/>
                </a:lnTo>
                <a:lnTo>
                  <a:pt x="76" y="21"/>
                </a:lnTo>
                <a:lnTo>
                  <a:pt x="78" y="18"/>
                </a:lnTo>
                <a:lnTo>
                  <a:pt x="78" y="17"/>
                </a:lnTo>
                <a:lnTo>
                  <a:pt x="80" y="14"/>
                </a:lnTo>
                <a:lnTo>
                  <a:pt x="80" y="11"/>
                </a:lnTo>
                <a:lnTo>
                  <a:pt x="81" y="8"/>
                </a:lnTo>
                <a:lnTo>
                  <a:pt x="81" y="6"/>
                </a:lnTo>
                <a:lnTo>
                  <a:pt x="81" y="3"/>
                </a:lnTo>
                <a:lnTo>
                  <a:pt x="81"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 name="Line 59"/>
          <p:cNvSpPr>
            <a:spLocks noChangeShapeType="1"/>
          </p:cNvSpPr>
          <p:nvPr/>
        </p:nvSpPr>
        <p:spPr bwMode="auto">
          <a:xfrm flipV="1">
            <a:off x="6989426" y="2314692"/>
            <a:ext cx="0" cy="33972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Freeform 60"/>
          <p:cNvSpPr>
            <a:spLocks/>
          </p:cNvSpPr>
          <p:nvPr/>
        </p:nvSpPr>
        <p:spPr bwMode="auto">
          <a:xfrm>
            <a:off x="6971963" y="2267067"/>
            <a:ext cx="33338" cy="65087"/>
          </a:xfrm>
          <a:custGeom>
            <a:avLst/>
            <a:gdLst>
              <a:gd name="T0" fmla="*/ 2147483647 w 23"/>
              <a:gd name="T1" fmla="*/ 0 h 47"/>
              <a:gd name="T2" fmla="*/ 0 w 23"/>
              <a:gd name="T3" fmla="*/ 2147483647 h 47"/>
              <a:gd name="T4" fmla="*/ 2147483647 w 23"/>
              <a:gd name="T5" fmla="*/ 2147483647 h 47"/>
              <a:gd name="T6" fmla="*/ 2147483647 w 23"/>
              <a:gd name="T7" fmla="*/ 2147483647 h 47"/>
              <a:gd name="T8" fmla="*/ 2147483647 w 23"/>
              <a:gd name="T9" fmla="*/ 0 h 47"/>
              <a:gd name="T10" fmla="*/ 2147483647 w 23"/>
              <a:gd name="T11" fmla="*/ 0 h 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47">
                <a:moveTo>
                  <a:pt x="12" y="0"/>
                </a:moveTo>
                <a:lnTo>
                  <a:pt x="0" y="46"/>
                </a:lnTo>
                <a:lnTo>
                  <a:pt x="12" y="35"/>
                </a:lnTo>
                <a:lnTo>
                  <a:pt x="22" y="46"/>
                </a:lnTo>
                <a:lnTo>
                  <a:pt x="12" y="0"/>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 name="Line 61"/>
          <p:cNvSpPr>
            <a:spLocks noChangeShapeType="1"/>
          </p:cNvSpPr>
          <p:nvPr/>
        </p:nvSpPr>
        <p:spPr bwMode="auto">
          <a:xfrm>
            <a:off x="7700626" y="1363779"/>
            <a:ext cx="32861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Freeform 62"/>
          <p:cNvSpPr>
            <a:spLocks/>
          </p:cNvSpPr>
          <p:nvPr/>
        </p:nvSpPr>
        <p:spPr bwMode="auto">
          <a:xfrm>
            <a:off x="6765588" y="1362192"/>
            <a:ext cx="73025" cy="34925"/>
          </a:xfrm>
          <a:custGeom>
            <a:avLst/>
            <a:gdLst>
              <a:gd name="T0" fmla="*/ 2147483647 w 50"/>
              <a:gd name="T1" fmla="*/ 2147483647 h 25"/>
              <a:gd name="T2" fmla="*/ 0 w 50"/>
              <a:gd name="T3" fmla="*/ 0 h 25"/>
              <a:gd name="T4" fmla="*/ 2147483647 w 50"/>
              <a:gd name="T5" fmla="*/ 2147483647 h 25"/>
              <a:gd name="T6" fmla="*/ 0 w 50"/>
              <a:gd name="T7" fmla="*/ 2147483647 h 25"/>
              <a:gd name="T8" fmla="*/ 2147483647 w 50"/>
              <a:gd name="T9" fmla="*/ 2147483647 h 25"/>
              <a:gd name="T10" fmla="*/ 2147483647 w 50"/>
              <a:gd name="T11" fmla="*/ 2147483647 h 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 h="25">
                <a:moveTo>
                  <a:pt x="49" y="12"/>
                </a:moveTo>
                <a:lnTo>
                  <a:pt x="0" y="0"/>
                </a:lnTo>
                <a:lnTo>
                  <a:pt x="11" y="12"/>
                </a:lnTo>
                <a:lnTo>
                  <a:pt x="0" y="24"/>
                </a:lnTo>
                <a:lnTo>
                  <a:pt x="49" y="12"/>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 name="Line 63"/>
          <p:cNvSpPr>
            <a:spLocks noChangeShapeType="1"/>
          </p:cNvSpPr>
          <p:nvPr/>
        </p:nvSpPr>
        <p:spPr bwMode="auto">
          <a:xfrm>
            <a:off x="7175163" y="1368542"/>
            <a:ext cx="100013"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Freeform 64"/>
          <p:cNvSpPr>
            <a:spLocks/>
          </p:cNvSpPr>
          <p:nvPr/>
        </p:nvSpPr>
        <p:spPr bwMode="auto">
          <a:xfrm>
            <a:off x="6995776" y="1535229"/>
            <a:ext cx="33337" cy="65088"/>
          </a:xfrm>
          <a:custGeom>
            <a:avLst/>
            <a:gdLst>
              <a:gd name="T0" fmla="*/ 2147483647 w 23"/>
              <a:gd name="T1" fmla="*/ 0 h 47"/>
              <a:gd name="T2" fmla="*/ 0 w 23"/>
              <a:gd name="T3" fmla="*/ 2147483647 h 47"/>
              <a:gd name="T4" fmla="*/ 2147483647 w 23"/>
              <a:gd name="T5" fmla="*/ 2147483647 h 47"/>
              <a:gd name="T6" fmla="*/ 2147483647 w 23"/>
              <a:gd name="T7" fmla="*/ 2147483647 h 47"/>
              <a:gd name="T8" fmla="*/ 2147483647 w 23"/>
              <a:gd name="T9" fmla="*/ 0 h 47"/>
              <a:gd name="T10" fmla="*/ 2147483647 w 23"/>
              <a:gd name="T11" fmla="*/ 0 h 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47">
                <a:moveTo>
                  <a:pt x="12" y="0"/>
                </a:moveTo>
                <a:lnTo>
                  <a:pt x="0" y="46"/>
                </a:lnTo>
                <a:lnTo>
                  <a:pt x="12" y="35"/>
                </a:lnTo>
                <a:lnTo>
                  <a:pt x="22" y="46"/>
                </a:lnTo>
                <a:lnTo>
                  <a:pt x="12" y="0"/>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6" name="Group 65"/>
          <p:cNvGrpSpPr>
            <a:grpSpLocks/>
          </p:cNvGrpSpPr>
          <p:nvPr/>
        </p:nvGrpSpPr>
        <p:grpSpPr bwMode="auto">
          <a:xfrm>
            <a:off x="8081626" y="1054217"/>
            <a:ext cx="346075" cy="550862"/>
            <a:chOff x="3913" y="1196"/>
            <a:chExt cx="240" cy="393"/>
          </a:xfrm>
        </p:grpSpPr>
        <p:sp>
          <p:nvSpPr>
            <p:cNvPr id="67" name="Freeform 66"/>
            <p:cNvSpPr>
              <a:spLocks/>
            </p:cNvSpPr>
            <p:nvPr/>
          </p:nvSpPr>
          <p:spPr bwMode="auto">
            <a:xfrm>
              <a:off x="3913" y="1278"/>
              <a:ext cx="240" cy="244"/>
            </a:xfrm>
            <a:custGeom>
              <a:avLst/>
              <a:gdLst>
                <a:gd name="T0" fmla="*/ 239 w 240"/>
                <a:gd name="T1" fmla="*/ 0 h 244"/>
                <a:gd name="T2" fmla="*/ 239 w 240"/>
                <a:gd name="T3" fmla="*/ 243 h 244"/>
                <a:gd name="T4" fmla="*/ 0 w 240"/>
                <a:gd name="T5" fmla="*/ 243 h 244"/>
                <a:gd name="T6" fmla="*/ 0 w 240"/>
                <a:gd name="T7" fmla="*/ 0 h 244"/>
                <a:gd name="T8" fmla="*/ 239 w 240"/>
                <a:gd name="T9" fmla="*/ 0 h 2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0" h="244">
                  <a:moveTo>
                    <a:pt x="239" y="0"/>
                  </a:moveTo>
                  <a:lnTo>
                    <a:pt x="239" y="243"/>
                  </a:lnTo>
                  <a:lnTo>
                    <a:pt x="0" y="243"/>
                  </a:lnTo>
                  <a:lnTo>
                    <a:pt x="0" y="0"/>
                  </a:lnTo>
                  <a:lnTo>
                    <a:pt x="239"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 name="Line 67"/>
            <p:cNvSpPr>
              <a:spLocks noChangeShapeType="1"/>
            </p:cNvSpPr>
            <p:nvPr/>
          </p:nvSpPr>
          <p:spPr bwMode="auto">
            <a:xfrm flipV="1">
              <a:off x="3998" y="1230"/>
              <a:ext cx="86" cy="359"/>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Freeform 68"/>
            <p:cNvSpPr>
              <a:spLocks/>
            </p:cNvSpPr>
            <p:nvPr/>
          </p:nvSpPr>
          <p:spPr bwMode="auto">
            <a:xfrm>
              <a:off x="4071" y="1196"/>
              <a:ext cx="23" cy="48"/>
            </a:xfrm>
            <a:custGeom>
              <a:avLst/>
              <a:gdLst>
                <a:gd name="T0" fmla="*/ 22 w 23"/>
                <a:gd name="T1" fmla="*/ 0 h 48"/>
                <a:gd name="T2" fmla="*/ 0 w 23"/>
                <a:gd name="T3" fmla="*/ 42 h 48"/>
                <a:gd name="T4" fmla="*/ 13 w 23"/>
                <a:gd name="T5" fmla="*/ 34 h 48"/>
                <a:gd name="T6" fmla="*/ 22 w 23"/>
                <a:gd name="T7" fmla="*/ 47 h 48"/>
                <a:gd name="T8" fmla="*/ 22 w 23"/>
                <a:gd name="T9" fmla="*/ 0 h 48"/>
                <a:gd name="T10" fmla="*/ 22 w 23"/>
                <a:gd name="T11" fmla="*/ 0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48">
                  <a:moveTo>
                    <a:pt x="22" y="0"/>
                  </a:moveTo>
                  <a:lnTo>
                    <a:pt x="0" y="42"/>
                  </a:lnTo>
                  <a:lnTo>
                    <a:pt x="13" y="34"/>
                  </a:lnTo>
                  <a:lnTo>
                    <a:pt x="22" y="47"/>
                  </a:lnTo>
                  <a:lnTo>
                    <a:pt x="22" y="0"/>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0" name="Freeform 69"/>
          <p:cNvSpPr>
            <a:spLocks/>
          </p:cNvSpPr>
          <p:nvPr/>
        </p:nvSpPr>
        <p:spPr bwMode="auto">
          <a:xfrm>
            <a:off x="8011776" y="1349492"/>
            <a:ext cx="71437" cy="33337"/>
          </a:xfrm>
          <a:custGeom>
            <a:avLst/>
            <a:gdLst>
              <a:gd name="T0" fmla="*/ 2147483647 w 50"/>
              <a:gd name="T1" fmla="*/ 2147483647 h 24"/>
              <a:gd name="T2" fmla="*/ 0 w 50"/>
              <a:gd name="T3" fmla="*/ 0 h 24"/>
              <a:gd name="T4" fmla="*/ 2147483647 w 50"/>
              <a:gd name="T5" fmla="*/ 2147483647 h 24"/>
              <a:gd name="T6" fmla="*/ 0 w 50"/>
              <a:gd name="T7" fmla="*/ 2147483647 h 24"/>
              <a:gd name="T8" fmla="*/ 2147483647 w 50"/>
              <a:gd name="T9" fmla="*/ 2147483647 h 24"/>
              <a:gd name="T10" fmla="*/ 2147483647 w 50"/>
              <a:gd name="T11" fmla="*/ 2147483647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 h="24">
                <a:moveTo>
                  <a:pt x="49" y="11"/>
                </a:moveTo>
                <a:lnTo>
                  <a:pt x="0" y="0"/>
                </a:lnTo>
                <a:lnTo>
                  <a:pt x="12" y="11"/>
                </a:lnTo>
                <a:lnTo>
                  <a:pt x="0" y="23"/>
                </a:lnTo>
                <a:lnTo>
                  <a:pt x="49" y="11"/>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1" name="Group 70"/>
          <p:cNvGrpSpPr>
            <a:grpSpLocks/>
          </p:cNvGrpSpPr>
          <p:nvPr/>
        </p:nvGrpSpPr>
        <p:grpSpPr bwMode="auto">
          <a:xfrm>
            <a:off x="7330738" y="1051042"/>
            <a:ext cx="371475" cy="549275"/>
            <a:chOff x="3392" y="1193"/>
            <a:chExt cx="258" cy="393"/>
          </a:xfrm>
        </p:grpSpPr>
        <p:grpSp>
          <p:nvGrpSpPr>
            <p:cNvPr id="72" name="Group 71"/>
            <p:cNvGrpSpPr>
              <a:grpSpLocks/>
            </p:cNvGrpSpPr>
            <p:nvPr/>
          </p:nvGrpSpPr>
          <p:grpSpPr bwMode="auto">
            <a:xfrm>
              <a:off x="3392" y="1228"/>
              <a:ext cx="258" cy="358"/>
              <a:chOff x="3392" y="1228"/>
              <a:chExt cx="258" cy="358"/>
            </a:xfrm>
          </p:grpSpPr>
          <p:sp>
            <p:nvSpPr>
              <p:cNvPr id="74" name="Freeform 72"/>
              <p:cNvSpPr>
                <a:spLocks/>
              </p:cNvSpPr>
              <p:nvPr/>
            </p:nvSpPr>
            <p:spPr bwMode="auto">
              <a:xfrm>
                <a:off x="3392" y="1278"/>
                <a:ext cx="258" cy="262"/>
              </a:xfrm>
              <a:custGeom>
                <a:avLst/>
                <a:gdLst>
                  <a:gd name="T0" fmla="*/ 0 w 258"/>
                  <a:gd name="T1" fmla="*/ 0 h 262"/>
                  <a:gd name="T2" fmla="*/ 0 w 258"/>
                  <a:gd name="T3" fmla="*/ 261 h 262"/>
                  <a:gd name="T4" fmla="*/ 257 w 258"/>
                  <a:gd name="T5" fmla="*/ 131 h 262"/>
                  <a:gd name="T6" fmla="*/ 0 w 258"/>
                  <a:gd name="T7" fmla="*/ 0 h 26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8" h="262">
                    <a:moveTo>
                      <a:pt x="0" y="0"/>
                    </a:moveTo>
                    <a:lnTo>
                      <a:pt x="0" y="261"/>
                    </a:lnTo>
                    <a:lnTo>
                      <a:pt x="257" y="131"/>
                    </a:lnTo>
                    <a:lnTo>
                      <a:pt x="0"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 name="Line 73"/>
              <p:cNvSpPr>
                <a:spLocks noChangeShapeType="1"/>
              </p:cNvSpPr>
              <p:nvPr/>
            </p:nvSpPr>
            <p:spPr bwMode="auto">
              <a:xfrm flipV="1">
                <a:off x="3448" y="1228"/>
                <a:ext cx="85" cy="35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3" name="Freeform 74"/>
            <p:cNvSpPr>
              <a:spLocks/>
            </p:cNvSpPr>
            <p:nvPr/>
          </p:nvSpPr>
          <p:spPr bwMode="auto">
            <a:xfrm>
              <a:off x="3518" y="1193"/>
              <a:ext cx="24" cy="50"/>
            </a:xfrm>
            <a:custGeom>
              <a:avLst/>
              <a:gdLst>
                <a:gd name="T0" fmla="*/ 23 w 24"/>
                <a:gd name="T1" fmla="*/ 0 h 50"/>
                <a:gd name="T2" fmla="*/ 0 w 24"/>
                <a:gd name="T3" fmla="*/ 43 h 50"/>
                <a:gd name="T4" fmla="*/ 15 w 24"/>
                <a:gd name="T5" fmla="*/ 35 h 50"/>
                <a:gd name="T6" fmla="*/ 23 w 24"/>
                <a:gd name="T7" fmla="*/ 49 h 50"/>
                <a:gd name="T8" fmla="*/ 23 w 24"/>
                <a:gd name="T9" fmla="*/ 0 h 50"/>
                <a:gd name="T10" fmla="*/ 23 w 24"/>
                <a:gd name="T11" fmla="*/ 0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 h="50">
                  <a:moveTo>
                    <a:pt x="23" y="0"/>
                  </a:moveTo>
                  <a:lnTo>
                    <a:pt x="0" y="43"/>
                  </a:lnTo>
                  <a:lnTo>
                    <a:pt x="15" y="35"/>
                  </a:lnTo>
                  <a:lnTo>
                    <a:pt x="23" y="49"/>
                  </a:lnTo>
                  <a:lnTo>
                    <a:pt x="23" y="0"/>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6" name="Text Box 75"/>
          <p:cNvSpPr txBox="1">
            <a:spLocks noChangeArrowheads="1"/>
          </p:cNvSpPr>
          <p:nvPr/>
        </p:nvSpPr>
        <p:spPr bwMode="auto">
          <a:xfrm>
            <a:off x="8605501" y="3159242"/>
            <a:ext cx="1951037"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lgn="ctr">
              <a:buClr>
                <a:srgbClr val="000000"/>
              </a:buClr>
              <a:buSzPct val="90000"/>
              <a:buFont typeface="Monotype Sorts" pitchFamily="2" charset="2"/>
              <a:buNone/>
            </a:pPr>
            <a:r>
              <a:rPr lang="en-US" altLang="en-US" sz="1700" b="1" dirty="0">
                <a:solidFill>
                  <a:srgbClr val="0000FF"/>
                </a:solidFill>
                <a:latin typeface="ITCCenturyBookT" pitchFamily="2" charset="0"/>
              </a:rPr>
              <a:t>CRT/LCD DISPLAY</a:t>
            </a:r>
            <a:endParaRPr lang="en-US" altLang="en-US" sz="2200" dirty="0">
              <a:latin typeface="Times New Roman" panose="02020603050405020304" pitchFamily="18" charset="0"/>
            </a:endParaRPr>
          </a:p>
        </p:txBody>
      </p:sp>
      <p:sp>
        <p:nvSpPr>
          <p:cNvPr id="77" name="Text Box 76"/>
          <p:cNvSpPr txBox="1">
            <a:spLocks noChangeArrowheads="1"/>
          </p:cNvSpPr>
          <p:nvPr/>
        </p:nvSpPr>
        <p:spPr bwMode="auto">
          <a:xfrm>
            <a:off x="7656176" y="2321042"/>
            <a:ext cx="976312"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lgn="ctr">
              <a:buClr>
                <a:srgbClr val="000000"/>
              </a:buClr>
              <a:buSzPct val="90000"/>
              <a:buFont typeface="Monotype Sorts" pitchFamily="2" charset="2"/>
              <a:buNone/>
            </a:pPr>
            <a:r>
              <a:rPr lang="en-US" altLang="en-US" sz="1700" b="1">
                <a:solidFill>
                  <a:srgbClr val="0000FF"/>
                </a:solidFill>
                <a:latin typeface="ITCCenturyBookT" pitchFamily="2" charset="0"/>
              </a:rPr>
              <a:t>SWEEP GEN</a:t>
            </a:r>
            <a:endParaRPr lang="en-US" altLang="en-US" sz="2200">
              <a:latin typeface="Times New Roman" panose="02020603050405020304" pitchFamily="18" charset="0"/>
            </a:endParaRPr>
          </a:p>
        </p:txBody>
      </p:sp>
      <p:sp>
        <p:nvSpPr>
          <p:cNvPr id="78" name="Text Box 77"/>
          <p:cNvSpPr txBox="1">
            <a:spLocks noChangeArrowheads="1"/>
          </p:cNvSpPr>
          <p:nvPr/>
        </p:nvSpPr>
        <p:spPr bwMode="auto">
          <a:xfrm>
            <a:off x="6379826" y="1952742"/>
            <a:ext cx="40798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lgn="ctr">
              <a:buClr>
                <a:srgbClr val="000000"/>
              </a:buClr>
              <a:buSzPct val="90000"/>
              <a:buFont typeface="Monotype Sorts" pitchFamily="2" charset="2"/>
              <a:buNone/>
            </a:pPr>
            <a:r>
              <a:rPr lang="en-US" altLang="en-US" sz="1700" b="1">
                <a:solidFill>
                  <a:srgbClr val="0000FF"/>
                </a:solidFill>
                <a:latin typeface="ITCCenturyBookT" pitchFamily="2" charset="0"/>
              </a:rPr>
              <a:t>LO</a:t>
            </a:r>
            <a:endParaRPr lang="en-US" altLang="en-US" sz="2200">
              <a:latin typeface="Times New Roman" panose="02020603050405020304" pitchFamily="18" charset="0"/>
            </a:endParaRPr>
          </a:p>
        </p:txBody>
      </p:sp>
      <p:sp>
        <p:nvSpPr>
          <p:cNvPr id="80" name="AutoShape 79"/>
          <p:cNvSpPr>
            <a:spLocks noChangeArrowheads="1"/>
          </p:cNvSpPr>
          <p:nvPr/>
        </p:nvSpPr>
        <p:spPr bwMode="auto">
          <a:xfrm flipV="1">
            <a:off x="2534997" y="3549043"/>
            <a:ext cx="5414962" cy="2644775"/>
          </a:xfrm>
          <a:prstGeom prst="roundRect">
            <a:avLst>
              <a:gd name="adj" fmla="val 0"/>
            </a:avLst>
          </a:prstGeom>
          <a:solidFill>
            <a:srgbClr val="FFFFFF"/>
          </a:solidFill>
          <a:ln w="317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1" name="Freeform 80"/>
          <p:cNvSpPr>
            <a:spLocks/>
          </p:cNvSpPr>
          <p:nvPr/>
        </p:nvSpPr>
        <p:spPr bwMode="auto">
          <a:xfrm>
            <a:off x="3197778" y="4414231"/>
            <a:ext cx="101600" cy="196850"/>
          </a:xfrm>
          <a:custGeom>
            <a:avLst/>
            <a:gdLst>
              <a:gd name="T0" fmla="*/ 0 w 70"/>
              <a:gd name="T1" fmla="*/ 0 h 140"/>
              <a:gd name="T2" fmla="*/ 2147483647 w 70"/>
              <a:gd name="T3" fmla="*/ 2147483647 h 140"/>
              <a:gd name="T4" fmla="*/ 0 w 70"/>
              <a:gd name="T5" fmla="*/ 2147483647 h 140"/>
              <a:gd name="T6" fmla="*/ 0 60000 65536"/>
              <a:gd name="T7" fmla="*/ 0 60000 65536"/>
              <a:gd name="T8" fmla="*/ 0 60000 65536"/>
            </a:gdLst>
            <a:ahLst/>
            <a:cxnLst>
              <a:cxn ang="T6">
                <a:pos x="T0" y="T1"/>
              </a:cxn>
              <a:cxn ang="T7">
                <a:pos x="T2" y="T3"/>
              </a:cxn>
              <a:cxn ang="T8">
                <a:pos x="T4" y="T5"/>
              </a:cxn>
            </a:cxnLst>
            <a:rect l="0" t="0" r="r" b="b"/>
            <a:pathLst>
              <a:path w="70" h="140">
                <a:moveTo>
                  <a:pt x="0" y="0"/>
                </a:moveTo>
                <a:lnTo>
                  <a:pt x="69" y="68"/>
                </a:lnTo>
                <a:lnTo>
                  <a:pt x="0" y="139"/>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 name="Line 81"/>
          <p:cNvSpPr>
            <a:spLocks noChangeShapeType="1"/>
          </p:cNvSpPr>
          <p:nvPr/>
        </p:nvSpPr>
        <p:spPr bwMode="auto">
          <a:xfrm>
            <a:off x="3297790" y="4509481"/>
            <a:ext cx="51117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Freeform 82"/>
          <p:cNvSpPr>
            <a:spLocks/>
          </p:cNvSpPr>
          <p:nvPr/>
        </p:nvSpPr>
        <p:spPr bwMode="auto">
          <a:xfrm>
            <a:off x="3791503" y="4495193"/>
            <a:ext cx="71437" cy="34925"/>
          </a:xfrm>
          <a:custGeom>
            <a:avLst/>
            <a:gdLst>
              <a:gd name="T0" fmla="*/ 2147483647 w 50"/>
              <a:gd name="T1" fmla="*/ 2147483647 h 25"/>
              <a:gd name="T2" fmla="*/ 0 w 50"/>
              <a:gd name="T3" fmla="*/ 0 h 25"/>
              <a:gd name="T4" fmla="*/ 2147483647 w 50"/>
              <a:gd name="T5" fmla="*/ 2147483647 h 25"/>
              <a:gd name="T6" fmla="*/ 0 w 50"/>
              <a:gd name="T7" fmla="*/ 2147483647 h 25"/>
              <a:gd name="T8" fmla="*/ 2147483647 w 50"/>
              <a:gd name="T9" fmla="*/ 2147483647 h 25"/>
              <a:gd name="T10" fmla="*/ 2147483647 w 50"/>
              <a:gd name="T11" fmla="*/ 2147483647 h 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 h="25">
                <a:moveTo>
                  <a:pt x="49" y="11"/>
                </a:moveTo>
                <a:lnTo>
                  <a:pt x="0" y="0"/>
                </a:lnTo>
                <a:lnTo>
                  <a:pt x="12" y="11"/>
                </a:lnTo>
                <a:lnTo>
                  <a:pt x="0" y="24"/>
                </a:lnTo>
                <a:lnTo>
                  <a:pt x="49" y="11"/>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84" name="Group 83"/>
          <p:cNvGrpSpPr>
            <a:grpSpLocks/>
          </p:cNvGrpSpPr>
          <p:nvPr/>
        </p:nvGrpSpPr>
        <p:grpSpPr bwMode="auto">
          <a:xfrm>
            <a:off x="4456665" y="5092093"/>
            <a:ext cx="344488" cy="342900"/>
            <a:chOff x="1529" y="3797"/>
            <a:chExt cx="239" cy="245"/>
          </a:xfrm>
        </p:grpSpPr>
        <p:sp>
          <p:nvSpPr>
            <p:cNvPr id="85" name="Freeform 84"/>
            <p:cNvSpPr>
              <a:spLocks/>
            </p:cNvSpPr>
            <p:nvPr/>
          </p:nvSpPr>
          <p:spPr bwMode="auto">
            <a:xfrm>
              <a:off x="1529" y="3797"/>
              <a:ext cx="239" cy="245"/>
            </a:xfrm>
            <a:custGeom>
              <a:avLst/>
              <a:gdLst>
                <a:gd name="T0" fmla="*/ 238 w 239"/>
                <a:gd name="T1" fmla="*/ 112 h 245"/>
                <a:gd name="T2" fmla="*/ 234 w 239"/>
                <a:gd name="T3" fmla="*/ 95 h 245"/>
                <a:gd name="T4" fmla="*/ 230 w 239"/>
                <a:gd name="T5" fmla="*/ 76 h 245"/>
                <a:gd name="T6" fmla="*/ 222 w 239"/>
                <a:gd name="T7" fmla="*/ 61 h 245"/>
                <a:gd name="T8" fmla="*/ 211 w 239"/>
                <a:gd name="T9" fmla="*/ 45 h 245"/>
                <a:gd name="T10" fmla="*/ 199 w 239"/>
                <a:gd name="T11" fmla="*/ 32 h 245"/>
                <a:gd name="T12" fmla="*/ 185 w 239"/>
                <a:gd name="T13" fmla="*/ 21 h 245"/>
                <a:gd name="T14" fmla="*/ 171 w 239"/>
                <a:gd name="T15" fmla="*/ 12 h 245"/>
                <a:gd name="T16" fmla="*/ 154 w 239"/>
                <a:gd name="T17" fmla="*/ 4 h 245"/>
                <a:gd name="T18" fmla="*/ 137 w 239"/>
                <a:gd name="T19" fmla="*/ 1 h 245"/>
                <a:gd name="T20" fmla="*/ 119 w 239"/>
                <a:gd name="T21" fmla="*/ 0 h 245"/>
                <a:gd name="T22" fmla="*/ 101 w 239"/>
                <a:gd name="T23" fmla="*/ 1 h 245"/>
                <a:gd name="T24" fmla="*/ 83 w 239"/>
                <a:gd name="T25" fmla="*/ 4 h 245"/>
                <a:gd name="T26" fmla="*/ 68 w 239"/>
                <a:gd name="T27" fmla="*/ 12 h 245"/>
                <a:gd name="T28" fmla="*/ 52 w 239"/>
                <a:gd name="T29" fmla="*/ 21 h 245"/>
                <a:gd name="T30" fmla="*/ 38 w 239"/>
                <a:gd name="T31" fmla="*/ 32 h 245"/>
                <a:gd name="T32" fmla="*/ 26 w 239"/>
                <a:gd name="T33" fmla="*/ 45 h 245"/>
                <a:gd name="T34" fmla="*/ 15 w 239"/>
                <a:gd name="T35" fmla="*/ 61 h 245"/>
                <a:gd name="T36" fmla="*/ 8 w 239"/>
                <a:gd name="T37" fmla="*/ 76 h 245"/>
                <a:gd name="T38" fmla="*/ 3 w 239"/>
                <a:gd name="T39" fmla="*/ 95 h 245"/>
                <a:gd name="T40" fmla="*/ 1 w 239"/>
                <a:gd name="T41" fmla="*/ 112 h 245"/>
                <a:gd name="T42" fmla="*/ 1 w 239"/>
                <a:gd name="T43" fmla="*/ 130 h 245"/>
                <a:gd name="T44" fmla="*/ 3 w 239"/>
                <a:gd name="T45" fmla="*/ 150 h 245"/>
                <a:gd name="T46" fmla="*/ 8 w 239"/>
                <a:gd name="T47" fmla="*/ 167 h 245"/>
                <a:gd name="T48" fmla="*/ 15 w 239"/>
                <a:gd name="T49" fmla="*/ 183 h 245"/>
                <a:gd name="T50" fmla="*/ 26 w 239"/>
                <a:gd name="T51" fmla="*/ 198 h 245"/>
                <a:gd name="T52" fmla="*/ 38 w 239"/>
                <a:gd name="T53" fmla="*/ 211 h 245"/>
                <a:gd name="T54" fmla="*/ 52 w 239"/>
                <a:gd name="T55" fmla="*/ 223 h 245"/>
                <a:gd name="T56" fmla="*/ 68 w 239"/>
                <a:gd name="T57" fmla="*/ 231 h 245"/>
                <a:gd name="T58" fmla="*/ 83 w 239"/>
                <a:gd name="T59" fmla="*/ 238 h 245"/>
                <a:gd name="T60" fmla="*/ 101 w 239"/>
                <a:gd name="T61" fmla="*/ 242 h 245"/>
                <a:gd name="T62" fmla="*/ 119 w 239"/>
                <a:gd name="T63" fmla="*/ 244 h 245"/>
                <a:gd name="T64" fmla="*/ 137 w 239"/>
                <a:gd name="T65" fmla="*/ 242 h 245"/>
                <a:gd name="T66" fmla="*/ 154 w 239"/>
                <a:gd name="T67" fmla="*/ 238 h 245"/>
                <a:gd name="T68" fmla="*/ 171 w 239"/>
                <a:gd name="T69" fmla="*/ 231 h 245"/>
                <a:gd name="T70" fmla="*/ 185 w 239"/>
                <a:gd name="T71" fmla="*/ 223 h 245"/>
                <a:gd name="T72" fmla="*/ 199 w 239"/>
                <a:gd name="T73" fmla="*/ 211 h 245"/>
                <a:gd name="T74" fmla="*/ 211 w 239"/>
                <a:gd name="T75" fmla="*/ 198 h 245"/>
                <a:gd name="T76" fmla="*/ 222 w 239"/>
                <a:gd name="T77" fmla="*/ 183 h 245"/>
                <a:gd name="T78" fmla="*/ 230 w 239"/>
                <a:gd name="T79" fmla="*/ 167 h 245"/>
                <a:gd name="T80" fmla="*/ 234 w 239"/>
                <a:gd name="T81" fmla="*/ 150 h 245"/>
                <a:gd name="T82" fmla="*/ 238 w 239"/>
                <a:gd name="T83" fmla="*/ 130 h 2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39" h="245">
                  <a:moveTo>
                    <a:pt x="238" y="122"/>
                  </a:moveTo>
                  <a:lnTo>
                    <a:pt x="238" y="112"/>
                  </a:lnTo>
                  <a:lnTo>
                    <a:pt x="237" y="103"/>
                  </a:lnTo>
                  <a:lnTo>
                    <a:pt x="234" y="95"/>
                  </a:lnTo>
                  <a:lnTo>
                    <a:pt x="233" y="84"/>
                  </a:lnTo>
                  <a:lnTo>
                    <a:pt x="230" y="76"/>
                  </a:lnTo>
                  <a:lnTo>
                    <a:pt x="227" y="69"/>
                  </a:lnTo>
                  <a:lnTo>
                    <a:pt x="222" y="61"/>
                  </a:lnTo>
                  <a:lnTo>
                    <a:pt x="217" y="52"/>
                  </a:lnTo>
                  <a:lnTo>
                    <a:pt x="211" y="45"/>
                  </a:lnTo>
                  <a:lnTo>
                    <a:pt x="206" y="39"/>
                  </a:lnTo>
                  <a:lnTo>
                    <a:pt x="199" y="32"/>
                  </a:lnTo>
                  <a:lnTo>
                    <a:pt x="193" y="25"/>
                  </a:lnTo>
                  <a:lnTo>
                    <a:pt x="185" y="21"/>
                  </a:lnTo>
                  <a:lnTo>
                    <a:pt x="179" y="15"/>
                  </a:lnTo>
                  <a:lnTo>
                    <a:pt x="171" y="12"/>
                  </a:lnTo>
                  <a:lnTo>
                    <a:pt x="163" y="7"/>
                  </a:lnTo>
                  <a:lnTo>
                    <a:pt x="154" y="4"/>
                  </a:lnTo>
                  <a:lnTo>
                    <a:pt x="146" y="2"/>
                  </a:lnTo>
                  <a:lnTo>
                    <a:pt x="137" y="1"/>
                  </a:lnTo>
                  <a:lnTo>
                    <a:pt x="126" y="0"/>
                  </a:lnTo>
                  <a:lnTo>
                    <a:pt x="119" y="0"/>
                  </a:lnTo>
                  <a:lnTo>
                    <a:pt x="111" y="0"/>
                  </a:lnTo>
                  <a:lnTo>
                    <a:pt x="101" y="1"/>
                  </a:lnTo>
                  <a:lnTo>
                    <a:pt x="93" y="2"/>
                  </a:lnTo>
                  <a:lnTo>
                    <a:pt x="83" y="4"/>
                  </a:lnTo>
                  <a:lnTo>
                    <a:pt x="76" y="7"/>
                  </a:lnTo>
                  <a:lnTo>
                    <a:pt x="68" y="12"/>
                  </a:lnTo>
                  <a:lnTo>
                    <a:pt x="59" y="15"/>
                  </a:lnTo>
                  <a:lnTo>
                    <a:pt x="52" y="21"/>
                  </a:lnTo>
                  <a:lnTo>
                    <a:pt x="47" y="25"/>
                  </a:lnTo>
                  <a:lnTo>
                    <a:pt x="38" y="32"/>
                  </a:lnTo>
                  <a:lnTo>
                    <a:pt x="32" y="39"/>
                  </a:lnTo>
                  <a:lnTo>
                    <a:pt x="26" y="45"/>
                  </a:lnTo>
                  <a:lnTo>
                    <a:pt x="21" y="52"/>
                  </a:lnTo>
                  <a:lnTo>
                    <a:pt x="15" y="61"/>
                  </a:lnTo>
                  <a:lnTo>
                    <a:pt x="11" y="69"/>
                  </a:lnTo>
                  <a:lnTo>
                    <a:pt x="8" y="76"/>
                  </a:lnTo>
                  <a:lnTo>
                    <a:pt x="5" y="84"/>
                  </a:lnTo>
                  <a:lnTo>
                    <a:pt x="3" y="95"/>
                  </a:lnTo>
                  <a:lnTo>
                    <a:pt x="1" y="103"/>
                  </a:lnTo>
                  <a:lnTo>
                    <a:pt x="1" y="112"/>
                  </a:lnTo>
                  <a:lnTo>
                    <a:pt x="0" y="122"/>
                  </a:lnTo>
                  <a:lnTo>
                    <a:pt x="1" y="130"/>
                  </a:lnTo>
                  <a:lnTo>
                    <a:pt x="1" y="140"/>
                  </a:lnTo>
                  <a:lnTo>
                    <a:pt x="3" y="150"/>
                  </a:lnTo>
                  <a:lnTo>
                    <a:pt x="5" y="158"/>
                  </a:lnTo>
                  <a:lnTo>
                    <a:pt x="8" y="167"/>
                  </a:lnTo>
                  <a:lnTo>
                    <a:pt x="11" y="175"/>
                  </a:lnTo>
                  <a:lnTo>
                    <a:pt x="15" y="183"/>
                  </a:lnTo>
                  <a:lnTo>
                    <a:pt x="21" y="191"/>
                  </a:lnTo>
                  <a:lnTo>
                    <a:pt x="26" y="198"/>
                  </a:lnTo>
                  <a:lnTo>
                    <a:pt x="32" y="205"/>
                  </a:lnTo>
                  <a:lnTo>
                    <a:pt x="38" y="211"/>
                  </a:lnTo>
                  <a:lnTo>
                    <a:pt x="47" y="217"/>
                  </a:lnTo>
                  <a:lnTo>
                    <a:pt x="52" y="223"/>
                  </a:lnTo>
                  <a:lnTo>
                    <a:pt x="59" y="228"/>
                  </a:lnTo>
                  <a:lnTo>
                    <a:pt x="68" y="231"/>
                  </a:lnTo>
                  <a:lnTo>
                    <a:pt x="76" y="235"/>
                  </a:lnTo>
                  <a:lnTo>
                    <a:pt x="83" y="238"/>
                  </a:lnTo>
                  <a:lnTo>
                    <a:pt x="93" y="241"/>
                  </a:lnTo>
                  <a:lnTo>
                    <a:pt x="101" y="242"/>
                  </a:lnTo>
                  <a:lnTo>
                    <a:pt x="111" y="243"/>
                  </a:lnTo>
                  <a:lnTo>
                    <a:pt x="119" y="244"/>
                  </a:lnTo>
                  <a:lnTo>
                    <a:pt x="126" y="243"/>
                  </a:lnTo>
                  <a:lnTo>
                    <a:pt x="137" y="242"/>
                  </a:lnTo>
                  <a:lnTo>
                    <a:pt x="146" y="241"/>
                  </a:lnTo>
                  <a:lnTo>
                    <a:pt x="154" y="238"/>
                  </a:lnTo>
                  <a:lnTo>
                    <a:pt x="163" y="235"/>
                  </a:lnTo>
                  <a:lnTo>
                    <a:pt x="171" y="231"/>
                  </a:lnTo>
                  <a:lnTo>
                    <a:pt x="179" y="228"/>
                  </a:lnTo>
                  <a:lnTo>
                    <a:pt x="185" y="223"/>
                  </a:lnTo>
                  <a:lnTo>
                    <a:pt x="193" y="217"/>
                  </a:lnTo>
                  <a:lnTo>
                    <a:pt x="199" y="211"/>
                  </a:lnTo>
                  <a:lnTo>
                    <a:pt x="206" y="205"/>
                  </a:lnTo>
                  <a:lnTo>
                    <a:pt x="211" y="198"/>
                  </a:lnTo>
                  <a:lnTo>
                    <a:pt x="217" y="191"/>
                  </a:lnTo>
                  <a:lnTo>
                    <a:pt x="222" y="183"/>
                  </a:lnTo>
                  <a:lnTo>
                    <a:pt x="227" y="175"/>
                  </a:lnTo>
                  <a:lnTo>
                    <a:pt x="230" y="167"/>
                  </a:lnTo>
                  <a:lnTo>
                    <a:pt x="233" y="158"/>
                  </a:lnTo>
                  <a:lnTo>
                    <a:pt x="234" y="150"/>
                  </a:lnTo>
                  <a:lnTo>
                    <a:pt x="237" y="140"/>
                  </a:lnTo>
                  <a:lnTo>
                    <a:pt x="238" y="130"/>
                  </a:lnTo>
                  <a:lnTo>
                    <a:pt x="238" y="122"/>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 name="Freeform 85"/>
            <p:cNvSpPr>
              <a:spLocks/>
            </p:cNvSpPr>
            <p:nvPr/>
          </p:nvSpPr>
          <p:spPr bwMode="auto">
            <a:xfrm>
              <a:off x="1562" y="3852"/>
              <a:ext cx="83" cy="43"/>
            </a:xfrm>
            <a:custGeom>
              <a:avLst/>
              <a:gdLst>
                <a:gd name="T0" fmla="*/ 0 w 83"/>
                <a:gd name="T1" fmla="*/ 42 h 43"/>
                <a:gd name="T2" fmla="*/ 0 w 83"/>
                <a:gd name="T3" fmla="*/ 42 h 43"/>
                <a:gd name="T4" fmla="*/ 0 w 83"/>
                <a:gd name="T5" fmla="*/ 40 h 43"/>
                <a:gd name="T6" fmla="*/ 0 w 83"/>
                <a:gd name="T7" fmla="*/ 36 h 43"/>
                <a:gd name="T8" fmla="*/ 1 w 83"/>
                <a:gd name="T9" fmla="*/ 34 h 43"/>
                <a:gd name="T10" fmla="*/ 1 w 83"/>
                <a:gd name="T11" fmla="*/ 32 h 43"/>
                <a:gd name="T12" fmla="*/ 3 w 83"/>
                <a:gd name="T13" fmla="*/ 28 h 43"/>
                <a:gd name="T14" fmla="*/ 4 w 83"/>
                <a:gd name="T15" fmla="*/ 26 h 43"/>
                <a:gd name="T16" fmla="*/ 5 w 83"/>
                <a:gd name="T17" fmla="*/ 24 h 43"/>
                <a:gd name="T18" fmla="*/ 6 w 83"/>
                <a:gd name="T19" fmla="*/ 21 h 43"/>
                <a:gd name="T20" fmla="*/ 6 w 83"/>
                <a:gd name="T21" fmla="*/ 20 h 43"/>
                <a:gd name="T22" fmla="*/ 8 w 83"/>
                <a:gd name="T23" fmla="*/ 17 h 43"/>
                <a:gd name="T24" fmla="*/ 10 w 83"/>
                <a:gd name="T25" fmla="*/ 16 h 43"/>
                <a:gd name="T26" fmla="*/ 14 w 83"/>
                <a:gd name="T27" fmla="*/ 14 h 43"/>
                <a:gd name="T28" fmla="*/ 14 w 83"/>
                <a:gd name="T29" fmla="*/ 12 h 43"/>
                <a:gd name="T30" fmla="*/ 15 w 83"/>
                <a:gd name="T31" fmla="*/ 9 h 43"/>
                <a:gd name="T32" fmla="*/ 18 w 83"/>
                <a:gd name="T33" fmla="*/ 8 h 43"/>
                <a:gd name="T34" fmla="*/ 20 w 83"/>
                <a:gd name="T35" fmla="*/ 7 h 43"/>
                <a:gd name="T36" fmla="*/ 22 w 83"/>
                <a:gd name="T37" fmla="*/ 6 h 43"/>
                <a:gd name="T38" fmla="*/ 25 w 83"/>
                <a:gd name="T39" fmla="*/ 4 h 43"/>
                <a:gd name="T40" fmla="*/ 28 w 83"/>
                <a:gd name="T41" fmla="*/ 2 h 43"/>
                <a:gd name="T42" fmla="*/ 29 w 83"/>
                <a:gd name="T43" fmla="*/ 2 h 43"/>
                <a:gd name="T44" fmla="*/ 31 w 83"/>
                <a:gd name="T45" fmla="*/ 1 h 43"/>
                <a:gd name="T46" fmla="*/ 35 w 83"/>
                <a:gd name="T47" fmla="*/ 0 h 43"/>
                <a:gd name="T48" fmla="*/ 35 w 83"/>
                <a:gd name="T49" fmla="*/ 0 h 43"/>
                <a:gd name="T50" fmla="*/ 38 w 83"/>
                <a:gd name="T51" fmla="*/ 0 h 43"/>
                <a:gd name="T52" fmla="*/ 40 w 83"/>
                <a:gd name="T53" fmla="*/ 0 h 43"/>
                <a:gd name="T54" fmla="*/ 44 w 83"/>
                <a:gd name="T55" fmla="*/ 0 h 43"/>
                <a:gd name="T56" fmla="*/ 47 w 83"/>
                <a:gd name="T57" fmla="*/ 0 h 43"/>
                <a:gd name="T58" fmla="*/ 49 w 83"/>
                <a:gd name="T59" fmla="*/ 0 h 43"/>
                <a:gd name="T60" fmla="*/ 52 w 83"/>
                <a:gd name="T61" fmla="*/ 1 h 43"/>
                <a:gd name="T62" fmla="*/ 54 w 83"/>
                <a:gd name="T63" fmla="*/ 2 h 43"/>
                <a:gd name="T64" fmla="*/ 57 w 83"/>
                <a:gd name="T65" fmla="*/ 2 h 43"/>
                <a:gd name="T66" fmla="*/ 59 w 83"/>
                <a:gd name="T67" fmla="*/ 4 h 43"/>
                <a:gd name="T68" fmla="*/ 62 w 83"/>
                <a:gd name="T69" fmla="*/ 6 h 43"/>
                <a:gd name="T70" fmla="*/ 64 w 83"/>
                <a:gd name="T71" fmla="*/ 7 h 43"/>
                <a:gd name="T72" fmla="*/ 65 w 83"/>
                <a:gd name="T73" fmla="*/ 8 h 43"/>
                <a:gd name="T74" fmla="*/ 68 w 83"/>
                <a:gd name="T75" fmla="*/ 9 h 43"/>
                <a:gd name="T76" fmla="*/ 69 w 83"/>
                <a:gd name="T77" fmla="*/ 12 h 43"/>
                <a:gd name="T78" fmla="*/ 72 w 83"/>
                <a:gd name="T79" fmla="*/ 14 h 43"/>
                <a:gd name="T80" fmla="*/ 73 w 83"/>
                <a:gd name="T81" fmla="*/ 16 h 43"/>
                <a:gd name="T82" fmla="*/ 76 w 83"/>
                <a:gd name="T83" fmla="*/ 17 h 43"/>
                <a:gd name="T84" fmla="*/ 76 w 83"/>
                <a:gd name="T85" fmla="*/ 20 h 43"/>
                <a:gd name="T86" fmla="*/ 78 w 83"/>
                <a:gd name="T87" fmla="*/ 21 h 43"/>
                <a:gd name="T88" fmla="*/ 79 w 83"/>
                <a:gd name="T89" fmla="*/ 24 h 43"/>
                <a:gd name="T90" fmla="*/ 79 w 83"/>
                <a:gd name="T91" fmla="*/ 26 h 43"/>
                <a:gd name="T92" fmla="*/ 82 w 83"/>
                <a:gd name="T93" fmla="*/ 28 h 43"/>
                <a:gd name="T94" fmla="*/ 82 w 83"/>
                <a:gd name="T95" fmla="*/ 32 h 43"/>
                <a:gd name="T96" fmla="*/ 82 w 83"/>
                <a:gd name="T97" fmla="*/ 34 h 43"/>
                <a:gd name="T98" fmla="*/ 82 w 83"/>
                <a:gd name="T99" fmla="*/ 36 h 43"/>
                <a:gd name="T100" fmla="*/ 82 w 83"/>
                <a:gd name="T101" fmla="*/ 40 h 43"/>
                <a:gd name="T102" fmla="*/ 82 w 83"/>
                <a:gd name="T103" fmla="*/ 42 h 4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83" h="43">
                  <a:moveTo>
                    <a:pt x="0" y="42"/>
                  </a:moveTo>
                  <a:lnTo>
                    <a:pt x="0" y="42"/>
                  </a:lnTo>
                  <a:lnTo>
                    <a:pt x="0" y="40"/>
                  </a:lnTo>
                  <a:lnTo>
                    <a:pt x="0" y="36"/>
                  </a:lnTo>
                  <a:lnTo>
                    <a:pt x="1" y="34"/>
                  </a:lnTo>
                  <a:lnTo>
                    <a:pt x="1" y="32"/>
                  </a:lnTo>
                  <a:lnTo>
                    <a:pt x="3" y="28"/>
                  </a:lnTo>
                  <a:lnTo>
                    <a:pt x="4" y="26"/>
                  </a:lnTo>
                  <a:lnTo>
                    <a:pt x="5" y="24"/>
                  </a:lnTo>
                  <a:lnTo>
                    <a:pt x="6" y="21"/>
                  </a:lnTo>
                  <a:lnTo>
                    <a:pt x="6" y="20"/>
                  </a:lnTo>
                  <a:lnTo>
                    <a:pt x="8" y="17"/>
                  </a:lnTo>
                  <a:lnTo>
                    <a:pt x="10" y="16"/>
                  </a:lnTo>
                  <a:lnTo>
                    <a:pt x="14" y="14"/>
                  </a:lnTo>
                  <a:lnTo>
                    <a:pt x="14" y="12"/>
                  </a:lnTo>
                  <a:lnTo>
                    <a:pt x="15" y="9"/>
                  </a:lnTo>
                  <a:lnTo>
                    <a:pt x="18" y="8"/>
                  </a:lnTo>
                  <a:lnTo>
                    <a:pt x="20" y="7"/>
                  </a:lnTo>
                  <a:lnTo>
                    <a:pt x="22" y="6"/>
                  </a:lnTo>
                  <a:lnTo>
                    <a:pt x="25" y="4"/>
                  </a:lnTo>
                  <a:lnTo>
                    <a:pt x="28" y="2"/>
                  </a:lnTo>
                  <a:lnTo>
                    <a:pt x="29" y="2"/>
                  </a:lnTo>
                  <a:lnTo>
                    <a:pt x="31" y="1"/>
                  </a:lnTo>
                  <a:lnTo>
                    <a:pt x="35" y="0"/>
                  </a:lnTo>
                  <a:lnTo>
                    <a:pt x="38" y="0"/>
                  </a:lnTo>
                  <a:lnTo>
                    <a:pt x="40" y="0"/>
                  </a:lnTo>
                  <a:lnTo>
                    <a:pt x="44" y="0"/>
                  </a:lnTo>
                  <a:lnTo>
                    <a:pt x="47" y="0"/>
                  </a:lnTo>
                  <a:lnTo>
                    <a:pt x="49" y="0"/>
                  </a:lnTo>
                  <a:lnTo>
                    <a:pt x="52" y="1"/>
                  </a:lnTo>
                  <a:lnTo>
                    <a:pt x="54" y="2"/>
                  </a:lnTo>
                  <a:lnTo>
                    <a:pt x="57" y="2"/>
                  </a:lnTo>
                  <a:lnTo>
                    <a:pt x="59" y="4"/>
                  </a:lnTo>
                  <a:lnTo>
                    <a:pt x="62" y="6"/>
                  </a:lnTo>
                  <a:lnTo>
                    <a:pt x="64" y="7"/>
                  </a:lnTo>
                  <a:lnTo>
                    <a:pt x="65" y="8"/>
                  </a:lnTo>
                  <a:lnTo>
                    <a:pt x="68" y="9"/>
                  </a:lnTo>
                  <a:lnTo>
                    <a:pt x="69" y="12"/>
                  </a:lnTo>
                  <a:lnTo>
                    <a:pt x="72" y="14"/>
                  </a:lnTo>
                  <a:lnTo>
                    <a:pt x="73" y="16"/>
                  </a:lnTo>
                  <a:lnTo>
                    <a:pt x="76" y="17"/>
                  </a:lnTo>
                  <a:lnTo>
                    <a:pt x="76" y="20"/>
                  </a:lnTo>
                  <a:lnTo>
                    <a:pt x="78" y="21"/>
                  </a:lnTo>
                  <a:lnTo>
                    <a:pt x="79" y="24"/>
                  </a:lnTo>
                  <a:lnTo>
                    <a:pt x="79" y="26"/>
                  </a:lnTo>
                  <a:lnTo>
                    <a:pt x="82" y="28"/>
                  </a:lnTo>
                  <a:lnTo>
                    <a:pt x="82" y="32"/>
                  </a:lnTo>
                  <a:lnTo>
                    <a:pt x="82" y="34"/>
                  </a:lnTo>
                  <a:lnTo>
                    <a:pt x="82" y="36"/>
                  </a:lnTo>
                  <a:lnTo>
                    <a:pt x="82" y="40"/>
                  </a:lnTo>
                  <a:lnTo>
                    <a:pt x="82" y="42"/>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 name="Freeform 86"/>
            <p:cNvSpPr>
              <a:spLocks/>
            </p:cNvSpPr>
            <p:nvPr/>
          </p:nvSpPr>
          <p:spPr bwMode="auto">
            <a:xfrm>
              <a:off x="1644" y="3894"/>
              <a:ext cx="83" cy="43"/>
            </a:xfrm>
            <a:custGeom>
              <a:avLst/>
              <a:gdLst>
                <a:gd name="T0" fmla="*/ 0 w 83"/>
                <a:gd name="T1" fmla="*/ 0 h 43"/>
                <a:gd name="T2" fmla="*/ 0 w 83"/>
                <a:gd name="T3" fmla="*/ 0 h 43"/>
                <a:gd name="T4" fmla="*/ 0 w 83"/>
                <a:gd name="T5" fmla="*/ 4 h 43"/>
                <a:gd name="T6" fmla="*/ 0 w 83"/>
                <a:gd name="T7" fmla="*/ 6 h 43"/>
                <a:gd name="T8" fmla="*/ 1 w 83"/>
                <a:gd name="T9" fmla="*/ 8 h 43"/>
                <a:gd name="T10" fmla="*/ 2 w 83"/>
                <a:gd name="T11" fmla="*/ 11 h 43"/>
                <a:gd name="T12" fmla="*/ 2 w 83"/>
                <a:gd name="T13" fmla="*/ 13 h 43"/>
                <a:gd name="T14" fmla="*/ 4 w 83"/>
                <a:gd name="T15" fmla="*/ 15 h 43"/>
                <a:gd name="T16" fmla="*/ 4 w 83"/>
                <a:gd name="T17" fmla="*/ 18 h 43"/>
                <a:gd name="T18" fmla="*/ 6 w 83"/>
                <a:gd name="T19" fmla="*/ 21 h 43"/>
                <a:gd name="T20" fmla="*/ 6 w 83"/>
                <a:gd name="T21" fmla="*/ 23 h 43"/>
                <a:gd name="T22" fmla="*/ 8 w 83"/>
                <a:gd name="T23" fmla="*/ 25 h 43"/>
                <a:gd name="T24" fmla="*/ 10 w 83"/>
                <a:gd name="T25" fmla="*/ 26 h 43"/>
                <a:gd name="T26" fmla="*/ 11 w 83"/>
                <a:gd name="T27" fmla="*/ 29 h 43"/>
                <a:gd name="T28" fmla="*/ 14 w 83"/>
                <a:gd name="T29" fmla="*/ 30 h 43"/>
                <a:gd name="T30" fmla="*/ 16 w 83"/>
                <a:gd name="T31" fmla="*/ 33 h 43"/>
                <a:gd name="T32" fmla="*/ 16 w 83"/>
                <a:gd name="T33" fmla="*/ 34 h 43"/>
                <a:gd name="T34" fmla="*/ 19 w 83"/>
                <a:gd name="T35" fmla="*/ 35 h 43"/>
                <a:gd name="T36" fmla="*/ 22 w 83"/>
                <a:gd name="T37" fmla="*/ 36 h 43"/>
                <a:gd name="T38" fmla="*/ 24 w 83"/>
                <a:gd name="T39" fmla="*/ 38 h 43"/>
                <a:gd name="T40" fmla="*/ 26 w 83"/>
                <a:gd name="T41" fmla="*/ 40 h 43"/>
                <a:gd name="T42" fmla="*/ 28 w 83"/>
                <a:gd name="T43" fmla="*/ 40 h 43"/>
                <a:gd name="T44" fmla="*/ 31 w 83"/>
                <a:gd name="T45" fmla="*/ 41 h 43"/>
                <a:gd name="T46" fmla="*/ 33 w 83"/>
                <a:gd name="T47" fmla="*/ 41 h 43"/>
                <a:gd name="T48" fmla="*/ 36 w 83"/>
                <a:gd name="T49" fmla="*/ 42 h 43"/>
                <a:gd name="T50" fmla="*/ 39 w 83"/>
                <a:gd name="T51" fmla="*/ 42 h 43"/>
                <a:gd name="T52" fmla="*/ 41 w 83"/>
                <a:gd name="T53" fmla="*/ 42 h 43"/>
                <a:gd name="T54" fmla="*/ 44 w 83"/>
                <a:gd name="T55" fmla="*/ 42 h 43"/>
                <a:gd name="T56" fmla="*/ 46 w 83"/>
                <a:gd name="T57" fmla="*/ 42 h 43"/>
                <a:gd name="T58" fmla="*/ 49 w 83"/>
                <a:gd name="T59" fmla="*/ 41 h 43"/>
                <a:gd name="T60" fmla="*/ 52 w 83"/>
                <a:gd name="T61" fmla="*/ 41 h 43"/>
                <a:gd name="T62" fmla="*/ 54 w 83"/>
                <a:gd name="T63" fmla="*/ 40 h 43"/>
                <a:gd name="T64" fmla="*/ 57 w 83"/>
                <a:gd name="T65" fmla="*/ 40 h 43"/>
                <a:gd name="T66" fmla="*/ 58 w 83"/>
                <a:gd name="T67" fmla="*/ 38 h 43"/>
                <a:gd name="T68" fmla="*/ 61 w 83"/>
                <a:gd name="T69" fmla="*/ 36 h 43"/>
                <a:gd name="T70" fmla="*/ 64 w 83"/>
                <a:gd name="T71" fmla="*/ 35 h 43"/>
                <a:gd name="T72" fmla="*/ 65 w 83"/>
                <a:gd name="T73" fmla="*/ 34 h 43"/>
                <a:gd name="T74" fmla="*/ 68 w 83"/>
                <a:gd name="T75" fmla="*/ 33 h 43"/>
                <a:gd name="T76" fmla="*/ 69 w 83"/>
                <a:gd name="T77" fmla="*/ 30 h 43"/>
                <a:gd name="T78" fmla="*/ 70 w 83"/>
                <a:gd name="T79" fmla="*/ 29 h 43"/>
                <a:gd name="T80" fmla="*/ 72 w 83"/>
                <a:gd name="T81" fmla="*/ 26 h 43"/>
                <a:gd name="T82" fmla="*/ 74 w 83"/>
                <a:gd name="T83" fmla="*/ 25 h 43"/>
                <a:gd name="T84" fmla="*/ 75 w 83"/>
                <a:gd name="T85" fmla="*/ 23 h 43"/>
                <a:gd name="T86" fmla="*/ 77 w 83"/>
                <a:gd name="T87" fmla="*/ 21 h 43"/>
                <a:gd name="T88" fmla="*/ 78 w 83"/>
                <a:gd name="T89" fmla="*/ 18 h 43"/>
                <a:gd name="T90" fmla="*/ 79 w 83"/>
                <a:gd name="T91" fmla="*/ 15 h 43"/>
                <a:gd name="T92" fmla="*/ 81 w 83"/>
                <a:gd name="T93" fmla="*/ 13 h 43"/>
                <a:gd name="T94" fmla="*/ 81 w 83"/>
                <a:gd name="T95" fmla="*/ 11 h 43"/>
                <a:gd name="T96" fmla="*/ 82 w 83"/>
                <a:gd name="T97" fmla="*/ 8 h 43"/>
                <a:gd name="T98" fmla="*/ 82 w 83"/>
                <a:gd name="T99" fmla="*/ 6 h 43"/>
                <a:gd name="T100" fmla="*/ 82 w 83"/>
                <a:gd name="T101" fmla="*/ 4 h 43"/>
                <a:gd name="T102" fmla="*/ 82 w 83"/>
                <a:gd name="T103" fmla="*/ 0 h 4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83" h="43">
                  <a:moveTo>
                    <a:pt x="0" y="0"/>
                  </a:moveTo>
                  <a:lnTo>
                    <a:pt x="0" y="0"/>
                  </a:lnTo>
                  <a:lnTo>
                    <a:pt x="0" y="4"/>
                  </a:lnTo>
                  <a:lnTo>
                    <a:pt x="0" y="6"/>
                  </a:lnTo>
                  <a:lnTo>
                    <a:pt x="1" y="8"/>
                  </a:lnTo>
                  <a:lnTo>
                    <a:pt x="2" y="11"/>
                  </a:lnTo>
                  <a:lnTo>
                    <a:pt x="2" y="13"/>
                  </a:lnTo>
                  <a:lnTo>
                    <a:pt x="4" y="15"/>
                  </a:lnTo>
                  <a:lnTo>
                    <a:pt x="4" y="18"/>
                  </a:lnTo>
                  <a:lnTo>
                    <a:pt x="6" y="21"/>
                  </a:lnTo>
                  <a:lnTo>
                    <a:pt x="6" y="23"/>
                  </a:lnTo>
                  <a:lnTo>
                    <a:pt x="8" y="25"/>
                  </a:lnTo>
                  <a:lnTo>
                    <a:pt x="10" y="26"/>
                  </a:lnTo>
                  <a:lnTo>
                    <a:pt x="11" y="29"/>
                  </a:lnTo>
                  <a:lnTo>
                    <a:pt x="14" y="30"/>
                  </a:lnTo>
                  <a:lnTo>
                    <a:pt x="16" y="33"/>
                  </a:lnTo>
                  <a:lnTo>
                    <a:pt x="16" y="34"/>
                  </a:lnTo>
                  <a:lnTo>
                    <a:pt x="19" y="35"/>
                  </a:lnTo>
                  <a:lnTo>
                    <a:pt x="22" y="36"/>
                  </a:lnTo>
                  <a:lnTo>
                    <a:pt x="24" y="38"/>
                  </a:lnTo>
                  <a:lnTo>
                    <a:pt x="26" y="40"/>
                  </a:lnTo>
                  <a:lnTo>
                    <a:pt x="28" y="40"/>
                  </a:lnTo>
                  <a:lnTo>
                    <a:pt x="31" y="41"/>
                  </a:lnTo>
                  <a:lnTo>
                    <a:pt x="33" y="41"/>
                  </a:lnTo>
                  <a:lnTo>
                    <a:pt x="36" y="42"/>
                  </a:lnTo>
                  <a:lnTo>
                    <a:pt x="39" y="42"/>
                  </a:lnTo>
                  <a:lnTo>
                    <a:pt x="41" y="42"/>
                  </a:lnTo>
                  <a:lnTo>
                    <a:pt x="44" y="42"/>
                  </a:lnTo>
                  <a:lnTo>
                    <a:pt x="46" y="42"/>
                  </a:lnTo>
                  <a:lnTo>
                    <a:pt x="49" y="41"/>
                  </a:lnTo>
                  <a:lnTo>
                    <a:pt x="52" y="41"/>
                  </a:lnTo>
                  <a:lnTo>
                    <a:pt x="54" y="40"/>
                  </a:lnTo>
                  <a:lnTo>
                    <a:pt x="57" y="40"/>
                  </a:lnTo>
                  <a:lnTo>
                    <a:pt x="58" y="38"/>
                  </a:lnTo>
                  <a:lnTo>
                    <a:pt x="61" y="36"/>
                  </a:lnTo>
                  <a:lnTo>
                    <a:pt x="64" y="35"/>
                  </a:lnTo>
                  <a:lnTo>
                    <a:pt x="65" y="34"/>
                  </a:lnTo>
                  <a:lnTo>
                    <a:pt x="68" y="33"/>
                  </a:lnTo>
                  <a:lnTo>
                    <a:pt x="69" y="30"/>
                  </a:lnTo>
                  <a:lnTo>
                    <a:pt x="70" y="29"/>
                  </a:lnTo>
                  <a:lnTo>
                    <a:pt x="72" y="26"/>
                  </a:lnTo>
                  <a:lnTo>
                    <a:pt x="74" y="25"/>
                  </a:lnTo>
                  <a:lnTo>
                    <a:pt x="75" y="23"/>
                  </a:lnTo>
                  <a:lnTo>
                    <a:pt x="77" y="21"/>
                  </a:lnTo>
                  <a:lnTo>
                    <a:pt x="78" y="18"/>
                  </a:lnTo>
                  <a:lnTo>
                    <a:pt x="79" y="15"/>
                  </a:lnTo>
                  <a:lnTo>
                    <a:pt x="81" y="13"/>
                  </a:lnTo>
                  <a:lnTo>
                    <a:pt x="81" y="11"/>
                  </a:lnTo>
                  <a:lnTo>
                    <a:pt x="82" y="8"/>
                  </a:lnTo>
                  <a:lnTo>
                    <a:pt x="82" y="6"/>
                  </a:lnTo>
                  <a:lnTo>
                    <a:pt x="82" y="4"/>
                  </a:lnTo>
                  <a:lnTo>
                    <a:pt x="82"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8" name="Group 87"/>
          <p:cNvGrpSpPr>
            <a:grpSpLocks/>
          </p:cNvGrpSpPr>
          <p:nvPr/>
        </p:nvGrpSpPr>
        <p:grpSpPr bwMode="auto">
          <a:xfrm>
            <a:off x="5491715" y="5053993"/>
            <a:ext cx="455613" cy="403225"/>
            <a:chOff x="2246" y="3769"/>
            <a:chExt cx="316" cy="288"/>
          </a:xfrm>
        </p:grpSpPr>
        <p:sp>
          <p:nvSpPr>
            <p:cNvPr id="89" name="Freeform 88"/>
            <p:cNvSpPr>
              <a:spLocks/>
            </p:cNvSpPr>
            <p:nvPr/>
          </p:nvSpPr>
          <p:spPr bwMode="auto">
            <a:xfrm>
              <a:off x="2246" y="3769"/>
              <a:ext cx="316" cy="288"/>
            </a:xfrm>
            <a:custGeom>
              <a:avLst/>
              <a:gdLst>
                <a:gd name="T0" fmla="*/ 315 w 316"/>
                <a:gd name="T1" fmla="*/ 0 h 288"/>
                <a:gd name="T2" fmla="*/ 315 w 316"/>
                <a:gd name="T3" fmla="*/ 287 h 288"/>
                <a:gd name="T4" fmla="*/ 0 w 316"/>
                <a:gd name="T5" fmla="*/ 287 h 288"/>
                <a:gd name="T6" fmla="*/ 0 w 316"/>
                <a:gd name="T7" fmla="*/ 0 h 288"/>
                <a:gd name="T8" fmla="*/ 315 w 316"/>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6" h="288">
                  <a:moveTo>
                    <a:pt x="315" y="0"/>
                  </a:moveTo>
                  <a:lnTo>
                    <a:pt x="315" y="287"/>
                  </a:lnTo>
                  <a:lnTo>
                    <a:pt x="0" y="287"/>
                  </a:lnTo>
                  <a:lnTo>
                    <a:pt x="0" y="0"/>
                  </a:lnTo>
                  <a:lnTo>
                    <a:pt x="315"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 name="Freeform 89"/>
            <p:cNvSpPr>
              <a:spLocks/>
            </p:cNvSpPr>
            <p:nvPr/>
          </p:nvSpPr>
          <p:spPr bwMode="auto">
            <a:xfrm>
              <a:off x="2280" y="3841"/>
              <a:ext cx="265" cy="127"/>
            </a:xfrm>
            <a:custGeom>
              <a:avLst/>
              <a:gdLst>
                <a:gd name="T0" fmla="*/ 0 w 265"/>
                <a:gd name="T1" fmla="*/ 126 h 127"/>
                <a:gd name="T2" fmla="*/ 49 w 265"/>
                <a:gd name="T3" fmla="*/ 126 h 127"/>
                <a:gd name="T4" fmla="*/ 198 w 265"/>
                <a:gd name="T5" fmla="*/ 0 h 127"/>
                <a:gd name="T6" fmla="*/ 214 w 265"/>
                <a:gd name="T7" fmla="*/ 126 h 127"/>
                <a:gd name="T8" fmla="*/ 264 w 265"/>
                <a:gd name="T9" fmla="*/ 126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 h="127">
                  <a:moveTo>
                    <a:pt x="0" y="126"/>
                  </a:moveTo>
                  <a:lnTo>
                    <a:pt x="49" y="126"/>
                  </a:lnTo>
                  <a:lnTo>
                    <a:pt x="198" y="0"/>
                  </a:lnTo>
                  <a:lnTo>
                    <a:pt x="214" y="126"/>
                  </a:lnTo>
                  <a:lnTo>
                    <a:pt x="264" y="126"/>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1" name="Group 90"/>
          <p:cNvGrpSpPr>
            <a:grpSpLocks/>
          </p:cNvGrpSpPr>
          <p:nvPr/>
        </p:nvGrpSpPr>
        <p:grpSpPr bwMode="auto">
          <a:xfrm>
            <a:off x="6709328" y="4328506"/>
            <a:ext cx="342900" cy="344487"/>
            <a:chOff x="3090" y="3251"/>
            <a:chExt cx="237" cy="246"/>
          </a:xfrm>
        </p:grpSpPr>
        <p:grpSp>
          <p:nvGrpSpPr>
            <p:cNvPr id="92" name="Group 91"/>
            <p:cNvGrpSpPr>
              <a:grpSpLocks/>
            </p:cNvGrpSpPr>
            <p:nvPr/>
          </p:nvGrpSpPr>
          <p:grpSpPr bwMode="auto">
            <a:xfrm>
              <a:off x="3090" y="3251"/>
              <a:ext cx="237" cy="246"/>
              <a:chOff x="3090" y="3251"/>
              <a:chExt cx="237" cy="246"/>
            </a:xfrm>
          </p:grpSpPr>
          <p:sp>
            <p:nvSpPr>
              <p:cNvPr id="94" name="Freeform 92"/>
              <p:cNvSpPr>
                <a:spLocks/>
              </p:cNvSpPr>
              <p:nvPr/>
            </p:nvSpPr>
            <p:spPr bwMode="auto">
              <a:xfrm>
                <a:off x="3090" y="3251"/>
                <a:ext cx="237" cy="246"/>
              </a:xfrm>
              <a:custGeom>
                <a:avLst/>
                <a:gdLst>
                  <a:gd name="T0" fmla="*/ 236 w 237"/>
                  <a:gd name="T1" fmla="*/ 0 h 246"/>
                  <a:gd name="T2" fmla="*/ 236 w 237"/>
                  <a:gd name="T3" fmla="*/ 245 h 246"/>
                  <a:gd name="T4" fmla="*/ 0 w 237"/>
                  <a:gd name="T5" fmla="*/ 245 h 246"/>
                  <a:gd name="T6" fmla="*/ 0 w 237"/>
                  <a:gd name="T7" fmla="*/ 0 h 246"/>
                  <a:gd name="T8" fmla="*/ 236 w 237"/>
                  <a:gd name="T9" fmla="*/ 0 h 2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7" h="246">
                    <a:moveTo>
                      <a:pt x="236" y="0"/>
                    </a:moveTo>
                    <a:lnTo>
                      <a:pt x="236" y="245"/>
                    </a:lnTo>
                    <a:lnTo>
                      <a:pt x="0" y="245"/>
                    </a:lnTo>
                    <a:lnTo>
                      <a:pt x="0" y="0"/>
                    </a:lnTo>
                    <a:lnTo>
                      <a:pt x="236"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 name="Freeform 93"/>
              <p:cNvSpPr>
                <a:spLocks/>
              </p:cNvSpPr>
              <p:nvPr/>
            </p:nvSpPr>
            <p:spPr bwMode="auto">
              <a:xfrm>
                <a:off x="3157" y="3322"/>
                <a:ext cx="104" cy="106"/>
              </a:xfrm>
              <a:custGeom>
                <a:avLst/>
                <a:gdLst>
                  <a:gd name="T0" fmla="*/ 0 w 104"/>
                  <a:gd name="T1" fmla="*/ 0 h 106"/>
                  <a:gd name="T2" fmla="*/ 0 w 104"/>
                  <a:gd name="T3" fmla="*/ 105 h 106"/>
                  <a:gd name="T4" fmla="*/ 103 w 104"/>
                  <a:gd name="T5" fmla="*/ 52 h 106"/>
                  <a:gd name="T6" fmla="*/ 0 w 104"/>
                  <a:gd name="T7" fmla="*/ 0 h 10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4" h="106">
                    <a:moveTo>
                      <a:pt x="0" y="0"/>
                    </a:moveTo>
                    <a:lnTo>
                      <a:pt x="0" y="105"/>
                    </a:lnTo>
                    <a:lnTo>
                      <a:pt x="103" y="52"/>
                    </a:lnTo>
                    <a:lnTo>
                      <a:pt x="0"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3" name="Line 94"/>
            <p:cNvSpPr>
              <a:spLocks noChangeShapeType="1"/>
            </p:cNvSpPr>
            <p:nvPr/>
          </p:nvSpPr>
          <p:spPr bwMode="auto">
            <a:xfrm>
              <a:off x="3260" y="3322"/>
              <a:ext cx="0" cy="10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6" name="Freeform 95"/>
          <p:cNvSpPr>
            <a:spLocks/>
          </p:cNvSpPr>
          <p:nvPr/>
        </p:nvSpPr>
        <p:spPr bwMode="auto">
          <a:xfrm>
            <a:off x="6718853" y="5298468"/>
            <a:ext cx="835025" cy="698500"/>
          </a:xfrm>
          <a:custGeom>
            <a:avLst/>
            <a:gdLst>
              <a:gd name="T0" fmla="*/ 2147483647 w 579"/>
              <a:gd name="T1" fmla="*/ 0 h 499"/>
              <a:gd name="T2" fmla="*/ 2147483647 w 579"/>
              <a:gd name="T3" fmla="*/ 2147483647 h 499"/>
              <a:gd name="T4" fmla="*/ 0 w 579"/>
              <a:gd name="T5" fmla="*/ 2147483647 h 499"/>
              <a:gd name="T6" fmla="*/ 0 w 579"/>
              <a:gd name="T7" fmla="*/ 0 h 499"/>
              <a:gd name="T8" fmla="*/ 2147483647 w 579"/>
              <a:gd name="T9" fmla="*/ 0 h 4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9" h="499">
                <a:moveTo>
                  <a:pt x="578" y="0"/>
                </a:moveTo>
                <a:lnTo>
                  <a:pt x="578" y="498"/>
                </a:lnTo>
                <a:lnTo>
                  <a:pt x="0" y="498"/>
                </a:lnTo>
                <a:lnTo>
                  <a:pt x="0" y="0"/>
                </a:lnTo>
                <a:lnTo>
                  <a:pt x="578"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 name="Freeform 96"/>
          <p:cNvSpPr>
            <a:spLocks/>
          </p:cNvSpPr>
          <p:nvPr/>
        </p:nvSpPr>
        <p:spPr bwMode="auto">
          <a:xfrm>
            <a:off x="7041115" y="4819043"/>
            <a:ext cx="346075" cy="344488"/>
          </a:xfrm>
          <a:custGeom>
            <a:avLst/>
            <a:gdLst>
              <a:gd name="T0" fmla="*/ 2147483647 w 240"/>
              <a:gd name="T1" fmla="*/ 0 h 246"/>
              <a:gd name="T2" fmla="*/ 2147483647 w 240"/>
              <a:gd name="T3" fmla="*/ 2147483647 h 246"/>
              <a:gd name="T4" fmla="*/ 0 w 240"/>
              <a:gd name="T5" fmla="*/ 2147483647 h 246"/>
              <a:gd name="T6" fmla="*/ 0 w 240"/>
              <a:gd name="T7" fmla="*/ 0 h 246"/>
              <a:gd name="T8" fmla="*/ 2147483647 w 240"/>
              <a:gd name="T9" fmla="*/ 0 h 2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0" h="246">
                <a:moveTo>
                  <a:pt x="239" y="0"/>
                </a:moveTo>
                <a:lnTo>
                  <a:pt x="239" y="245"/>
                </a:lnTo>
                <a:lnTo>
                  <a:pt x="0" y="245"/>
                </a:lnTo>
                <a:lnTo>
                  <a:pt x="0" y="0"/>
                </a:lnTo>
                <a:lnTo>
                  <a:pt x="239"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 name="Freeform 97"/>
          <p:cNvSpPr>
            <a:spLocks/>
          </p:cNvSpPr>
          <p:nvPr/>
        </p:nvSpPr>
        <p:spPr bwMode="auto">
          <a:xfrm>
            <a:off x="3861353" y="4342793"/>
            <a:ext cx="344487" cy="346075"/>
          </a:xfrm>
          <a:custGeom>
            <a:avLst/>
            <a:gdLst>
              <a:gd name="T0" fmla="*/ 2147483647 w 238"/>
              <a:gd name="T1" fmla="*/ 0 h 247"/>
              <a:gd name="T2" fmla="*/ 2147483647 w 238"/>
              <a:gd name="T3" fmla="*/ 2147483647 h 247"/>
              <a:gd name="T4" fmla="*/ 0 w 238"/>
              <a:gd name="T5" fmla="*/ 2147483647 h 247"/>
              <a:gd name="T6" fmla="*/ 0 w 238"/>
              <a:gd name="T7" fmla="*/ 0 h 247"/>
              <a:gd name="T8" fmla="*/ 2147483647 w 238"/>
              <a:gd name="T9" fmla="*/ 0 h 2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8" h="247">
                <a:moveTo>
                  <a:pt x="237" y="0"/>
                </a:moveTo>
                <a:lnTo>
                  <a:pt x="237" y="246"/>
                </a:lnTo>
                <a:lnTo>
                  <a:pt x="0" y="246"/>
                </a:lnTo>
                <a:lnTo>
                  <a:pt x="0" y="0"/>
                </a:lnTo>
                <a:lnTo>
                  <a:pt x="237"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 name="Line 98"/>
          <p:cNvSpPr>
            <a:spLocks noChangeShapeType="1"/>
          </p:cNvSpPr>
          <p:nvPr/>
        </p:nvSpPr>
        <p:spPr bwMode="auto">
          <a:xfrm>
            <a:off x="4204253" y="4539643"/>
            <a:ext cx="211137"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 name="Freeform 99"/>
          <p:cNvSpPr>
            <a:spLocks/>
          </p:cNvSpPr>
          <p:nvPr/>
        </p:nvSpPr>
        <p:spPr bwMode="auto">
          <a:xfrm>
            <a:off x="4886878" y="4509481"/>
            <a:ext cx="71437" cy="34925"/>
          </a:xfrm>
          <a:custGeom>
            <a:avLst/>
            <a:gdLst>
              <a:gd name="T0" fmla="*/ 2147483647 w 50"/>
              <a:gd name="T1" fmla="*/ 2147483647 h 25"/>
              <a:gd name="T2" fmla="*/ 0 w 50"/>
              <a:gd name="T3" fmla="*/ 0 h 25"/>
              <a:gd name="T4" fmla="*/ 2147483647 w 50"/>
              <a:gd name="T5" fmla="*/ 2147483647 h 25"/>
              <a:gd name="T6" fmla="*/ 0 w 50"/>
              <a:gd name="T7" fmla="*/ 2147483647 h 25"/>
              <a:gd name="T8" fmla="*/ 2147483647 w 50"/>
              <a:gd name="T9" fmla="*/ 2147483647 h 25"/>
              <a:gd name="T10" fmla="*/ 2147483647 w 50"/>
              <a:gd name="T11" fmla="*/ 2147483647 h 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 h="25">
                <a:moveTo>
                  <a:pt x="49" y="13"/>
                </a:moveTo>
                <a:lnTo>
                  <a:pt x="0" y="0"/>
                </a:lnTo>
                <a:lnTo>
                  <a:pt x="12" y="13"/>
                </a:lnTo>
                <a:lnTo>
                  <a:pt x="0" y="24"/>
                </a:lnTo>
                <a:lnTo>
                  <a:pt x="49" y="13"/>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1" name="Line 100"/>
          <p:cNvSpPr>
            <a:spLocks noChangeShapeType="1"/>
          </p:cNvSpPr>
          <p:nvPr/>
        </p:nvSpPr>
        <p:spPr bwMode="auto">
          <a:xfrm>
            <a:off x="6053690" y="4515831"/>
            <a:ext cx="1031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 name="Freeform 101"/>
          <p:cNvSpPr>
            <a:spLocks/>
          </p:cNvSpPr>
          <p:nvPr/>
        </p:nvSpPr>
        <p:spPr bwMode="auto">
          <a:xfrm>
            <a:off x="6141003" y="4498368"/>
            <a:ext cx="69850" cy="34925"/>
          </a:xfrm>
          <a:custGeom>
            <a:avLst/>
            <a:gdLst>
              <a:gd name="T0" fmla="*/ 2147483647 w 49"/>
              <a:gd name="T1" fmla="*/ 2147483647 h 25"/>
              <a:gd name="T2" fmla="*/ 0 w 49"/>
              <a:gd name="T3" fmla="*/ 0 h 25"/>
              <a:gd name="T4" fmla="*/ 2147483647 w 49"/>
              <a:gd name="T5" fmla="*/ 2147483647 h 25"/>
              <a:gd name="T6" fmla="*/ 0 w 49"/>
              <a:gd name="T7" fmla="*/ 2147483647 h 25"/>
              <a:gd name="T8" fmla="*/ 2147483647 w 49"/>
              <a:gd name="T9" fmla="*/ 2147483647 h 25"/>
              <a:gd name="T10" fmla="*/ 2147483647 w 49"/>
              <a:gd name="T11" fmla="*/ 2147483647 h 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5">
                <a:moveTo>
                  <a:pt x="48" y="12"/>
                </a:moveTo>
                <a:lnTo>
                  <a:pt x="0" y="0"/>
                </a:lnTo>
                <a:lnTo>
                  <a:pt x="11" y="12"/>
                </a:lnTo>
                <a:lnTo>
                  <a:pt x="0" y="24"/>
                </a:lnTo>
                <a:lnTo>
                  <a:pt x="48" y="12"/>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 name="Freeform 102"/>
          <p:cNvSpPr>
            <a:spLocks/>
          </p:cNvSpPr>
          <p:nvPr/>
        </p:nvSpPr>
        <p:spPr bwMode="auto">
          <a:xfrm>
            <a:off x="7056990" y="4536468"/>
            <a:ext cx="153988" cy="231775"/>
          </a:xfrm>
          <a:custGeom>
            <a:avLst/>
            <a:gdLst>
              <a:gd name="T0" fmla="*/ 0 w 107"/>
              <a:gd name="T1" fmla="*/ 0 h 166"/>
              <a:gd name="T2" fmla="*/ 2147483647 w 107"/>
              <a:gd name="T3" fmla="*/ 0 h 166"/>
              <a:gd name="T4" fmla="*/ 2147483647 w 107"/>
              <a:gd name="T5" fmla="*/ 2147483647 h 166"/>
              <a:gd name="T6" fmla="*/ 0 60000 65536"/>
              <a:gd name="T7" fmla="*/ 0 60000 65536"/>
              <a:gd name="T8" fmla="*/ 0 60000 65536"/>
            </a:gdLst>
            <a:ahLst/>
            <a:cxnLst>
              <a:cxn ang="T6">
                <a:pos x="T0" y="T1"/>
              </a:cxn>
              <a:cxn ang="T7">
                <a:pos x="T2" y="T3"/>
              </a:cxn>
              <a:cxn ang="T8">
                <a:pos x="T4" y="T5"/>
              </a:cxn>
            </a:cxnLst>
            <a:rect l="0" t="0" r="r" b="b"/>
            <a:pathLst>
              <a:path w="107" h="166">
                <a:moveTo>
                  <a:pt x="0" y="0"/>
                </a:moveTo>
                <a:lnTo>
                  <a:pt x="106" y="0"/>
                </a:lnTo>
                <a:lnTo>
                  <a:pt x="106" y="165"/>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 name="Freeform 103"/>
          <p:cNvSpPr>
            <a:spLocks/>
          </p:cNvSpPr>
          <p:nvPr/>
        </p:nvSpPr>
        <p:spPr bwMode="auto">
          <a:xfrm>
            <a:off x="7191928" y="4750781"/>
            <a:ext cx="36512" cy="69850"/>
          </a:xfrm>
          <a:custGeom>
            <a:avLst/>
            <a:gdLst>
              <a:gd name="T0" fmla="*/ 2147483647 w 26"/>
              <a:gd name="T1" fmla="*/ 2147483647 h 50"/>
              <a:gd name="T2" fmla="*/ 2147483647 w 26"/>
              <a:gd name="T3" fmla="*/ 0 h 50"/>
              <a:gd name="T4" fmla="*/ 2147483647 w 26"/>
              <a:gd name="T5" fmla="*/ 2147483647 h 50"/>
              <a:gd name="T6" fmla="*/ 0 w 26"/>
              <a:gd name="T7" fmla="*/ 0 h 50"/>
              <a:gd name="T8" fmla="*/ 2147483647 w 26"/>
              <a:gd name="T9" fmla="*/ 2147483647 h 50"/>
              <a:gd name="T10" fmla="*/ 2147483647 w 26"/>
              <a:gd name="T11" fmla="*/ 2147483647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50">
                <a:moveTo>
                  <a:pt x="13" y="49"/>
                </a:moveTo>
                <a:lnTo>
                  <a:pt x="25" y="0"/>
                </a:lnTo>
                <a:lnTo>
                  <a:pt x="13" y="12"/>
                </a:lnTo>
                <a:lnTo>
                  <a:pt x="0" y="0"/>
                </a:lnTo>
                <a:lnTo>
                  <a:pt x="13" y="49"/>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 name="Line 104"/>
          <p:cNvSpPr>
            <a:spLocks noChangeShapeType="1"/>
          </p:cNvSpPr>
          <p:nvPr/>
        </p:nvSpPr>
        <p:spPr bwMode="auto">
          <a:xfrm>
            <a:off x="7217328" y="5161943"/>
            <a:ext cx="0" cy="9525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Freeform 105"/>
          <p:cNvSpPr>
            <a:spLocks/>
          </p:cNvSpPr>
          <p:nvPr/>
        </p:nvSpPr>
        <p:spPr bwMode="auto">
          <a:xfrm>
            <a:off x="7198278" y="5239731"/>
            <a:ext cx="36512" cy="71437"/>
          </a:xfrm>
          <a:custGeom>
            <a:avLst/>
            <a:gdLst>
              <a:gd name="T0" fmla="*/ 2147483647 w 25"/>
              <a:gd name="T1" fmla="*/ 2147483647 h 51"/>
              <a:gd name="T2" fmla="*/ 2147483647 w 25"/>
              <a:gd name="T3" fmla="*/ 0 h 51"/>
              <a:gd name="T4" fmla="*/ 2147483647 w 25"/>
              <a:gd name="T5" fmla="*/ 2147483647 h 51"/>
              <a:gd name="T6" fmla="*/ 0 w 25"/>
              <a:gd name="T7" fmla="*/ 0 h 51"/>
              <a:gd name="T8" fmla="*/ 2147483647 w 25"/>
              <a:gd name="T9" fmla="*/ 2147483647 h 51"/>
              <a:gd name="T10" fmla="*/ 2147483647 w 25"/>
              <a:gd name="T11" fmla="*/ 2147483647 h 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 h="51">
                <a:moveTo>
                  <a:pt x="13" y="50"/>
                </a:moveTo>
                <a:lnTo>
                  <a:pt x="24" y="0"/>
                </a:lnTo>
                <a:lnTo>
                  <a:pt x="13" y="12"/>
                </a:lnTo>
                <a:lnTo>
                  <a:pt x="0" y="0"/>
                </a:lnTo>
                <a:lnTo>
                  <a:pt x="13" y="50"/>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 name="Line 106"/>
          <p:cNvSpPr>
            <a:spLocks noChangeShapeType="1"/>
          </p:cNvSpPr>
          <p:nvPr/>
        </p:nvSpPr>
        <p:spPr bwMode="auto">
          <a:xfrm flipH="1">
            <a:off x="4845603" y="5274656"/>
            <a:ext cx="64611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 name="Freeform 107"/>
          <p:cNvSpPr>
            <a:spLocks/>
          </p:cNvSpPr>
          <p:nvPr/>
        </p:nvSpPr>
        <p:spPr bwMode="auto">
          <a:xfrm>
            <a:off x="4794803" y="5258781"/>
            <a:ext cx="68262" cy="34925"/>
          </a:xfrm>
          <a:custGeom>
            <a:avLst/>
            <a:gdLst>
              <a:gd name="T0" fmla="*/ 0 w 48"/>
              <a:gd name="T1" fmla="*/ 2147483647 h 25"/>
              <a:gd name="T2" fmla="*/ 2147483647 w 48"/>
              <a:gd name="T3" fmla="*/ 2147483647 h 25"/>
              <a:gd name="T4" fmla="*/ 2147483647 w 48"/>
              <a:gd name="T5" fmla="*/ 2147483647 h 25"/>
              <a:gd name="T6" fmla="*/ 2147483647 w 48"/>
              <a:gd name="T7" fmla="*/ 0 h 25"/>
              <a:gd name="T8" fmla="*/ 0 w 48"/>
              <a:gd name="T9" fmla="*/ 2147483647 h 25"/>
              <a:gd name="T10" fmla="*/ 0 w 48"/>
              <a:gd name="T11" fmla="*/ 2147483647 h 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 h="25">
                <a:moveTo>
                  <a:pt x="0" y="11"/>
                </a:moveTo>
                <a:lnTo>
                  <a:pt x="47" y="24"/>
                </a:lnTo>
                <a:lnTo>
                  <a:pt x="36" y="11"/>
                </a:lnTo>
                <a:lnTo>
                  <a:pt x="47" y="0"/>
                </a:lnTo>
                <a:lnTo>
                  <a:pt x="0" y="11"/>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 name="Line 108"/>
          <p:cNvSpPr>
            <a:spLocks noChangeShapeType="1"/>
          </p:cNvSpPr>
          <p:nvPr/>
        </p:nvSpPr>
        <p:spPr bwMode="auto">
          <a:xfrm flipV="1">
            <a:off x="4643990" y="4744431"/>
            <a:ext cx="0" cy="344487"/>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0" name="Group 109"/>
          <p:cNvGrpSpPr>
            <a:grpSpLocks/>
          </p:cNvGrpSpPr>
          <p:nvPr/>
        </p:nvGrpSpPr>
        <p:grpSpPr bwMode="auto">
          <a:xfrm>
            <a:off x="4466190" y="4347556"/>
            <a:ext cx="346075" cy="344487"/>
            <a:chOff x="1536" y="3265"/>
            <a:chExt cx="239" cy="246"/>
          </a:xfrm>
        </p:grpSpPr>
        <p:grpSp>
          <p:nvGrpSpPr>
            <p:cNvPr id="111" name="Group 110"/>
            <p:cNvGrpSpPr>
              <a:grpSpLocks/>
            </p:cNvGrpSpPr>
            <p:nvPr/>
          </p:nvGrpSpPr>
          <p:grpSpPr bwMode="auto">
            <a:xfrm>
              <a:off x="1536" y="3265"/>
              <a:ext cx="239" cy="246"/>
              <a:chOff x="1536" y="3265"/>
              <a:chExt cx="239" cy="246"/>
            </a:xfrm>
          </p:grpSpPr>
          <p:sp>
            <p:nvSpPr>
              <p:cNvPr id="113" name="Freeform 111"/>
              <p:cNvSpPr>
                <a:spLocks/>
              </p:cNvSpPr>
              <p:nvPr/>
            </p:nvSpPr>
            <p:spPr bwMode="auto">
              <a:xfrm>
                <a:off x="1536" y="3265"/>
                <a:ext cx="239" cy="246"/>
              </a:xfrm>
              <a:custGeom>
                <a:avLst/>
                <a:gdLst>
                  <a:gd name="T0" fmla="*/ 238 w 239"/>
                  <a:gd name="T1" fmla="*/ 115 h 246"/>
                  <a:gd name="T2" fmla="*/ 235 w 239"/>
                  <a:gd name="T3" fmla="*/ 96 h 246"/>
                  <a:gd name="T4" fmla="*/ 230 w 239"/>
                  <a:gd name="T5" fmla="*/ 78 h 246"/>
                  <a:gd name="T6" fmla="*/ 222 w 239"/>
                  <a:gd name="T7" fmla="*/ 62 h 246"/>
                  <a:gd name="T8" fmla="*/ 212 w 239"/>
                  <a:gd name="T9" fmla="*/ 47 h 246"/>
                  <a:gd name="T10" fmla="*/ 199 w 239"/>
                  <a:gd name="T11" fmla="*/ 33 h 246"/>
                  <a:gd name="T12" fmla="*/ 186 w 239"/>
                  <a:gd name="T13" fmla="*/ 22 h 246"/>
                  <a:gd name="T14" fmla="*/ 170 w 239"/>
                  <a:gd name="T15" fmla="*/ 13 h 246"/>
                  <a:gd name="T16" fmla="*/ 154 w 239"/>
                  <a:gd name="T17" fmla="*/ 7 h 246"/>
                  <a:gd name="T18" fmla="*/ 137 w 239"/>
                  <a:gd name="T19" fmla="*/ 1 h 246"/>
                  <a:gd name="T20" fmla="*/ 119 w 239"/>
                  <a:gd name="T21" fmla="*/ 0 h 246"/>
                  <a:gd name="T22" fmla="*/ 102 w 239"/>
                  <a:gd name="T23" fmla="*/ 1 h 246"/>
                  <a:gd name="T24" fmla="*/ 84 w 239"/>
                  <a:gd name="T25" fmla="*/ 7 h 246"/>
                  <a:gd name="T26" fmla="*/ 66 w 239"/>
                  <a:gd name="T27" fmla="*/ 13 h 246"/>
                  <a:gd name="T28" fmla="*/ 52 w 239"/>
                  <a:gd name="T29" fmla="*/ 22 h 246"/>
                  <a:gd name="T30" fmla="*/ 40 w 239"/>
                  <a:gd name="T31" fmla="*/ 33 h 246"/>
                  <a:gd name="T32" fmla="*/ 26 w 239"/>
                  <a:gd name="T33" fmla="*/ 47 h 246"/>
                  <a:gd name="T34" fmla="*/ 16 w 239"/>
                  <a:gd name="T35" fmla="*/ 62 h 246"/>
                  <a:gd name="T36" fmla="*/ 8 w 239"/>
                  <a:gd name="T37" fmla="*/ 78 h 246"/>
                  <a:gd name="T38" fmla="*/ 2 w 239"/>
                  <a:gd name="T39" fmla="*/ 96 h 246"/>
                  <a:gd name="T40" fmla="*/ 0 w 239"/>
                  <a:gd name="T41" fmla="*/ 115 h 246"/>
                  <a:gd name="T42" fmla="*/ 0 w 239"/>
                  <a:gd name="T43" fmla="*/ 132 h 246"/>
                  <a:gd name="T44" fmla="*/ 2 w 239"/>
                  <a:gd name="T45" fmla="*/ 149 h 246"/>
                  <a:gd name="T46" fmla="*/ 8 w 239"/>
                  <a:gd name="T47" fmla="*/ 168 h 246"/>
                  <a:gd name="T48" fmla="*/ 16 w 239"/>
                  <a:gd name="T49" fmla="*/ 184 h 246"/>
                  <a:gd name="T50" fmla="*/ 26 w 239"/>
                  <a:gd name="T51" fmla="*/ 201 h 246"/>
                  <a:gd name="T52" fmla="*/ 40 w 239"/>
                  <a:gd name="T53" fmla="*/ 213 h 246"/>
                  <a:gd name="T54" fmla="*/ 52 w 239"/>
                  <a:gd name="T55" fmla="*/ 224 h 246"/>
                  <a:gd name="T56" fmla="*/ 66 w 239"/>
                  <a:gd name="T57" fmla="*/ 233 h 246"/>
                  <a:gd name="T58" fmla="*/ 84 w 239"/>
                  <a:gd name="T59" fmla="*/ 240 h 246"/>
                  <a:gd name="T60" fmla="*/ 102 w 239"/>
                  <a:gd name="T61" fmla="*/ 244 h 246"/>
                  <a:gd name="T62" fmla="*/ 119 w 239"/>
                  <a:gd name="T63" fmla="*/ 245 h 246"/>
                  <a:gd name="T64" fmla="*/ 137 w 239"/>
                  <a:gd name="T65" fmla="*/ 244 h 246"/>
                  <a:gd name="T66" fmla="*/ 154 w 239"/>
                  <a:gd name="T67" fmla="*/ 240 h 246"/>
                  <a:gd name="T68" fmla="*/ 170 w 239"/>
                  <a:gd name="T69" fmla="*/ 233 h 246"/>
                  <a:gd name="T70" fmla="*/ 186 w 239"/>
                  <a:gd name="T71" fmla="*/ 224 h 246"/>
                  <a:gd name="T72" fmla="*/ 199 w 239"/>
                  <a:gd name="T73" fmla="*/ 213 h 246"/>
                  <a:gd name="T74" fmla="*/ 212 w 239"/>
                  <a:gd name="T75" fmla="*/ 201 h 246"/>
                  <a:gd name="T76" fmla="*/ 222 w 239"/>
                  <a:gd name="T77" fmla="*/ 184 h 246"/>
                  <a:gd name="T78" fmla="*/ 230 w 239"/>
                  <a:gd name="T79" fmla="*/ 168 h 246"/>
                  <a:gd name="T80" fmla="*/ 235 w 239"/>
                  <a:gd name="T81" fmla="*/ 149 h 246"/>
                  <a:gd name="T82" fmla="*/ 238 w 239"/>
                  <a:gd name="T83" fmla="*/ 132 h 24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39" h="246">
                    <a:moveTo>
                      <a:pt x="238" y="123"/>
                    </a:moveTo>
                    <a:lnTo>
                      <a:pt x="238" y="115"/>
                    </a:lnTo>
                    <a:lnTo>
                      <a:pt x="236" y="105"/>
                    </a:lnTo>
                    <a:lnTo>
                      <a:pt x="235" y="96"/>
                    </a:lnTo>
                    <a:lnTo>
                      <a:pt x="233" y="87"/>
                    </a:lnTo>
                    <a:lnTo>
                      <a:pt x="230" y="78"/>
                    </a:lnTo>
                    <a:lnTo>
                      <a:pt x="227" y="69"/>
                    </a:lnTo>
                    <a:lnTo>
                      <a:pt x="222" y="62"/>
                    </a:lnTo>
                    <a:lnTo>
                      <a:pt x="217" y="54"/>
                    </a:lnTo>
                    <a:lnTo>
                      <a:pt x="212" y="47"/>
                    </a:lnTo>
                    <a:lnTo>
                      <a:pt x="206" y="40"/>
                    </a:lnTo>
                    <a:lnTo>
                      <a:pt x="199" y="33"/>
                    </a:lnTo>
                    <a:lnTo>
                      <a:pt x="194" y="27"/>
                    </a:lnTo>
                    <a:lnTo>
                      <a:pt x="186" y="22"/>
                    </a:lnTo>
                    <a:lnTo>
                      <a:pt x="177" y="17"/>
                    </a:lnTo>
                    <a:lnTo>
                      <a:pt x="170" y="13"/>
                    </a:lnTo>
                    <a:lnTo>
                      <a:pt x="162" y="9"/>
                    </a:lnTo>
                    <a:lnTo>
                      <a:pt x="154" y="7"/>
                    </a:lnTo>
                    <a:lnTo>
                      <a:pt x="146" y="3"/>
                    </a:lnTo>
                    <a:lnTo>
                      <a:pt x="137" y="1"/>
                    </a:lnTo>
                    <a:lnTo>
                      <a:pt x="127" y="1"/>
                    </a:lnTo>
                    <a:lnTo>
                      <a:pt x="119" y="0"/>
                    </a:lnTo>
                    <a:lnTo>
                      <a:pt x="110" y="1"/>
                    </a:lnTo>
                    <a:lnTo>
                      <a:pt x="102" y="1"/>
                    </a:lnTo>
                    <a:lnTo>
                      <a:pt x="93" y="3"/>
                    </a:lnTo>
                    <a:lnTo>
                      <a:pt x="84" y="7"/>
                    </a:lnTo>
                    <a:lnTo>
                      <a:pt x="75" y="9"/>
                    </a:lnTo>
                    <a:lnTo>
                      <a:pt x="66" y="13"/>
                    </a:lnTo>
                    <a:lnTo>
                      <a:pt x="60" y="17"/>
                    </a:lnTo>
                    <a:lnTo>
                      <a:pt x="52" y="22"/>
                    </a:lnTo>
                    <a:lnTo>
                      <a:pt x="45" y="27"/>
                    </a:lnTo>
                    <a:lnTo>
                      <a:pt x="40" y="33"/>
                    </a:lnTo>
                    <a:lnTo>
                      <a:pt x="32" y="40"/>
                    </a:lnTo>
                    <a:lnTo>
                      <a:pt x="26" y="47"/>
                    </a:lnTo>
                    <a:lnTo>
                      <a:pt x="20" y="54"/>
                    </a:lnTo>
                    <a:lnTo>
                      <a:pt x="16" y="62"/>
                    </a:lnTo>
                    <a:lnTo>
                      <a:pt x="11" y="69"/>
                    </a:lnTo>
                    <a:lnTo>
                      <a:pt x="8" y="78"/>
                    </a:lnTo>
                    <a:lnTo>
                      <a:pt x="6" y="87"/>
                    </a:lnTo>
                    <a:lnTo>
                      <a:pt x="2" y="96"/>
                    </a:lnTo>
                    <a:lnTo>
                      <a:pt x="2" y="105"/>
                    </a:lnTo>
                    <a:lnTo>
                      <a:pt x="0" y="115"/>
                    </a:lnTo>
                    <a:lnTo>
                      <a:pt x="0" y="123"/>
                    </a:lnTo>
                    <a:lnTo>
                      <a:pt x="0" y="132"/>
                    </a:lnTo>
                    <a:lnTo>
                      <a:pt x="2" y="141"/>
                    </a:lnTo>
                    <a:lnTo>
                      <a:pt x="2" y="149"/>
                    </a:lnTo>
                    <a:lnTo>
                      <a:pt x="6" y="159"/>
                    </a:lnTo>
                    <a:lnTo>
                      <a:pt x="8" y="168"/>
                    </a:lnTo>
                    <a:lnTo>
                      <a:pt x="11" y="176"/>
                    </a:lnTo>
                    <a:lnTo>
                      <a:pt x="16" y="184"/>
                    </a:lnTo>
                    <a:lnTo>
                      <a:pt x="20" y="192"/>
                    </a:lnTo>
                    <a:lnTo>
                      <a:pt x="26" y="201"/>
                    </a:lnTo>
                    <a:lnTo>
                      <a:pt x="32" y="205"/>
                    </a:lnTo>
                    <a:lnTo>
                      <a:pt x="40" y="213"/>
                    </a:lnTo>
                    <a:lnTo>
                      <a:pt x="45" y="219"/>
                    </a:lnTo>
                    <a:lnTo>
                      <a:pt x="52" y="224"/>
                    </a:lnTo>
                    <a:lnTo>
                      <a:pt x="60" y="229"/>
                    </a:lnTo>
                    <a:lnTo>
                      <a:pt x="66" y="233"/>
                    </a:lnTo>
                    <a:lnTo>
                      <a:pt x="75" y="236"/>
                    </a:lnTo>
                    <a:lnTo>
                      <a:pt x="84" y="240"/>
                    </a:lnTo>
                    <a:lnTo>
                      <a:pt x="93" y="243"/>
                    </a:lnTo>
                    <a:lnTo>
                      <a:pt x="102" y="244"/>
                    </a:lnTo>
                    <a:lnTo>
                      <a:pt x="110" y="245"/>
                    </a:lnTo>
                    <a:lnTo>
                      <a:pt x="119" y="245"/>
                    </a:lnTo>
                    <a:lnTo>
                      <a:pt x="127" y="245"/>
                    </a:lnTo>
                    <a:lnTo>
                      <a:pt x="137" y="244"/>
                    </a:lnTo>
                    <a:lnTo>
                      <a:pt x="146" y="243"/>
                    </a:lnTo>
                    <a:lnTo>
                      <a:pt x="154" y="240"/>
                    </a:lnTo>
                    <a:lnTo>
                      <a:pt x="162" y="236"/>
                    </a:lnTo>
                    <a:lnTo>
                      <a:pt x="170" y="233"/>
                    </a:lnTo>
                    <a:lnTo>
                      <a:pt x="177" y="229"/>
                    </a:lnTo>
                    <a:lnTo>
                      <a:pt x="186" y="224"/>
                    </a:lnTo>
                    <a:lnTo>
                      <a:pt x="194" y="219"/>
                    </a:lnTo>
                    <a:lnTo>
                      <a:pt x="199" y="213"/>
                    </a:lnTo>
                    <a:lnTo>
                      <a:pt x="206" y="205"/>
                    </a:lnTo>
                    <a:lnTo>
                      <a:pt x="212" y="201"/>
                    </a:lnTo>
                    <a:lnTo>
                      <a:pt x="217" y="192"/>
                    </a:lnTo>
                    <a:lnTo>
                      <a:pt x="222" y="184"/>
                    </a:lnTo>
                    <a:lnTo>
                      <a:pt x="227" y="176"/>
                    </a:lnTo>
                    <a:lnTo>
                      <a:pt x="230" y="168"/>
                    </a:lnTo>
                    <a:lnTo>
                      <a:pt x="233" y="159"/>
                    </a:lnTo>
                    <a:lnTo>
                      <a:pt x="235" y="149"/>
                    </a:lnTo>
                    <a:lnTo>
                      <a:pt x="236" y="141"/>
                    </a:lnTo>
                    <a:lnTo>
                      <a:pt x="238" y="132"/>
                    </a:lnTo>
                    <a:lnTo>
                      <a:pt x="238" y="123"/>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 name="Line 112"/>
              <p:cNvSpPr>
                <a:spLocks noChangeShapeType="1"/>
              </p:cNvSpPr>
              <p:nvPr/>
            </p:nvSpPr>
            <p:spPr bwMode="auto">
              <a:xfrm>
                <a:off x="1568" y="3301"/>
                <a:ext cx="172" cy="17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2" name="Line 113"/>
            <p:cNvSpPr>
              <a:spLocks noChangeShapeType="1"/>
            </p:cNvSpPr>
            <p:nvPr/>
          </p:nvSpPr>
          <p:spPr bwMode="auto">
            <a:xfrm flipH="1">
              <a:off x="1568" y="3301"/>
              <a:ext cx="172" cy="17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5" name="Freeform 114"/>
          <p:cNvSpPr>
            <a:spLocks/>
          </p:cNvSpPr>
          <p:nvPr/>
        </p:nvSpPr>
        <p:spPr bwMode="auto">
          <a:xfrm>
            <a:off x="5945740" y="5258781"/>
            <a:ext cx="725488" cy="492125"/>
          </a:xfrm>
          <a:custGeom>
            <a:avLst/>
            <a:gdLst>
              <a:gd name="T0" fmla="*/ 0 w 502"/>
              <a:gd name="T1" fmla="*/ 0 h 351"/>
              <a:gd name="T2" fmla="*/ 2147483647 w 502"/>
              <a:gd name="T3" fmla="*/ 0 h 351"/>
              <a:gd name="T4" fmla="*/ 2147483647 w 502"/>
              <a:gd name="T5" fmla="*/ 2147483647 h 351"/>
              <a:gd name="T6" fmla="*/ 2147483647 w 502"/>
              <a:gd name="T7" fmla="*/ 2147483647 h 3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 h="351">
                <a:moveTo>
                  <a:pt x="0" y="0"/>
                </a:moveTo>
                <a:lnTo>
                  <a:pt x="267" y="0"/>
                </a:lnTo>
                <a:lnTo>
                  <a:pt x="267" y="350"/>
                </a:lnTo>
                <a:lnTo>
                  <a:pt x="501" y="35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 name="Freeform 115"/>
          <p:cNvSpPr>
            <a:spLocks/>
          </p:cNvSpPr>
          <p:nvPr/>
        </p:nvSpPr>
        <p:spPr bwMode="auto">
          <a:xfrm>
            <a:off x="6652178" y="5733443"/>
            <a:ext cx="66675" cy="34925"/>
          </a:xfrm>
          <a:custGeom>
            <a:avLst/>
            <a:gdLst>
              <a:gd name="T0" fmla="*/ 2147483647 w 47"/>
              <a:gd name="T1" fmla="*/ 2147483647 h 24"/>
              <a:gd name="T2" fmla="*/ 0 w 47"/>
              <a:gd name="T3" fmla="*/ 0 h 24"/>
              <a:gd name="T4" fmla="*/ 2147483647 w 47"/>
              <a:gd name="T5" fmla="*/ 2147483647 h 24"/>
              <a:gd name="T6" fmla="*/ 0 w 47"/>
              <a:gd name="T7" fmla="*/ 2147483647 h 24"/>
              <a:gd name="T8" fmla="*/ 2147483647 w 47"/>
              <a:gd name="T9" fmla="*/ 2147483647 h 24"/>
              <a:gd name="T10" fmla="*/ 2147483647 w 47"/>
              <a:gd name="T11" fmla="*/ 2147483647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 h="24">
                <a:moveTo>
                  <a:pt x="46" y="11"/>
                </a:moveTo>
                <a:lnTo>
                  <a:pt x="0" y="0"/>
                </a:lnTo>
                <a:lnTo>
                  <a:pt x="12" y="11"/>
                </a:lnTo>
                <a:lnTo>
                  <a:pt x="0" y="23"/>
                </a:lnTo>
                <a:lnTo>
                  <a:pt x="46" y="11"/>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7" name="Group 116"/>
          <p:cNvGrpSpPr>
            <a:grpSpLocks/>
          </p:cNvGrpSpPr>
          <p:nvPr/>
        </p:nvGrpSpPr>
        <p:grpSpPr bwMode="auto">
          <a:xfrm>
            <a:off x="6815690" y="5455631"/>
            <a:ext cx="687388" cy="393700"/>
            <a:chOff x="3164" y="4056"/>
            <a:chExt cx="476" cy="281"/>
          </a:xfrm>
        </p:grpSpPr>
        <p:sp>
          <p:nvSpPr>
            <p:cNvPr id="118" name="Line 117"/>
            <p:cNvSpPr>
              <a:spLocks noChangeShapeType="1"/>
            </p:cNvSpPr>
            <p:nvPr/>
          </p:nvSpPr>
          <p:spPr bwMode="auto">
            <a:xfrm>
              <a:off x="3164" y="4337"/>
              <a:ext cx="476"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Line 118"/>
            <p:cNvSpPr>
              <a:spLocks noChangeShapeType="1"/>
            </p:cNvSpPr>
            <p:nvPr/>
          </p:nvSpPr>
          <p:spPr bwMode="auto">
            <a:xfrm flipV="1">
              <a:off x="3538" y="4092"/>
              <a:ext cx="0" cy="245"/>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 name="Line 119"/>
            <p:cNvSpPr>
              <a:spLocks noChangeShapeType="1"/>
            </p:cNvSpPr>
            <p:nvPr/>
          </p:nvSpPr>
          <p:spPr bwMode="auto">
            <a:xfrm flipV="1">
              <a:off x="3369" y="4056"/>
              <a:ext cx="0" cy="281"/>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 name="Line 120"/>
            <p:cNvSpPr>
              <a:spLocks noChangeShapeType="1"/>
            </p:cNvSpPr>
            <p:nvPr/>
          </p:nvSpPr>
          <p:spPr bwMode="auto">
            <a:xfrm flipV="1">
              <a:off x="3265" y="4127"/>
              <a:ext cx="0" cy="21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2" name="Group 121"/>
          <p:cNvGrpSpPr>
            <a:grpSpLocks/>
          </p:cNvGrpSpPr>
          <p:nvPr/>
        </p:nvGrpSpPr>
        <p:grpSpPr bwMode="auto">
          <a:xfrm>
            <a:off x="3421615" y="4160231"/>
            <a:ext cx="138113" cy="552450"/>
            <a:chOff x="812" y="3131"/>
            <a:chExt cx="95" cy="395"/>
          </a:xfrm>
        </p:grpSpPr>
        <p:sp>
          <p:nvSpPr>
            <p:cNvPr id="123" name="Freeform 122"/>
            <p:cNvSpPr>
              <a:spLocks/>
            </p:cNvSpPr>
            <p:nvPr/>
          </p:nvSpPr>
          <p:spPr bwMode="auto">
            <a:xfrm>
              <a:off x="814" y="3227"/>
              <a:ext cx="90" cy="262"/>
            </a:xfrm>
            <a:custGeom>
              <a:avLst/>
              <a:gdLst>
                <a:gd name="T0" fmla="*/ 0 w 90"/>
                <a:gd name="T1" fmla="*/ 0 h 262"/>
                <a:gd name="T2" fmla="*/ 89 w 90"/>
                <a:gd name="T3" fmla="*/ 38 h 262"/>
                <a:gd name="T4" fmla="*/ 0 w 90"/>
                <a:gd name="T5" fmla="*/ 74 h 262"/>
                <a:gd name="T6" fmla="*/ 89 w 90"/>
                <a:gd name="T7" fmla="*/ 113 h 262"/>
                <a:gd name="T8" fmla="*/ 0 w 90"/>
                <a:gd name="T9" fmla="*/ 149 h 262"/>
                <a:gd name="T10" fmla="*/ 89 w 90"/>
                <a:gd name="T11" fmla="*/ 185 h 262"/>
                <a:gd name="T12" fmla="*/ 0 w 90"/>
                <a:gd name="T13" fmla="*/ 224 h 262"/>
                <a:gd name="T14" fmla="*/ 89 w 90"/>
                <a:gd name="T15" fmla="*/ 261 h 26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62">
                  <a:moveTo>
                    <a:pt x="0" y="0"/>
                  </a:moveTo>
                  <a:lnTo>
                    <a:pt x="89" y="38"/>
                  </a:lnTo>
                  <a:lnTo>
                    <a:pt x="0" y="74"/>
                  </a:lnTo>
                  <a:lnTo>
                    <a:pt x="89" y="113"/>
                  </a:lnTo>
                  <a:lnTo>
                    <a:pt x="0" y="149"/>
                  </a:lnTo>
                  <a:lnTo>
                    <a:pt x="89" y="185"/>
                  </a:lnTo>
                  <a:lnTo>
                    <a:pt x="0" y="224"/>
                  </a:lnTo>
                  <a:lnTo>
                    <a:pt x="89" y="261"/>
                  </a:lnTo>
                </a:path>
              </a:pathLst>
            </a:custGeom>
            <a:noFill/>
            <a:ln w="317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 name="Line 123"/>
            <p:cNvSpPr>
              <a:spLocks noChangeShapeType="1"/>
            </p:cNvSpPr>
            <p:nvPr/>
          </p:nvSpPr>
          <p:spPr bwMode="auto">
            <a:xfrm flipV="1">
              <a:off x="812" y="3165"/>
              <a:ext cx="84" cy="361"/>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 name="Freeform 124"/>
            <p:cNvSpPr>
              <a:spLocks/>
            </p:cNvSpPr>
            <p:nvPr/>
          </p:nvSpPr>
          <p:spPr bwMode="auto">
            <a:xfrm>
              <a:off x="884" y="3131"/>
              <a:ext cx="23" cy="48"/>
            </a:xfrm>
            <a:custGeom>
              <a:avLst/>
              <a:gdLst>
                <a:gd name="T0" fmla="*/ 22 w 23"/>
                <a:gd name="T1" fmla="*/ 0 h 48"/>
                <a:gd name="T2" fmla="*/ 0 w 23"/>
                <a:gd name="T3" fmla="*/ 43 h 48"/>
                <a:gd name="T4" fmla="*/ 12 w 23"/>
                <a:gd name="T5" fmla="*/ 34 h 48"/>
                <a:gd name="T6" fmla="*/ 22 w 23"/>
                <a:gd name="T7" fmla="*/ 47 h 48"/>
                <a:gd name="T8" fmla="*/ 22 w 23"/>
                <a:gd name="T9" fmla="*/ 0 h 48"/>
                <a:gd name="T10" fmla="*/ 22 w 23"/>
                <a:gd name="T11" fmla="*/ 0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48">
                  <a:moveTo>
                    <a:pt x="22" y="0"/>
                  </a:moveTo>
                  <a:lnTo>
                    <a:pt x="0" y="43"/>
                  </a:lnTo>
                  <a:lnTo>
                    <a:pt x="12" y="34"/>
                  </a:lnTo>
                  <a:lnTo>
                    <a:pt x="22" y="47"/>
                  </a:lnTo>
                  <a:lnTo>
                    <a:pt x="22" y="0"/>
                  </a:lnTo>
                </a:path>
              </a:pathLst>
            </a:custGeom>
            <a:solidFill>
              <a:srgbClr val="0000FF"/>
            </a:solidFill>
            <a:ln w="31750" cap="flat" cmpd="sng">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6" name="Freeform 125"/>
          <p:cNvSpPr>
            <a:spLocks/>
          </p:cNvSpPr>
          <p:nvPr/>
        </p:nvSpPr>
        <p:spPr bwMode="auto">
          <a:xfrm>
            <a:off x="5431390" y="4328506"/>
            <a:ext cx="133350" cy="363537"/>
          </a:xfrm>
          <a:custGeom>
            <a:avLst/>
            <a:gdLst>
              <a:gd name="T0" fmla="*/ 0 w 93"/>
              <a:gd name="T1" fmla="*/ 0 h 259"/>
              <a:gd name="T2" fmla="*/ 2147483647 w 93"/>
              <a:gd name="T3" fmla="*/ 2147483647 h 259"/>
              <a:gd name="T4" fmla="*/ 0 w 93"/>
              <a:gd name="T5" fmla="*/ 2147483647 h 259"/>
              <a:gd name="T6" fmla="*/ 2147483647 w 93"/>
              <a:gd name="T7" fmla="*/ 2147483647 h 259"/>
              <a:gd name="T8" fmla="*/ 0 w 93"/>
              <a:gd name="T9" fmla="*/ 2147483647 h 259"/>
              <a:gd name="T10" fmla="*/ 2147483647 w 93"/>
              <a:gd name="T11" fmla="*/ 2147483647 h 259"/>
              <a:gd name="T12" fmla="*/ 0 w 93"/>
              <a:gd name="T13" fmla="*/ 2147483647 h 259"/>
              <a:gd name="T14" fmla="*/ 2147483647 w 93"/>
              <a:gd name="T15" fmla="*/ 2147483647 h 25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3" h="259">
                <a:moveTo>
                  <a:pt x="0" y="0"/>
                </a:moveTo>
                <a:lnTo>
                  <a:pt x="92" y="36"/>
                </a:lnTo>
                <a:lnTo>
                  <a:pt x="0" y="74"/>
                </a:lnTo>
                <a:lnTo>
                  <a:pt x="92" y="111"/>
                </a:lnTo>
                <a:lnTo>
                  <a:pt x="0" y="148"/>
                </a:lnTo>
                <a:lnTo>
                  <a:pt x="92" y="184"/>
                </a:lnTo>
                <a:lnTo>
                  <a:pt x="0" y="222"/>
                </a:lnTo>
                <a:lnTo>
                  <a:pt x="92" y="258"/>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7" name="Line 126"/>
          <p:cNvSpPr>
            <a:spLocks noChangeShapeType="1"/>
          </p:cNvSpPr>
          <p:nvPr/>
        </p:nvSpPr>
        <p:spPr bwMode="auto">
          <a:xfrm flipV="1">
            <a:off x="5429803" y="4241193"/>
            <a:ext cx="123825" cy="50482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 name="Freeform 127"/>
          <p:cNvSpPr>
            <a:spLocks/>
          </p:cNvSpPr>
          <p:nvPr/>
        </p:nvSpPr>
        <p:spPr bwMode="auto">
          <a:xfrm>
            <a:off x="5532990" y="4191981"/>
            <a:ext cx="33338" cy="71437"/>
          </a:xfrm>
          <a:custGeom>
            <a:avLst/>
            <a:gdLst>
              <a:gd name="T0" fmla="*/ 2147483647 w 23"/>
              <a:gd name="T1" fmla="*/ 0 h 51"/>
              <a:gd name="T2" fmla="*/ 0 w 23"/>
              <a:gd name="T3" fmla="*/ 2147483647 h 51"/>
              <a:gd name="T4" fmla="*/ 2147483647 w 23"/>
              <a:gd name="T5" fmla="*/ 2147483647 h 51"/>
              <a:gd name="T6" fmla="*/ 2147483647 w 23"/>
              <a:gd name="T7" fmla="*/ 2147483647 h 51"/>
              <a:gd name="T8" fmla="*/ 2147483647 w 23"/>
              <a:gd name="T9" fmla="*/ 0 h 51"/>
              <a:gd name="T10" fmla="*/ 2147483647 w 23"/>
              <a:gd name="T11" fmla="*/ 0 h 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51">
                <a:moveTo>
                  <a:pt x="22" y="0"/>
                </a:moveTo>
                <a:lnTo>
                  <a:pt x="0" y="43"/>
                </a:lnTo>
                <a:lnTo>
                  <a:pt x="14" y="35"/>
                </a:lnTo>
                <a:lnTo>
                  <a:pt x="22" y="50"/>
                </a:lnTo>
                <a:lnTo>
                  <a:pt x="22" y="0"/>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 name="Line 128"/>
          <p:cNvSpPr>
            <a:spLocks noChangeShapeType="1"/>
          </p:cNvSpPr>
          <p:nvPr/>
        </p:nvSpPr>
        <p:spPr bwMode="auto">
          <a:xfrm>
            <a:off x="6574390" y="4519006"/>
            <a:ext cx="80963"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 name="Freeform 129"/>
          <p:cNvSpPr>
            <a:spLocks/>
          </p:cNvSpPr>
          <p:nvPr/>
        </p:nvSpPr>
        <p:spPr bwMode="auto">
          <a:xfrm>
            <a:off x="6639478" y="4503131"/>
            <a:ext cx="69850" cy="36512"/>
          </a:xfrm>
          <a:custGeom>
            <a:avLst/>
            <a:gdLst>
              <a:gd name="T0" fmla="*/ 2147483647 w 49"/>
              <a:gd name="T1" fmla="*/ 2147483647 h 26"/>
              <a:gd name="T2" fmla="*/ 0 w 49"/>
              <a:gd name="T3" fmla="*/ 0 h 26"/>
              <a:gd name="T4" fmla="*/ 2147483647 w 49"/>
              <a:gd name="T5" fmla="*/ 2147483647 h 26"/>
              <a:gd name="T6" fmla="*/ 0 w 49"/>
              <a:gd name="T7" fmla="*/ 2147483647 h 26"/>
              <a:gd name="T8" fmla="*/ 2147483647 w 49"/>
              <a:gd name="T9" fmla="*/ 2147483647 h 26"/>
              <a:gd name="T10" fmla="*/ 2147483647 w 49"/>
              <a:gd name="T11" fmla="*/ 2147483647 h 2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6">
                <a:moveTo>
                  <a:pt x="48" y="12"/>
                </a:moveTo>
                <a:lnTo>
                  <a:pt x="0" y="0"/>
                </a:lnTo>
                <a:lnTo>
                  <a:pt x="12" y="12"/>
                </a:lnTo>
                <a:lnTo>
                  <a:pt x="0" y="25"/>
                </a:lnTo>
                <a:lnTo>
                  <a:pt x="48" y="12"/>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 name="Freeform 130"/>
          <p:cNvSpPr>
            <a:spLocks/>
          </p:cNvSpPr>
          <p:nvPr/>
        </p:nvSpPr>
        <p:spPr bwMode="auto">
          <a:xfrm>
            <a:off x="6210853" y="4336443"/>
            <a:ext cx="368300" cy="368300"/>
          </a:xfrm>
          <a:custGeom>
            <a:avLst/>
            <a:gdLst>
              <a:gd name="T0" fmla="*/ 0 w 255"/>
              <a:gd name="T1" fmla="*/ 0 h 263"/>
              <a:gd name="T2" fmla="*/ 0 w 255"/>
              <a:gd name="T3" fmla="*/ 2147483647 h 263"/>
              <a:gd name="T4" fmla="*/ 2147483647 w 255"/>
              <a:gd name="T5" fmla="*/ 2147483647 h 263"/>
              <a:gd name="T6" fmla="*/ 0 w 255"/>
              <a:gd name="T7" fmla="*/ 0 h 2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5" h="263">
                <a:moveTo>
                  <a:pt x="0" y="0"/>
                </a:moveTo>
                <a:lnTo>
                  <a:pt x="0" y="262"/>
                </a:lnTo>
                <a:lnTo>
                  <a:pt x="254" y="131"/>
                </a:lnTo>
                <a:lnTo>
                  <a:pt x="0"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2" name="Freeform 131"/>
          <p:cNvSpPr>
            <a:spLocks/>
          </p:cNvSpPr>
          <p:nvPr/>
        </p:nvSpPr>
        <p:spPr bwMode="auto">
          <a:xfrm>
            <a:off x="4448728" y="5839806"/>
            <a:ext cx="344487" cy="344487"/>
          </a:xfrm>
          <a:custGeom>
            <a:avLst/>
            <a:gdLst>
              <a:gd name="T0" fmla="*/ 2147483647 w 239"/>
              <a:gd name="T1" fmla="*/ 2147483647 h 246"/>
              <a:gd name="T2" fmla="*/ 2147483647 w 239"/>
              <a:gd name="T3" fmla="*/ 2147483647 h 246"/>
              <a:gd name="T4" fmla="*/ 2147483647 w 239"/>
              <a:gd name="T5" fmla="*/ 2147483647 h 246"/>
              <a:gd name="T6" fmla="*/ 2147483647 w 239"/>
              <a:gd name="T7" fmla="*/ 2147483647 h 246"/>
              <a:gd name="T8" fmla="*/ 2147483647 w 239"/>
              <a:gd name="T9" fmla="*/ 2147483647 h 246"/>
              <a:gd name="T10" fmla="*/ 2147483647 w 239"/>
              <a:gd name="T11" fmla="*/ 2147483647 h 246"/>
              <a:gd name="T12" fmla="*/ 2147483647 w 239"/>
              <a:gd name="T13" fmla="*/ 2147483647 h 246"/>
              <a:gd name="T14" fmla="*/ 2147483647 w 239"/>
              <a:gd name="T15" fmla="*/ 2147483647 h 246"/>
              <a:gd name="T16" fmla="*/ 2147483647 w 239"/>
              <a:gd name="T17" fmla="*/ 2147483647 h 246"/>
              <a:gd name="T18" fmla="*/ 2147483647 w 239"/>
              <a:gd name="T19" fmla="*/ 2147483647 h 246"/>
              <a:gd name="T20" fmla="*/ 2147483647 w 239"/>
              <a:gd name="T21" fmla="*/ 0 h 246"/>
              <a:gd name="T22" fmla="*/ 2147483647 w 239"/>
              <a:gd name="T23" fmla="*/ 2147483647 h 246"/>
              <a:gd name="T24" fmla="*/ 2147483647 w 239"/>
              <a:gd name="T25" fmla="*/ 2147483647 h 246"/>
              <a:gd name="T26" fmla="*/ 2147483647 w 239"/>
              <a:gd name="T27" fmla="*/ 2147483647 h 246"/>
              <a:gd name="T28" fmla="*/ 2147483647 w 239"/>
              <a:gd name="T29" fmla="*/ 2147483647 h 246"/>
              <a:gd name="T30" fmla="*/ 2147483647 w 239"/>
              <a:gd name="T31" fmla="*/ 2147483647 h 246"/>
              <a:gd name="T32" fmla="*/ 2147483647 w 239"/>
              <a:gd name="T33" fmla="*/ 2147483647 h 246"/>
              <a:gd name="T34" fmla="*/ 2147483647 w 239"/>
              <a:gd name="T35" fmla="*/ 2147483647 h 246"/>
              <a:gd name="T36" fmla="*/ 2147483647 w 239"/>
              <a:gd name="T37" fmla="*/ 2147483647 h 246"/>
              <a:gd name="T38" fmla="*/ 2147483647 w 239"/>
              <a:gd name="T39" fmla="*/ 2147483647 h 246"/>
              <a:gd name="T40" fmla="*/ 0 w 239"/>
              <a:gd name="T41" fmla="*/ 2147483647 h 246"/>
              <a:gd name="T42" fmla="*/ 0 w 239"/>
              <a:gd name="T43" fmla="*/ 2147483647 h 246"/>
              <a:gd name="T44" fmla="*/ 2147483647 w 239"/>
              <a:gd name="T45" fmla="*/ 2147483647 h 246"/>
              <a:gd name="T46" fmla="*/ 2147483647 w 239"/>
              <a:gd name="T47" fmla="*/ 2147483647 h 246"/>
              <a:gd name="T48" fmla="*/ 2147483647 w 239"/>
              <a:gd name="T49" fmla="*/ 2147483647 h 246"/>
              <a:gd name="T50" fmla="*/ 2147483647 w 239"/>
              <a:gd name="T51" fmla="*/ 2147483647 h 246"/>
              <a:gd name="T52" fmla="*/ 2147483647 w 239"/>
              <a:gd name="T53" fmla="*/ 2147483647 h 246"/>
              <a:gd name="T54" fmla="*/ 2147483647 w 239"/>
              <a:gd name="T55" fmla="*/ 2147483647 h 246"/>
              <a:gd name="T56" fmla="*/ 2147483647 w 239"/>
              <a:gd name="T57" fmla="*/ 2147483647 h 246"/>
              <a:gd name="T58" fmla="*/ 2147483647 w 239"/>
              <a:gd name="T59" fmla="*/ 2147483647 h 246"/>
              <a:gd name="T60" fmla="*/ 2147483647 w 239"/>
              <a:gd name="T61" fmla="*/ 2147483647 h 246"/>
              <a:gd name="T62" fmla="*/ 2147483647 w 239"/>
              <a:gd name="T63" fmla="*/ 2147483647 h 246"/>
              <a:gd name="T64" fmla="*/ 2147483647 w 239"/>
              <a:gd name="T65" fmla="*/ 2147483647 h 246"/>
              <a:gd name="T66" fmla="*/ 2147483647 w 239"/>
              <a:gd name="T67" fmla="*/ 2147483647 h 246"/>
              <a:gd name="T68" fmla="*/ 2147483647 w 239"/>
              <a:gd name="T69" fmla="*/ 2147483647 h 246"/>
              <a:gd name="T70" fmla="*/ 2147483647 w 239"/>
              <a:gd name="T71" fmla="*/ 2147483647 h 246"/>
              <a:gd name="T72" fmla="*/ 2147483647 w 239"/>
              <a:gd name="T73" fmla="*/ 2147483647 h 246"/>
              <a:gd name="T74" fmla="*/ 2147483647 w 239"/>
              <a:gd name="T75" fmla="*/ 2147483647 h 246"/>
              <a:gd name="T76" fmla="*/ 2147483647 w 239"/>
              <a:gd name="T77" fmla="*/ 2147483647 h 246"/>
              <a:gd name="T78" fmla="*/ 2147483647 w 239"/>
              <a:gd name="T79" fmla="*/ 2147483647 h 246"/>
              <a:gd name="T80" fmla="*/ 2147483647 w 239"/>
              <a:gd name="T81" fmla="*/ 2147483647 h 246"/>
              <a:gd name="T82" fmla="*/ 2147483647 w 239"/>
              <a:gd name="T83" fmla="*/ 2147483647 h 24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39" h="246">
                <a:moveTo>
                  <a:pt x="238" y="123"/>
                </a:moveTo>
                <a:lnTo>
                  <a:pt x="238" y="114"/>
                </a:lnTo>
                <a:lnTo>
                  <a:pt x="237" y="104"/>
                </a:lnTo>
                <a:lnTo>
                  <a:pt x="235" y="96"/>
                </a:lnTo>
                <a:lnTo>
                  <a:pt x="233" y="86"/>
                </a:lnTo>
                <a:lnTo>
                  <a:pt x="229" y="78"/>
                </a:lnTo>
                <a:lnTo>
                  <a:pt x="226" y="69"/>
                </a:lnTo>
                <a:lnTo>
                  <a:pt x="222" y="62"/>
                </a:lnTo>
                <a:lnTo>
                  <a:pt x="217" y="53"/>
                </a:lnTo>
                <a:lnTo>
                  <a:pt x="211" y="46"/>
                </a:lnTo>
                <a:lnTo>
                  <a:pt x="207" y="39"/>
                </a:lnTo>
                <a:lnTo>
                  <a:pt x="199" y="32"/>
                </a:lnTo>
                <a:lnTo>
                  <a:pt x="193" y="26"/>
                </a:lnTo>
                <a:lnTo>
                  <a:pt x="186" y="22"/>
                </a:lnTo>
                <a:lnTo>
                  <a:pt x="178" y="16"/>
                </a:lnTo>
                <a:lnTo>
                  <a:pt x="170" y="12"/>
                </a:lnTo>
                <a:lnTo>
                  <a:pt x="162" y="8"/>
                </a:lnTo>
                <a:lnTo>
                  <a:pt x="154" y="6"/>
                </a:lnTo>
                <a:lnTo>
                  <a:pt x="145" y="3"/>
                </a:lnTo>
                <a:lnTo>
                  <a:pt x="137" y="2"/>
                </a:lnTo>
                <a:lnTo>
                  <a:pt x="127" y="0"/>
                </a:lnTo>
                <a:lnTo>
                  <a:pt x="120" y="0"/>
                </a:lnTo>
                <a:lnTo>
                  <a:pt x="111" y="0"/>
                </a:lnTo>
                <a:lnTo>
                  <a:pt x="102" y="2"/>
                </a:lnTo>
                <a:lnTo>
                  <a:pt x="92" y="3"/>
                </a:lnTo>
                <a:lnTo>
                  <a:pt x="84" y="6"/>
                </a:lnTo>
                <a:lnTo>
                  <a:pt x="74" y="8"/>
                </a:lnTo>
                <a:lnTo>
                  <a:pt x="68" y="12"/>
                </a:lnTo>
                <a:lnTo>
                  <a:pt x="60" y="16"/>
                </a:lnTo>
                <a:lnTo>
                  <a:pt x="53" y="22"/>
                </a:lnTo>
                <a:lnTo>
                  <a:pt x="44" y="26"/>
                </a:lnTo>
                <a:lnTo>
                  <a:pt x="38" y="32"/>
                </a:lnTo>
                <a:lnTo>
                  <a:pt x="32" y="39"/>
                </a:lnTo>
                <a:lnTo>
                  <a:pt x="24" y="46"/>
                </a:lnTo>
                <a:lnTo>
                  <a:pt x="21" y="53"/>
                </a:lnTo>
                <a:lnTo>
                  <a:pt x="15" y="62"/>
                </a:lnTo>
                <a:lnTo>
                  <a:pt x="11" y="69"/>
                </a:lnTo>
                <a:lnTo>
                  <a:pt x="8" y="78"/>
                </a:lnTo>
                <a:lnTo>
                  <a:pt x="5" y="86"/>
                </a:lnTo>
                <a:lnTo>
                  <a:pt x="3" y="96"/>
                </a:lnTo>
                <a:lnTo>
                  <a:pt x="2" y="104"/>
                </a:lnTo>
                <a:lnTo>
                  <a:pt x="0" y="114"/>
                </a:lnTo>
                <a:lnTo>
                  <a:pt x="0" y="123"/>
                </a:lnTo>
                <a:lnTo>
                  <a:pt x="0" y="132"/>
                </a:lnTo>
                <a:lnTo>
                  <a:pt x="2" y="141"/>
                </a:lnTo>
                <a:lnTo>
                  <a:pt x="3" y="149"/>
                </a:lnTo>
                <a:lnTo>
                  <a:pt x="5" y="158"/>
                </a:lnTo>
                <a:lnTo>
                  <a:pt x="8" y="168"/>
                </a:lnTo>
                <a:lnTo>
                  <a:pt x="11" y="176"/>
                </a:lnTo>
                <a:lnTo>
                  <a:pt x="15" y="183"/>
                </a:lnTo>
                <a:lnTo>
                  <a:pt x="21" y="191"/>
                </a:lnTo>
                <a:lnTo>
                  <a:pt x="24" y="198"/>
                </a:lnTo>
                <a:lnTo>
                  <a:pt x="32" y="205"/>
                </a:lnTo>
                <a:lnTo>
                  <a:pt x="38" y="212"/>
                </a:lnTo>
                <a:lnTo>
                  <a:pt x="44" y="218"/>
                </a:lnTo>
                <a:lnTo>
                  <a:pt x="53" y="223"/>
                </a:lnTo>
                <a:lnTo>
                  <a:pt x="60" y="228"/>
                </a:lnTo>
                <a:lnTo>
                  <a:pt x="68" y="233"/>
                </a:lnTo>
                <a:lnTo>
                  <a:pt x="74" y="237"/>
                </a:lnTo>
                <a:lnTo>
                  <a:pt x="84" y="240"/>
                </a:lnTo>
                <a:lnTo>
                  <a:pt x="92" y="242"/>
                </a:lnTo>
                <a:lnTo>
                  <a:pt x="102" y="244"/>
                </a:lnTo>
                <a:lnTo>
                  <a:pt x="111" y="245"/>
                </a:lnTo>
                <a:lnTo>
                  <a:pt x="120" y="245"/>
                </a:lnTo>
                <a:lnTo>
                  <a:pt x="127" y="245"/>
                </a:lnTo>
                <a:lnTo>
                  <a:pt x="137" y="244"/>
                </a:lnTo>
                <a:lnTo>
                  <a:pt x="145" y="242"/>
                </a:lnTo>
                <a:lnTo>
                  <a:pt x="154" y="240"/>
                </a:lnTo>
                <a:lnTo>
                  <a:pt x="162" y="237"/>
                </a:lnTo>
                <a:lnTo>
                  <a:pt x="170" y="233"/>
                </a:lnTo>
                <a:lnTo>
                  <a:pt x="178" y="228"/>
                </a:lnTo>
                <a:lnTo>
                  <a:pt x="186" y="223"/>
                </a:lnTo>
                <a:lnTo>
                  <a:pt x="193" y="218"/>
                </a:lnTo>
                <a:lnTo>
                  <a:pt x="199" y="212"/>
                </a:lnTo>
                <a:lnTo>
                  <a:pt x="207" y="205"/>
                </a:lnTo>
                <a:lnTo>
                  <a:pt x="211" y="198"/>
                </a:lnTo>
                <a:lnTo>
                  <a:pt x="217" y="191"/>
                </a:lnTo>
                <a:lnTo>
                  <a:pt x="222" y="183"/>
                </a:lnTo>
                <a:lnTo>
                  <a:pt x="226" y="176"/>
                </a:lnTo>
                <a:lnTo>
                  <a:pt x="229" y="168"/>
                </a:lnTo>
                <a:lnTo>
                  <a:pt x="233" y="158"/>
                </a:lnTo>
                <a:lnTo>
                  <a:pt x="235" y="149"/>
                </a:lnTo>
                <a:lnTo>
                  <a:pt x="237" y="141"/>
                </a:lnTo>
                <a:lnTo>
                  <a:pt x="238" y="132"/>
                </a:lnTo>
                <a:lnTo>
                  <a:pt x="238" y="123"/>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 name="Freeform 132"/>
          <p:cNvSpPr>
            <a:spLocks/>
          </p:cNvSpPr>
          <p:nvPr/>
        </p:nvSpPr>
        <p:spPr bwMode="auto">
          <a:xfrm>
            <a:off x="4496353" y="5917593"/>
            <a:ext cx="120650" cy="60325"/>
          </a:xfrm>
          <a:custGeom>
            <a:avLst/>
            <a:gdLst>
              <a:gd name="T0" fmla="*/ 0 w 83"/>
              <a:gd name="T1" fmla="*/ 2147483647 h 43"/>
              <a:gd name="T2" fmla="*/ 0 w 83"/>
              <a:gd name="T3" fmla="*/ 2147483647 h 43"/>
              <a:gd name="T4" fmla="*/ 0 w 83"/>
              <a:gd name="T5" fmla="*/ 2147483647 h 43"/>
              <a:gd name="T6" fmla="*/ 0 w 83"/>
              <a:gd name="T7" fmla="*/ 2147483647 h 43"/>
              <a:gd name="T8" fmla="*/ 2147483647 w 83"/>
              <a:gd name="T9" fmla="*/ 2147483647 h 43"/>
              <a:gd name="T10" fmla="*/ 2147483647 w 83"/>
              <a:gd name="T11" fmla="*/ 2147483647 h 43"/>
              <a:gd name="T12" fmla="*/ 2147483647 w 83"/>
              <a:gd name="T13" fmla="*/ 2147483647 h 43"/>
              <a:gd name="T14" fmla="*/ 2147483647 w 83"/>
              <a:gd name="T15" fmla="*/ 2147483647 h 43"/>
              <a:gd name="T16" fmla="*/ 2147483647 w 83"/>
              <a:gd name="T17" fmla="*/ 2147483647 h 43"/>
              <a:gd name="T18" fmla="*/ 2147483647 w 83"/>
              <a:gd name="T19" fmla="*/ 2147483647 h 43"/>
              <a:gd name="T20" fmla="*/ 2147483647 w 83"/>
              <a:gd name="T21" fmla="*/ 2147483647 h 43"/>
              <a:gd name="T22" fmla="*/ 2147483647 w 83"/>
              <a:gd name="T23" fmla="*/ 2147483647 h 43"/>
              <a:gd name="T24" fmla="*/ 2147483647 w 83"/>
              <a:gd name="T25" fmla="*/ 2147483647 h 43"/>
              <a:gd name="T26" fmla="*/ 2147483647 w 83"/>
              <a:gd name="T27" fmla="*/ 2147483647 h 43"/>
              <a:gd name="T28" fmla="*/ 2147483647 w 83"/>
              <a:gd name="T29" fmla="*/ 2147483647 h 43"/>
              <a:gd name="T30" fmla="*/ 2147483647 w 83"/>
              <a:gd name="T31" fmla="*/ 2147483647 h 43"/>
              <a:gd name="T32" fmla="*/ 2147483647 w 83"/>
              <a:gd name="T33" fmla="*/ 2147483647 h 43"/>
              <a:gd name="T34" fmla="*/ 2147483647 w 83"/>
              <a:gd name="T35" fmla="*/ 2147483647 h 43"/>
              <a:gd name="T36" fmla="*/ 2147483647 w 83"/>
              <a:gd name="T37" fmla="*/ 2147483647 h 43"/>
              <a:gd name="T38" fmla="*/ 2147483647 w 83"/>
              <a:gd name="T39" fmla="*/ 2147483647 h 43"/>
              <a:gd name="T40" fmla="*/ 2147483647 w 83"/>
              <a:gd name="T41" fmla="*/ 2147483647 h 43"/>
              <a:gd name="T42" fmla="*/ 2147483647 w 83"/>
              <a:gd name="T43" fmla="*/ 2147483647 h 43"/>
              <a:gd name="T44" fmla="*/ 2147483647 w 83"/>
              <a:gd name="T45" fmla="*/ 2147483647 h 43"/>
              <a:gd name="T46" fmla="*/ 2147483647 w 83"/>
              <a:gd name="T47" fmla="*/ 2147483647 h 43"/>
              <a:gd name="T48" fmla="*/ 2147483647 w 83"/>
              <a:gd name="T49" fmla="*/ 2147483647 h 43"/>
              <a:gd name="T50" fmla="*/ 2147483647 w 83"/>
              <a:gd name="T51" fmla="*/ 0 h 43"/>
              <a:gd name="T52" fmla="*/ 2147483647 w 83"/>
              <a:gd name="T53" fmla="*/ 0 h 43"/>
              <a:gd name="T54" fmla="*/ 2147483647 w 83"/>
              <a:gd name="T55" fmla="*/ 0 h 43"/>
              <a:gd name="T56" fmla="*/ 2147483647 w 83"/>
              <a:gd name="T57" fmla="*/ 2147483647 h 43"/>
              <a:gd name="T58" fmla="*/ 2147483647 w 83"/>
              <a:gd name="T59" fmla="*/ 2147483647 h 43"/>
              <a:gd name="T60" fmla="*/ 2147483647 w 83"/>
              <a:gd name="T61" fmla="*/ 2147483647 h 43"/>
              <a:gd name="T62" fmla="*/ 2147483647 w 83"/>
              <a:gd name="T63" fmla="*/ 2147483647 h 43"/>
              <a:gd name="T64" fmla="*/ 2147483647 w 83"/>
              <a:gd name="T65" fmla="*/ 2147483647 h 43"/>
              <a:gd name="T66" fmla="*/ 2147483647 w 83"/>
              <a:gd name="T67" fmla="*/ 2147483647 h 43"/>
              <a:gd name="T68" fmla="*/ 2147483647 w 83"/>
              <a:gd name="T69" fmla="*/ 2147483647 h 43"/>
              <a:gd name="T70" fmla="*/ 2147483647 w 83"/>
              <a:gd name="T71" fmla="*/ 2147483647 h 43"/>
              <a:gd name="T72" fmla="*/ 2147483647 w 83"/>
              <a:gd name="T73" fmla="*/ 2147483647 h 43"/>
              <a:gd name="T74" fmla="*/ 2147483647 w 83"/>
              <a:gd name="T75" fmla="*/ 2147483647 h 43"/>
              <a:gd name="T76" fmla="*/ 2147483647 w 83"/>
              <a:gd name="T77" fmla="*/ 2147483647 h 43"/>
              <a:gd name="T78" fmla="*/ 2147483647 w 83"/>
              <a:gd name="T79" fmla="*/ 2147483647 h 43"/>
              <a:gd name="T80" fmla="*/ 2147483647 w 83"/>
              <a:gd name="T81" fmla="*/ 2147483647 h 43"/>
              <a:gd name="T82" fmla="*/ 2147483647 w 83"/>
              <a:gd name="T83" fmla="*/ 2147483647 h 43"/>
              <a:gd name="T84" fmla="*/ 2147483647 w 83"/>
              <a:gd name="T85" fmla="*/ 2147483647 h 43"/>
              <a:gd name="T86" fmla="*/ 2147483647 w 83"/>
              <a:gd name="T87" fmla="*/ 2147483647 h 43"/>
              <a:gd name="T88" fmla="*/ 2147483647 w 83"/>
              <a:gd name="T89" fmla="*/ 2147483647 h 43"/>
              <a:gd name="T90" fmla="*/ 2147483647 w 83"/>
              <a:gd name="T91" fmla="*/ 2147483647 h 43"/>
              <a:gd name="T92" fmla="*/ 2147483647 w 83"/>
              <a:gd name="T93" fmla="*/ 2147483647 h 43"/>
              <a:gd name="T94" fmla="*/ 2147483647 w 83"/>
              <a:gd name="T95" fmla="*/ 2147483647 h 43"/>
              <a:gd name="T96" fmla="*/ 2147483647 w 83"/>
              <a:gd name="T97" fmla="*/ 2147483647 h 43"/>
              <a:gd name="T98" fmla="*/ 2147483647 w 83"/>
              <a:gd name="T99" fmla="*/ 2147483647 h 43"/>
              <a:gd name="T100" fmla="*/ 2147483647 w 83"/>
              <a:gd name="T101" fmla="*/ 2147483647 h 43"/>
              <a:gd name="T102" fmla="*/ 2147483647 w 83"/>
              <a:gd name="T103" fmla="*/ 2147483647 h 4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83" h="43">
                <a:moveTo>
                  <a:pt x="0" y="42"/>
                </a:moveTo>
                <a:lnTo>
                  <a:pt x="0" y="42"/>
                </a:lnTo>
                <a:lnTo>
                  <a:pt x="0" y="40"/>
                </a:lnTo>
                <a:lnTo>
                  <a:pt x="0" y="37"/>
                </a:lnTo>
                <a:lnTo>
                  <a:pt x="1" y="34"/>
                </a:lnTo>
                <a:lnTo>
                  <a:pt x="1" y="30"/>
                </a:lnTo>
                <a:lnTo>
                  <a:pt x="2" y="29"/>
                </a:lnTo>
                <a:lnTo>
                  <a:pt x="3" y="26"/>
                </a:lnTo>
                <a:lnTo>
                  <a:pt x="4" y="24"/>
                </a:lnTo>
                <a:lnTo>
                  <a:pt x="5" y="22"/>
                </a:lnTo>
                <a:lnTo>
                  <a:pt x="5" y="19"/>
                </a:lnTo>
                <a:lnTo>
                  <a:pt x="8" y="17"/>
                </a:lnTo>
                <a:lnTo>
                  <a:pt x="10" y="15"/>
                </a:lnTo>
                <a:lnTo>
                  <a:pt x="11" y="13"/>
                </a:lnTo>
                <a:lnTo>
                  <a:pt x="11" y="11"/>
                </a:lnTo>
                <a:lnTo>
                  <a:pt x="15" y="9"/>
                </a:lnTo>
                <a:lnTo>
                  <a:pt x="19" y="8"/>
                </a:lnTo>
                <a:lnTo>
                  <a:pt x="19" y="7"/>
                </a:lnTo>
                <a:lnTo>
                  <a:pt x="20" y="6"/>
                </a:lnTo>
                <a:lnTo>
                  <a:pt x="23" y="4"/>
                </a:lnTo>
                <a:lnTo>
                  <a:pt x="26" y="2"/>
                </a:lnTo>
                <a:lnTo>
                  <a:pt x="28" y="2"/>
                </a:lnTo>
                <a:lnTo>
                  <a:pt x="31" y="1"/>
                </a:lnTo>
                <a:lnTo>
                  <a:pt x="34" y="1"/>
                </a:lnTo>
                <a:lnTo>
                  <a:pt x="35" y="1"/>
                </a:lnTo>
                <a:lnTo>
                  <a:pt x="38" y="0"/>
                </a:lnTo>
                <a:lnTo>
                  <a:pt x="40" y="0"/>
                </a:lnTo>
                <a:lnTo>
                  <a:pt x="43" y="0"/>
                </a:lnTo>
                <a:lnTo>
                  <a:pt x="45" y="1"/>
                </a:lnTo>
                <a:lnTo>
                  <a:pt x="48" y="1"/>
                </a:lnTo>
                <a:lnTo>
                  <a:pt x="50" y="1"/>
                </a:lnTo>
                <a:lnTo>
                  <a:pt x="53" y="2"/>
                </a:lnTo>
                <a:lnTo>
                  <a:pt x="55" y="2"/>
                </a:lnTo>
                <a:lnTo>
                  <a:pt x="58" y="4"/>
                </a:lnTo>
                <a:lnTo>
                  <a:pt x="59" y="6"/>
                </a:lnTo>
                <a:lnTo>
                  <a:pt x="62" y="7"/>
                </a:lnTo>
                <a:lnTo>
                  <a:pt x="65" y="8"/>
                </a:lnTo>
                <a:lnTo>
                  <a:pt x="67" y="9"/>
                </a:lnTo>
                <a:lnTo>
                  <a:pt x="69" y="11"/>
                </a:lnTo>
                <a:lnTo>
                  <a:pt x="70" y="13"/>
                </a:lnTo>
                <a:lnTo>
                  <a:pt x="73" y="15"/>
                </a:lnTo>
                <a:lnTo>
                  <a:pt x="73" y="17"/>
                </a:lnTo>
                <a:lnTo>
                  <a:pt x="76" y="19"/>
                </a:lnTo>
                <a:lnTo>
                  <a:pt x="77" y="22"/>
                </a:lnTo>
                <a:lnTo>
                  <a:pt x="78" y="24"/>
                </a:lnTo>
                <a:lnTo>
                  <a:pt x="78" y="26"/>
                </a:lnTo>
                <a:lnTo>
                  <a:pt x="79" y="29"/>
                </a:lnTo>
                <a:lnTo>
                  <a:pt x="81" y="30"/>
                </a:lnTo>
                <a:lnTo>
                  <a:pt x="81" y="34"/>
                </a:lnTo>
                <a:lnTo>
                  <a:pt x="82" y="37"/>
                </a:lnTo>
                <a:lnTo>
                  <a:pt x="82" y="40"/>
                </a:lnTo>
                <a:lnTo>
                  <a:pt x="82" y="42"/>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4" name="Freeform 133"/>
          <p:cNvSpPr>
            <a:spLocks/>
          </p:cNvSpPr>
          <p:nvPr/>
        </p:nvSpPr>
        <p:spPr bwMode="auto">
          <a:xfrm>
            <a:off x="4615415" y="5976331"/>
            <a:ext cx="117475" cy="60325"/>
          </a:xfrm>
          <a:custGeom>
            <a:avLst/>
            <a:gdLst>
              <a:gd name="T0" fmla="*/ 0 w 81"/>
              <a:gd name="T1" fmla="*/ 0 h 43"/>
              <a:gd name="T2" fmla="*/ 0 w 81"/>
              <a:gd name="T3" fmla="*/ 0 h 43"/>
              <a:gd name="T4" fmla="*/ 0 w 81"/>
              <a:gd name="T5" fmla="*/ 2147483647 h 43"/>
              <a:gd name="T6" fmla="*/ 2147483647 w 81"/>
              <a:gd name="T7" fmla="*/ 2147483647 h 43"/>
              <a:gd name="T8" fmla="*/ 2147483647 w 81"/>
              <a:gd name="T9" fmla="*/ 2147483647 h 43"/>
              <a:gd name="T10" fmla="*/ 2147483647 w 81"/>
              <a:gd name="T11" fmla="*/ 2147483647 h 43"/>
              <a:gd name="T12" fmla="*/ 2147483647 w 81"/>
              <a:gd name="T13" fmla="*/ 2147483647 h 43"/>
              <a:gd name="T14" fmla="*/ 2147483647 w 81"/>
              <a:gd name="T15" fmla="*/ 2147483647 h 43"/>
              <a:gd name="T16" fmla="*/ 2147483647 w 81"/>
              <a:gd name="T17" fmla="*/ 2147483647 h 43"/>
              <a:gd name="T18" fmla="*/ 2147483647 w 81"/>
              <a:gd name="T19" fmla="*/ 2147483647 h 43"/>
              <a:gd name="T20" fmla="*/ 2147483647 w 81"/>
              <a:gd name="T21" fmla="*/ 2147483647 h 43"/>
              <a:gd name="T22" fmla="*/ 2147483647 w 81"/>
              <a:gd name="T23" fmla="*/ 2147483647 h 43"/>
              <a:gd name="T24" fmla="*/ 2147483647 w 81"/>
              <a:gd name="T25" fmla="*/ 2147483647 h 43"/>
              <a:gd name="T26" fmla="*/ 2147483647 w 81"/>
              <a:gd name="T27" fmla="*/ 2147483647 h 43"/>
              <a:gd name="T28" fmla="*/ 2147483647 w 81"/>
              <a:gd name="T29" fmla="*/ 2147483647 h 43"/>
              <a:gd name="T30" fmla="*/ 2147483647 w 81"/>
              <a:gd name="T31" fmla="*/ 2147483647 h 43"/>
              <a:gd name="T32" fmla="*/ 2147483647 w 81"/>
              <a:gd name="T33" fmla="*/ 2147483647 h 43"/>
              <a:gd name="T34" fmla="*/ 2147483647 w 81"/>
              <a:gd name="T35" fmla="*/ 2147483647 h 43"/>
              <a:gd name="T36" fmla="*/ 2147483647 w 81"/>
              <a:gd name="T37" fmla="*/ 2147483647 h 43"/>
              <a:gd name="T38" fmla="*/ 2147483647 w 81"/>
              <a:gd name="T39" fmla="*/ 2147483647 h 43"/>
              <a:gd name="T40" fmla="*/ 2147483647 w 81"/>
              <a:gd name="T41" fmla="*/ 2147483647 h 43"/>
              <a:gd name="T42" fmla="*/ 2147483647 w 81"/>
              <a:gd name="T43" fmla="*/ 2147483647 h 43"/>
              <a:gd name="T44" fmla="*/ 2147483647 w 81"/>
              <a:gd name="T45" fmla="*/ 2147483647 h 43"/>
              <a:gd name="T46" fmla="*/ 2147483647 w 81"/>
              <a:gd name="T47" fmla="*/ 2147483647 h 43"/>
              <a:gd name="T48" fmla="*/ 2147483647 w 81"/>
              <a:gd name="T49" fmla="*/ 2147483647 h 43"/>
              <a:gd name="T50" fmla="*/ 2147483647 w 81"/>
              <a:gd name="T51" fmla="*/ 2147483647 h 43"/>
              <a:gd name="T52" fmla="*/ 2147483647 w 81"/>
              <a:gd name="T53" fmla="*/ 2147483647 h 43"/>
              <a:gd name="T54" fmla="*/ 2147483647 w 81"/>
              <a:gd name="T55" fmla="*/ 2147483647 h 43"/>
              <a:gd name="T56" fmla="*/ 2147483647 w 81"/>
              <a:gd name="T57" fmla="*/ 2147483647 h 43"/>
              <a:gd name="T58" fmla="*/ 2147483647 w 81"/>
              <a:gd name="T59" fmla="*/ 2147483647 h 43"/>
              <a:gd name="T60" fmla="*/ 2147483647 w 81"/>
              <a:gd name="T61" fmla="*/ 2147483647 h 43"/>
              <a:gd name="T62" fmla="*/ 2147483647 w 81"/>
              <a:gd name="T63" fmla="*/ 2147483647 h 43"/>
              <a:gd name="T64" fmla="*/ 2147483647 w 81"/>
              <a:gd name="T65" fmla="*/ 2147483647 h 43"/>
              <a:gd name="T66" fmla="*/ 2147483647 w 81"/>
              <a:gd name="T67" fmla="*/ 2147483647 h 43"/>
              <a:gd name="T68" fmla="*/ 2147483647 w 81"/>
              <a:gd name="T69" fmla="*/ 2147483647 h 43"/>
              <a:gd name="T70" fmla="*/ 2147483647 w 81"/>
              <a:gd name="T71" fmla="*/ 2147483647 h 43"/>
              <a:gd name="T72" fmla="*/ 2147483647 w 81"/>
              <a:gd name="T73" fmla="*/ 2147483647 h 43"/>
              <a:gd name="T74" fmla="*/ 2147483647 w 81"/>
              <a:gd name="T75" fmla="*/ 2147483647 h 43"/>
              <a:gd name="T76" fmla="*/ 2147483647 w 81"/>
              <a:gd name="T77" fmla="*/ 2147483647 h 43"/>
              <a:gd name="T78" fmla="*/ 2147483647 w 81"/>
              <a:gd name="T79" fmla="*/ 2147483647 h 43"/>
              <a:gd name="T80" fmla="*/ 2147483647 w 81"/>
              <a:gd name="T81" fmla="*/ 2147483647 h 43"/>
              <a:gd name="T82" fmla="*/ 2147483647 w 81"/>
              <a:gd name="T83" fmla="*/ 2147483647 h 43"/>
              <a:gd name="T84" fmla="*/ 2147483647 w 81"/>
              <a:gd name="T85" fmla="*/ 2147483647 h 43"/>
              <a:gd name="T86" fmla="*/ 2147483647 w 81"/>
              <a:gd name="T87" fmla="*/ 2147483647 h 43"/>
              <a:gd name="T88" fmla="*/ 2147483647 w 81"/>
              <a:gd name="T89" fmla="*/ 2147483647 h 43"/>
              <a:gd name="T90" fmla="*/ 2147483647 w 81"/>
              <a:gd name="T91" fmla="*/ 2147483647 h 43"/>
              <a:gd name="T92" fmla="*/ 2147483647 w 81"/>
              <a:gd name="T93" fmla="*/ 2147483647 h 43"/>
              <a:gd name="T94" fmla="*/ 2147483647 w 81"/>
              <a:gd name="T95" fmla="*/ 2147483647 h 43"/>
              <a:gd name="T96" fmla="*/ 2147483647 w 81"/>
              <a:gd name="T97" fmla="*/ 2147483647 h 43"/>
              <a:gd name="T98" fmla="*/ 2147483647 w 81"/>
              <a:gd name="T99" fmla="*/ 2147483647 h 43"/>
              <a:gd name="T100" fmla="*/ 2147483647 w 81"/>
              <a:gd name="T101" fmla="*/ 2147483647 h 43"/>
              <a:gd name="T102" fmla="*/ 2147483647 w 81"/>
              <a:gd name="T103" fmla="*/ 0 h 4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81" h="43">
                <a:moveTo>
                  <a:pt x="0" y="0"/>
                </a:moveTo>
                <a:lnTo>
                  <a:pt x="0" y="0"/>
                </a:lnTo>
                <a:lnTo>
                  <a:pt x="0" y="3"/>
                </a:lnTo>
                <a:lnTo>
                  <a:pt x="1" y="5"/>
                </a:lnTo>
                <a:lnTo>
                  <a:pt x="1" y="7"/>
                </a:lnTo>
                <a:lnTo>
                  <a:pt x="1" y="10"/>
                </a:lnTo>
                <a:lnTo>
                  <a:pt x="2" y="14"/>
                </a:lnTo>
                <a:lnTo>
                  <a:pt x="2" y="16"/>
                </a:lnTo>
                <a:lnTo>
                  <a:pt x="5" y="18"/>
                </a:lnTo>
                <a:lnTo>
                  <a:pt x="5" y="20"/>
                </a:lnTo>
                <a:lnTo>
                  <a:pt x="5" y="22"/>
                </a:lnTo>
                <a:lnTo>
                  <a:pt x="7" y="25"/>
                </a:lnTo>
                <a:lnTo>
                  <a:pt x="9" y="28"/>
                </a:lnTo>
                <a:lnTo>
                  <a:pt x="11" y="29"/>
                </a:lnTo>
                <a:lnTo>
                  <a:pt x="12" y="31"/>
                </a:lnTo>
                <a:lnTo>
                  <a:pt x="14" y="33"/>
                </a:lnTo>
                <a:lnTo>
                  <a:pt x="16" y="35"/>
                </a:lnTo>
                <a:lnTo>
                  <a:pt x="19" y="36"/>
                </a:lnTo>
                <a:lnTo>
                  <a:pt x="21" y="37"/>
                </a:lnTo>
                <a:lnTo>
                  <a:pt x="23" y="38"/>
                </a:lnTo>
                <a:lnTo>
                  <a:pt x="24" y="38"/>
                </a:lnTo>
                <a:lnTo>
                  <a:pt x="28" y="39"/>
                </a:lnTo>
                <a:lnTo>
                  <a:pt x="31" y="41"/>
                </a:lnTo>
                <a:lnTo>
                  <a:pt x="33" y="42"/>
                </a:lnTo>
                <a:lnTo>
                  <a:pt x="36" y="42"/>
                </a:lnTo>
                <a:lnTo>
                  <a:pt x="37" y="42"/>
                </a:lnTo>
                <a:lnTo>
                  <a:pt x="40" y="42"/>
                </a:lnTo>
                <a:lnTo>
                  <a:pt x="43" y="42"/>
                </a:lnTo>
                <a:lnTo>
                  <a:pt x="45" y="42"/>
                </a:lnTo>
                <a:lnTo>
                  <a:pt x="48" y="42"/>
                </a:lnTo>
                <a:lnTo>
                  <a:pt x="51" y="41"/>
                </a:lnTo>
                <a:lnTo>
                  <a:pt x="53" y="39"/>
                </a:lnTo>
                <a:lnTo>
                  <a:pt x="54" y="38"/>
                </a:lnTo>
                <a:lnTo>
                  <a:pt x="57" y="38"/>
                </a:lnTo>
                <a:lnTo>
                  <a:pt x="59" y="37"/>
                </a:lnTo>
                <a:lnTo>
                  <a:pt x="62" y="36"/>
                </a:lnTo>
                <a:lnTo>
                  <a:pt x="64" y="35"/>
                </a:lnTo>
                <a:lnTo>
                  <a:pt x="67" y="33"/>
                </a:lnTo>
                <a:lnTo>
                  <a:pt x="69" y="31"/>
                </a:lnTo>
                <a:lnTo>
                  <a:pt x="70" y="29"/>
                </a:lnTo>
                <a:lnTo>
                  <a:pt x="71" y="28"/>
                </a:lnTo>
                <a:lnTo>
                  <a:pt x="73" y="25"/>
                </a:lnTo>
                <a:lnTo>
                  <a:pt x="74" y="22"/>
                </a:lnTo>
                <a:lnTo>
                  <a:pt x="75" y="20"/>
                </a:lnTo>
                <a:lnTo>
                  <a:pt x="77" y="18"/>
                </a:lnTo>
                <a:lnTo>
                  <a:pt x="77" y="16"/>
                </a:lnTo>
                <a:lnTo>
                  <a:pt x="79" y="14"/>
                </a:lnTo>
                <a:lnTo>
                  <a:pt x="79" y="10"/>
                </a:lnTo>
                <a:lnTo>
                  <a:pt x="80" y="7"/>
                </a:lnTo>
                <a:lnTo>
                  <a:pt x="80" y="5"/>
                </a:lnTo>
                <a:lnTo>
                  <a:pt x="80" y="3"/>
                </a:lnTo>
                <a:lnTo>
                  <a:pt x="80"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 name="Line 134"/>
          <p:cNvSpPr>
            <a:spLocks noChangeShapeType="1"/>
          </p:cNvSpPr>
          <p:nvPr/>
        </p:nvSpPr>
        <p:spPr bwMode="auto">
          <a:xfrm flipV="1">
            <a:off x="4621765" y="5481031"/>
            <a:ext cx="0" cy="34131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 name="Freeform 135"/>
          <p:cNvSpPr>
            <a:spLocks/>
          </p:cNvSpPr>
          <p:nvPr/>
        </p:nvSpPr>
        <p:spPr bwMode="auto">
          <a:xfrm>
            <a:off x="4602715" y="5431818"/>
            <a:ext cx="34925" cy="66675"/>
          </a:xfrm>
          <a:custGeom>
            <a:avLst/>
            <a:gdLst>
              <a:gd name="T0" fmla="*/ 2147483647 w 24"/>
              <a:gd name="T1" fmla="*/ 0 h 48"/>
              <a:gd name="T2" fmla="*/ 0 w 24"/>
              <a:gd name="T3" fmla="*/ 2147483647 h 48"/>
              <a:gd name="T4" fmla="*/ 2147483647 w 24"/>
              <a:gd name="T5" fmla="*/ 2147483647 h 48"/>
              <a:gd name="T6" fmla="*/ 2147483647 w 24"/>
              <a:gd name="T7" fmla="*/ 2147483647 h 48"/>
              <a:gd name="T8" fmla="*/ 2147483647 w 24"/>
              <a:gd name="T9" fmla="*/ 0 h 48"/>
              <a:gd name="T10" fmla="*/ 2147483647 w 24"/>
              <a:gd name="T11" fmla="*/ 0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 h="48">
                <a:moveTo>
                  <a:pt x="13" y="0"/>
                </a:moveTo>
                <a:lnTo>
                  <a:pt x="0" y="47"/>
                </a:lnTo>
                <a:lnTo>
                  <a:pt x="13" y="35"/>
                </a:lnTo>
                <a:lnTo>
                  <a:pt x="23" y="47"/>
                </a:lnTo>
                <a:lnTo>
                  <a:pt x="13" y="0"/>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7" name="Line 136"/>
          <p:cNvSpPr>
            <a:spLocks noChangeShapeType="1"/>
          </p:cNvSpPr>
          <p:nvPr/>
        </p:nvSpPr>
        <p:spPr bwMode="auto">
          <a:xfrm>
            <a:off x="5328203" y="4523768"/>
            <a:ext cx="325437"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 name="Freeform 137"/>
          <p:cNvSpPr>
            <a:spLocks/>
          </p:cNvSpPr>
          <p:nvPr/>
        </p:nvSpPr>
        <p:spPr bwMode="auto">
          <a:xfrm>
            <a:off x="4399515" y="4523768"/>
            <a:ext cx="69850" cy="33338"/>
          </a:xfrm>
          <a:custGeom>
            <a:avLst/>
            <a:gdLst>
              <a:gd name="T0" fmla="*/ 2147483647 w 49"/>
              <a:gd name="T1" fmla="*/ 2147483647 h 24"/>
              <a:gd name="T2" fmla="*/ 0 w 49"/>
              <a:gd name="T3" fmla="*/ 0 h 24"/>
              <a:gd name="T4" fmla="*/ 2147483647 w 49"/>
              <a:gd name="T5" fmla="*/ 2147483647 h 24"/>
              <a:gd name="T6" fmla="*/ 0 w 49"/>
              <a:gd name="T7" fmla="*/ 2147483647 h 24"/>
              <a:gd name="T8" fmla="*/ 2147483647 w 49"/>
              <a:gd name="T9" fmla="*/ 2147483647 h 24"/>
              <a:gd name="T10" fmla="*/ 2147483647 w 49"/>
              <a:gd name="T11" fmla="*/ 2147483647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4">
                <a:moveTo>
                  <a:pt x="48" y="11"/>
                </a:moveTo>
                <a:lnTo>
                  <a:pt x="0" y="0"/>
                </a:lnTo>
                <a:lnTo>
                  <a:pt x="11" y="11"/>
                </a:lnTo>
                <a:lnTo>
                  <a:pt x="0" y="23"/>
                </a:lnTo>
                <a:lnTo>
                  <a:pt x="48" y="11"/>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 name="Line 138"/>
          <p:cNvSpPr>
            <a:spLocks noChangeShapeType="1"/>
          </p:cNvSpPr>
          <p:nvPr/>
        </p:nvSpPr>
        <p:spPr bwMode="auto">
          <a:xfrm>
            <a:off x="4805915" y="4528531"/>
            <a:ext cx="9842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 name="Freeform 139"/>
          <p:cNvSpPr>
            <a:spLocks/>
          </p:cNvSpPr>
          <p:nvPr/>
        </p:nvSpPr>
        <p:spPr bwMode="auto">
          <a:xfrm>
            <a:off x="4626528" y="4696806"/>
            <a:ext cx="33337" cy="65087"/>
          </a:xfrm>
          <a:custGeom>
            <a:avLst/>
            <a:gdLst>
              <a:gd name="T0" fmla="*/ 2147483647 w 23"/>
              <a:gd name="T1" fmla="*/ 0 h 47"/>
              <a:gd name="T2" fmla="*/ 0 w 23"/>
              <a:gd name="T3" fmla="*/ 2147483647 h 47"/>
              <a:gd name="T4" fmla="*/ 2147483647 w 23"/>
              <a:gd name="T5" fmla="*/ 2147483647 h 47"/>
              <a:gd name="T6" fmla="*/ 2147483647 w 23"/>
              <a:gd name="T7" fmla="*/ 2147483647 h 47"/>
              <a:gd name="T8" fmla="*/ 2147483647 w 23"/>
              <a:gd name="T9" fmla="*/ 0 h 47"/>
              <a:gd name="T10" fmla="*/ 2147483647 w 23"/>
              <a:gd name="T11" fmla="*/ 0 h 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47">
                <a:moveTo>
                  <a:pt x="12" y="0"/>
                </a:moveTo>
                <a:lnTo>
                  <a:pt x="0" y="46"/>
                </a:lnTo>
                <a:lnTo>
                  <a:pt x="12" y="35"/>
                </a:lnTo>
                <a:lnTo>
                  <a:pt x="22" y="46"/>
                </a:lnTo>
                <a:lnTo>
                  <a:pt x="12" y="0"/>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41" name="Group 140"/>
          <p:cNvGrpSpPr>
            <a:grpSpLocks/>
          </p:cNvGrpSpPr>
          <p:nvPr/>
        </p:nvGrpSpPr>
        <p:grpSpPr bwMode="auto">
          <a:xfrm>
            <a:off x="5706028" y="4211031"/>
            <a:ext cx="346075" cy="555625"/>
            <a:chOff x="2395" y="3168"/>
            <a:chExt cx="240" cy="396"/>
          </a:xfrm>
        </p:grpSpPr>
        <p:sp>
          <p:nvSpPr>
            <p:cNvPr id="142" name="Freeform 141"/>
            <p:cNvSpPr>
              <a:spLocks/>
            </p:cNvSpPr>
            <p:nvPr/>
          </p:nvSpPr>
          <p:spPr bwMode="auto">
            <a:xfrm>
              <a:off x="2395" y="3252"/>
              <a:ext cx="240" cy="245"/>
            </a:xfrm>
            <a:custGeom>
              <a:avLst/>
              <a:gdLst>
                <a:gd name="T0" fmla="*/ 239 w 240"/>
                <a:gd name="T1" fmla="*/ 0 h 245"/>
                <a:gd name="T2" fmla="*/ 239 w 240"/>
                <a:gd name="T3" fmla="*/ 244 h 245"/>
                <a:gd name="T4" fmla="*/ 0 w 240"/>
                <a:gd name="T5" fmla="*/ 244 h 245"/>
                <a:gd name="T6" fmla="*/ 0 w 240"/>
                <a:gd name="T7" fmla="*/ 0 h 245"/>
                <a:gd name="T8" fmla="*/ 239 w 240"/>
                <a:gd name="T9" fmla="*/ 0 h 2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0" h="245">
                  <a:moveTo>
                    <a:pt x="239" y="0"/>
                  </a:moveTo>
                  <a:lnTo>
                    <a:pt x="239" y="244"/>
                  </a:lnTo>
                  <a:lnTo>
                    <a:pt x="0" y="244"/>
                  </a:lnTo>
                  <a:lnTo>
                    <a:pt x="0" y="0"/>
                  </a:lnTo>
                  <a:lnTo>
                    <a:pt x="239"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 name="Line 142"/>
            <p:cNvSpPr>
              <a:spLocks noChangeShapeType="1"/>
            </p:cNvSpPr>
            <p:nvPr/>
          </p:nvSpPr>
          <p:spPr bwMode="auto">
            <a:xfrm flipV="1">
              <a:off x="2480" y="3203"/>
              <a:ext cx="86" cy="361"/>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 name="Freeform 143"/>
            <p:cNvSpPr>
              <a:spLocks/>
            </p:cNvSpPr>
            <p:nvPr/>
          </p:nvSpPr>
          <p:spPr bwMode="auto">
            <a:xfrm>
              <a:off x="2552" y="3168"/>
              <a:ext cx="23" cy="49"/>
            </a:xfrm>
            <a:custGeom>
              <a:avLst/>
              <a:gdLst>
                <a:gd name="T0" fmla="*/ 22 w 23"/>
                <a:gd name="T1" fmla="*/ 0 h 49"/>
                <a:gd name="T2" fmla="*/ 0 w 23"/>
                <a:gd name="T3" fmla="*/ 43 h 49"/>
                <a:gd name="T4" fmla="*/ 14 w 23"/>
                <a:gd name="T5" fmla="*/ 35 h 49"/>
                <a:gd name="T6" fmla="*/ 22 w 23"/>
                <a:gd name="T7" fmla="*/ 48 h 49"/>
                <a:gd name="T8" fmla="*/ 22 w 23"/>
                <a:gd name="T9" fmla="*/ 0 h 49"/>
                <a:gd name="T10" fmla="*/ 22 w 23"/>
                <a:gd name="T11" fmla="*/ 0 h 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49">
                  <a:moveTo>
                    <a:pt x="22" y="0"/>
                  </a:moveTo>
                  <a:lnTo>
                    <a:pt x="0" y="43"/>
                  </a:lnTo>
                  <a:lnTo>
                    <a:pt x="14" y="35"/>
                  </a:lnTo>
                  <a:lnTo>
                    <a:pt x="22" y="48"/>
                  </a:lnTo>
                  <a:lnTo>
                    <a:pt x="22" y="0"/>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5" name="Freeform 144"/>
          <p:cNvSpPr>
            <a:spLocks/>
          </p:cNvSpPr>
          <p:nvPr/>
        </p:nvSpPr>
        <p:spPr bwMode="auto">
          <a:xfrm>
            <a:off x="5637765" y="4507893"/>
            <a:ext cx="69850" cy="34925"/>
          </a:xfrm>
          <a:custGeom>
            <a:avLst/>
            <a:gdLst>
              <a:gd name="T0" fmla="*/ 2147483647 w 49"/>
              <a:gd name="T1" fmla="*/ 2147483647 h 24"/>
              <a:gd name="T2" fmla="*/ 0 w 49"/>
              <a:gd name="T3" fmla="*/ 0 h 24"/>
              <a:gd name="T4" fmla="*/ 2147483647 w 49"/>
              <a:gd name="T5" fmla="*/ 2147483647 h 24"/>
              <a:gd name="T6" fmla="*/ 0 w 49"/>
              <a:gd name="T7" fmla="*/ 2147483647 h 24"/>
              <a:gd name="T8" fmla="*/ 2147483647 w 49"/>
              <a:gd name="T9" fmla="*/ 2147483647 h 24"/>
              <a:gd name="T10" fmla="*/ 2147483647 w 49"/>
              <a:gd name="T11" fmla="*/ 2147483647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4">
                <a:moveTo>
                  <a:pt x="48" y="11"/>
                </a:moveTo>
                <a:lnTo>
                  <a:pt x="0" y="0"/>
                </a:lnTo>
                <a:lnTo>
                  <a:pt x="11" y="11"/>
                </a:lnTo>
                <a:lnTo>
                  <a:pt x="0" y="23"/>
                </a:lnTo>
                <a:lnTo>
                  <a:pt x="48" y="11"/>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46" name="Group 145"/>
          <p:cNvGrpSpPr>
            <a:grpSpLocks/>
          </p:cNvGrpSpPr>
          <p:nvPr/>
        </p:nvGrpSpPr>
        <p:grpSpPr bwMode="auto">
          <a:xfrm>
            <a:off x="4959903" y="4209443"/>
            <a:ext cx="369887" cy="552450"/>
            <a:chOff x="1878" y="3166"/>
            <a:chExt cx="256" cy="395"/>
          </a:xfrm>
        </p:grpSpPr>
        <p:grpSp>
          <p:nvGrpSpPr>
            <p:cNvPr id="147" name="Group 146"/>
            <p:cNvGrpSpPr>
              <a:grpSpLocks/>
            </p:cNvGrpSpPr>
            <p:nvPr/>
          </p:nvGrpSpPr>
          <p:grpSpPr bwMode="auto">
            <a:xfrm>
              <a:off x="1878" y="3201"/>
              <a:ext cx="256" cy="360"/>
              <a:chOff x="1878" y="3201"/>
              <a:chExt cx="256" cy="360"/>
            </a:xfrm>
          </p:grpSpPr>
          <p:sp>
            <p:nvSpPr>
              <p:cNvPr id="149" name="Freeform 147"/>
              <p:cNvSpPr>
                <a:spLocks/>
              </p:cNvSpPr>
              <p:nvPr/>
            </p:nvSpPr>
            <p:spPr bwMode="auto">
              <a:xfrm>
                <a:off x="1878" y="3252"/>
                <a:ext cx="256" cy="263"/>
              </a:xfrm>
              <a:custGeom>
                <a:avLst/>
                <a:gdLst>
                  <a:gd name="T0" fmla="*/ 0 w 256"/>
                  <a:gd name="T1" fmla="*/ 0 h 263"/>
                  <a:gd name="T2" fmla="*/ 0 w 256"/>
                  <a:gd name="T3" fmla="*/ 262 h 263"/>
                  <a:gd name="T4" fmla="*/ 255 w 256"/>
                  <a:gd name="T5" fmla="*/ 131 h 263"/>
                  <a:gd name="T6" fmla="*/ 0 w 256"/>
                  <a:gd name="T7" fmla="*/ 0 h 2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6" h="263">
                    <a:moveTo>
                      <a:pt x="0" y="0"/>
                    </a:moveTo>
                    <a:lnTo>
                      <a:pt x="0" y="262"/>
                    </a:lnTo>
                    <a:lnTo>
                      <a:pt x="255" y="131"/>
                    </a:lnTo>
                    <a:lnTo>
                      <a:pt x="0" y="0"/>
                    </a:lnTo>
                  </a:path>
                </a:pathLst>
              </a:custGeom>
              <a:noFill/>
              <a:ln w="317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 name="Line 148"/>
              <p:cNvSpPr>
                <a:spLocks noChangeShapeType="1"/>
              </p:cNvSpPr>
              <p:nvPr/>
            </p:nvSpPr>
            <p:spPr bwMode="auto">
              <a:xfrm flipV="1">
                <a:off x="1932" y="3201"/>
                <a:ext cx="85" cy="360"/>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8" name="Freeform 149"/>
            <p:cNvSpPr>
              <a:spLocks/>
            </p:cNvSpPr>
            <p:nvPr/>
          </p:nvSpPr>
          <p:spPr bwMode="auto">
            <a:xfrm>
              <a:off x="2003" y="3166"/>
              <a:ext cx="23" cy="50"/>
            </a:xfrm>
            <a:custGeom>
              <a:avLst/>
              <a:gdLst>
                <a:gd name="T0" fmla="*/ 22 w 23"/>
                <a:gd name="T1" fmla="*/ 0 h 50"/>
                <a:gd name="T2" fmla="*/ 0 w 23"/>
                <a:gd name="T3" fmla="*/ 42 h 50"/>
                <a:gd name="T4" fmla="*/ 14 w 23"/>
                <a:gd name="T5" fmla="*/ 35 h 50"/>
                <a:gd name="T6" fmla="*/ 22 w 23"/>
                <a:gd name="T7" fmla="*/ 49 h 50"/>
                <a:gd name="T8" fmla="*/ 22 w 23"/>
                <a:gd name="T9" fmla="*/ 0 h 50"/>
                <a:gd name="T10" fmla="*/ 22 w 23"/>
                <a:gd name="T11" fmla="*/ 0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50">
                  <a:moveTo>
                    <a:pt x="22" y="0"/>
                  </a:moveTo>
                  <a:lnTo>
                    <a:pt x="0" y="42"/>
                  </a:lnTo>
                  <a:lnTo>
                    <a:pt x="14" y="35"/>
                  </a:lnTo>
                  <a:lnTo>
                    <a:pt x="22" y="49"/>
                  </a:lnTo>
                  <a:lnTo>
                    <a:pt x="22" y="0"/>
                  </a:lnTo>
                </a:path>
              </a:pathLst>
            </a:custGeom>
            <a:solidFill>
              <a:srgbClr val="0000FF"/>
            </a:solidFill>
            <a:ln w="31750" cap="flat" cmpd="sng">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1" name="Text Box 150"/>
          <p:cNvSpPr txBox="1">
            <a:spLocks noChangeArrowheads="1"/>
          </p:cNvSpPr>
          <p:nvPr/>
        </p:nvSpPr>
        <p:spPr bwMode="auto">
          <a:xfrm>
            <a:off x="4490003" y="3866543"/>
            <a:ext cx="1504950"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lgn="ctr">
              <a:buClr>
                <a:srgbClr val="000000"/>
              </a:buClr>
              <a:buSzPct val="90000"/>
              <a:buFont typeface="Monotype Sorts" pitchFamily="2" charset="2"/>
              <a:buNone/>
            </a:pPr>
            <a:r>
              <a:rPr lang="en-US" altLang="en-US" sz="1700" b="1">
                <a:solidFill>
                  <a:srgbClr val="0000FF"/>
                </a:solidFill>
                <a:latin typeface="ITCCenturyBookT" pitchFamily="2" charset="0"/>
              </a:rPr>
              <a:t>IF GAIN</a:t>
            </a:r>
            <a:endParaRPr lang="en-US" altLang="en-US" sz="2200">
              <a:latin typeface="Times New Roman" panose="02020603050405020304" pitchFamily="18" charset="0"/>
            </a:endParaRPr>
          </a:p>
        </p:txBody>
      </p:sp>
      <p:sp>
        <p:nvSpPr>
          <p:cNvPr id="152" name="Line 151"/>
          <p:cNvSpPr>
            <a:spLocks noChangeShapeType="1"/>
          </p:cNvSpPr>
          <p:nvPr/>
        </p:nvSpPr>
        <p:spPr bwMode="auto">
          <a:xfrm>
            <a:off x="9081751" y="2867142"/>
            <a:ext cx="862012" cy="0"/>
          </a:xfrm>
          <a:prstGeom prst="line">
            <a:avLst/>
          </a:prstGeom>
          <a:noFill/>
          <a:ln w="19050">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 name="Text Box 152"/>
          <p:cNvSpPr txBox="1">
            <a:spLocks noChangeArrowheads="1"/>
          </p:cNvSpPr>
          <p:nvPr/>
        </p:nvSpPr>
        <p:spPr bwMode="auto">
          <a:xfrm>
            <a:off x="9056351" y="2887779"/>
            <a:ext cx="1042987" cy="25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lgn="ctr">
              <a:buClr>
                <a:srgbClr val="000000"/>
              </a:buClr>
              <a:buSzPct val="90000"/>
              <a:buFont typeface="Monotype Sorts" pitchFamily="2" charset="2"/>
              <a:buNone/>
            </a:pPr>
            <a:r>
              <a:rPr lang="en-US" altLang="en-US" sz="1700">
                <a:solidFill>
                  <a:srgbClr val="0000FF"/>
                </a:solidFill>
                <a:latin typeface="ITCCenturyBookT" pitchFamily="2" charset="0"/>
              </a:rPr>
              <a:t>frequency</a:t>
            </a:r>
            <a:endParaRPr lang="en-US" altLang="en-US" sz="2200">
              <a:latin typeface="Times New Roman" panose="02020603050405020304" pitchFamily="18" charset="0"/>
            </a:endParaRPr>
          </a:p>
        </p:txBody>
      </p:sp>
      <p:sp>
        <p:nvSpPr>
          <p:cNvPr id="154" name="Text Box 153"/>
          <p:cNvSpPr txBox="1">
            <a:spLocks noChangeArrowheads="1"/>
          </p:cNvSpPr>
          <p:nvPr/>
        </p:nvSpPr>
        <p:spPr bwMode="auto">
          <a:xfrm>
            <a:off x="2718353" y="3682393"/>
            <a:ext cx="1735137"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lgn="ctr">
              <a:buClr>
                <a:srgbClr val="000000"/>
              </a:buClr>
              <a:buSzPct val="90000"/>
              <a:buFont typeface="Monotype Sorts" pitchFamily="2" charset="2"/>
              <a:buNone/>
            </a:pPr>
            <a:r>
              <a:rPr lang="en-US" altLang="en-US" sz="1700" b="1">
                <a:solidFill>
                  <a:srgbClr val="0000FF"/>
                </a:solidFill>
                <a:latin typeface="ITCCenturyBookT" pitchFamily="2" charset="0"/>
              </a:rPr>
              <a:t>RF INPUT ATTENUATOR</a:t>
            </a:r>
            <a:endParaRPr lang="en-US" altLang="en-US" sz="2200">
              <a:latin typeface="Times New Roman" panose="02020603050405020304" pitchFamily="18" charset="0"/>
            </a:endParaRPr>
          </a:p>
        </p:txBody>
      </p:sp>
    </p:spTree>
    <p:extLst>
      <p:ext uri="{BB962C8B-B14F-4D97-AF65-F5344CB8AC3E}">
        <p14:creationId xmlns:p14="http://schemas.microsoft.com/office/powerpoint/2010/main" val="2498603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Follow a signal </a:t>
            </a:r>
          </a:p>
        </p:txBody>
      </p:sp>
      <p:sp>
        <p:nvSpPr>
          <p:cNvPr id="5" name="AutoShape 4"/>
          <p:cNvSpPr>
            <a:spLocks noChangeArrowheads="1"/>
          </p:cNvSpPr>
          <p:nvPr/>
        </p:nvSpPr>
        <p:spPr bwMode="auto">
          <a:xfrm flipV="1">
            <a:off x="1847636" y="1614524"/>
            <a:ext cx="8766175" cy="4745037"/>
          </a:xfrm>
          <a:prstGeom prst="roundRect">
            <a:avLst>
              <a:gd name="adj" fmla="val 0"/>
            </a:avLst>
          </a:prstGeom>
          <a:solidFill>
            <a:srgbClr val="FFFFFF"/>
          </a:solidFill>
          <a:ln w="317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 name="Oval 5"/>
          <p:cNvSpPr>
            <a:spLocks noChangeArrowheads="1"/>
          </p:cNvSpPr>
          <p:nvPr/>
        </p:nvSpPr>
        <p:spPr bwMode="auto">
          <a:xfrm>
            <a:off x="3290674" y="3141699"/>
            <a:ext cx="455612" cy="419100"/>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 name="Line 6"/>
          <p:cNvSpPr>
            <a:spLocks noChangeShapeType="1"/>
          </p:cNvSpPr>
          <p:nvPr/>
        </p:nvSpPr>
        <p:spPr bwMode="auto">
          <a:xfrm>
            <a:off x="3349411" y="3211549"/>
            <a:ext cx="334963" cy="28416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7"/>
          <p:cNvSpPr>
            <a:spLocks noChangeShapeType="1"/>
          </p:cNvSpPr>
          <p:nvPr/>
        </p:nvSpPr>
        <p:spPr bwMode="auto">
          <a:xfrm flipV="1">
            <a:off x="3377986" y="3181386"/>
            <a:ext cx="273050" cy="33337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Oval 8"/>
          <p:cNvSpPr>
            <a:spLocks noChangeArrowheads="1"/>
          </p:cNvSpPr>
          <p:nvPr/>
        </p:nvSpPr>
        <p:spPr bwMode="auto">
          <a:xfrm>
            <a:off x="3322424" y="4716499"/>
            <a:ext cx="455612" cy="419100"/>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 name="AutoShape 9"/>
          <p:cNvSpPr>
            <a:spLocks noChangeArrowheads="1"/>
          </p:cNvSpPr>
          <p:nvPr/>
        </p:nvSpPr>
        <p:spPr bwMode="auto">
          <a:xfrm flipV="1">
            <a:off x="7272124" y="2867061"/>
            <a:ext cx="1023937" cy="998538"/>
          </a:xfrm>
          <a:prstGeom prst="roundRect">
            <a:avLst>
              <a:gd name="adj" fmla="val 0"/>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 name="AutoShape 10"/>
          <p:cNvSpPr>
            <a:spLocks noChangeArrowheads="1"/>
          </p:cNvSpPr>
          <p:nvPr/>
        </p:nvSpPr>
        <p:spPr bwMode="auto">
          <a:xfrm flipV="1">
            <a:off x="8053174" y="4181511"/>
            <a:ext cx="2436812" cy="1566863"/>
          </a:xfrm>
          <a:prstGeom prst="roundRect">
            <a:avLst>
              <a:gd name="adj" fmla="val 0"/>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2" name="AutoShape 11"/>
          <p:cNvSpPr>
            <a:spLocks noChangeArrowheads="1"/>
          </p:cNvSpPr>
          <p:nvPr/>
        </p:nvSpPr>
        <p:spPr bwMode="auto">
          <a:xfrm flipV="1">
            <a:off x="4752761" y="4465674"/>
            <a:ext cx="1300163" cy="930275"/>
          </a:xfrm>
          <a:prstGeom prst="roundRect">
            <a:avLst>
              <a:gd name="adj" fmla="val 0"/>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 name="Line 12"/>
          <p:cNvSpPr>
            <a:spLocks noChangeShapeType="1"/>
          </p:cNvSpPr>
          <p:nvPr/>
        </p:nvSpPr>
        <p:spPr bwMode="auto">
          <a:xfrm flipH="1">
            <a:off x="6037049" y="4921286"/>
            <a:ext cx="2016125" cy="158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3"/>
          <p:cNvSpPr>
            <a:spLocks noChangeShapeType="1"/>
          </p:cNvSpPr>
          <p:nvPr/>
        </p:nvSpPr>
        <p:spPr bwMode="auto">
          <a:xfrm flipH="1">
            <a:off x="3762161" y="4889536"/>
            <a:ext cx="990600" cy="158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4"/>
          <p:cNvSpPr>
            <a:spLocks noChangeShapeType="1"/>
          </p:cNvSpPr>
          <p:nvPr/>
        </p:nvSpPr>
        <p:spPr bwMode="auto">
          <a:xfrm>
            <a:off x="3730411" y="3346486"/>
            <a:ext cx="3541713" cy="158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Freeform 15"/>
          <p:cNvSpPr>
            <a:spLocks/>
          </p:cNvSpPr>
          <p:nvPr/>
        </p:nvSpPr>
        <p:spPr bwMode="auto">
          <a:xfrm>
            <a:off x="8945349" y="3208374"/>
            <a:ext cx="344487" cy="296862"/>
          </a:xfrm>
          <a:custGeom>
            <a:avLst/>
            <a:gdLst>
              <a:gd name="T0" fmla="*/ 0 w 238"/>
              <a:gd name="T1" fmla="*/ 0 h 215"/>
              <a:gd name="T2" fmla="*/ 0 w 238"/>
              <a:gd name="T3" fmla="*/ 2147483647 h 215"/>
              <a:gd name="T4" fmla="*/ 2147483647 w 238"/>
              <a:gd name="T5" fmla="*/ 2147483647 h 215"/>
              <a:gd name="T6" fmla="*/ 0 w 238"/>
              <a:gd name="T7" fmla="*/ 0 h 215"/>
              <a:gd name="T8" fmla="*/ 0 w 238"/>
              <a:gd name="T9" fmla="*/ 0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8" h="215">
                <a:moveTo>
                  <a:pt x="0" y="0"/>
                </a:moveTo>
                <a:lnTo>
                  <a:pt x="0" y="214"/>
                </a:lnTo>
                <a:lnTo>
                  <a:pt x="237" y="90"/>
                </a:lnTo>
                <a:lnTo>
                  <a:pt x="0"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16"/>
          <p:cNvSpPr>
            <a:spLocks noChangeShapeType="1"/>
          </p:cNvSpPr>
          <p:nvPr/>
        </p:nvSpPr>
        <p:spPr bwMode="auto">
          <a:xfrm>
            <a:off x="9288249" y="3163924"/>
            <a:ext cx="1587" cy="37306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7"/>
          <p:cNvSpPr>
            <a:spLocks noChangeShapeType="1"/>
          </p:cNvSpPr>
          <p:nvPr/>
        </p:nvSpPr>
        <p:spPr bwMode="auto">
          <a:xfrm>
            <a:off x="9288249" y="3335374"/>
            <a:ext cx="68262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8"/>
          <p:cNvSpPr>
            <a:spLocks noChangeShapeType="1"/>
          </p:cNvSpPr>
          <p:nvPr/>
        </p:nvSpPr>
        <p:spPr bwMode="auto">
          <a:xfrm>
            <a:off x="9954999" y="3314736"/>
            <a:ext cx="1587" cy="85566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9"/>
          <p:cNvSpPr>
            <a:spLocks noChangeShapeType="1"/>
          </p:cNvSpPr>
          <p:nvPr/>
        </p:nvSpPr>
        <p:spPr bwMode="auto">
          <a:xfrm flipH="1">
            <a:off x="8292886" y="3335374"/>
            <a:ext cx="64452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20"/>
          <p:cNvSpPr>
            <a:spLocks noChangeShapeType="1"/>
          </p:cNvSpPr>
          <p:nvPr/>
        </p:nvSpPr>
        <p:spPr bwMode="auto">
          <a:xfrm flipV="1">
            <a:off x="3517686" y="3549686"/>
            <a:ext cx="1588" cy="1150938"/>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1"/>
          <p:cNvSpPr>
            <a:spLocks noChangeShapeType="1"/>
          </p:cNvSpPr>
          <p:nvPr/>
        </p:nvSpPr>
        <p:spPr bwMode="auto">
          <a:xfrm flipH="1">
            <a:off x="2687424" y="3346486"/>
            <a:ext cx="609600" cy="158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2"/>
          <p:cNvSpPr>
            <a:spLocks noChangeShapeType="1"/>
          </p:cNvSpPr>
          <p:nvPr/>
        </p:nvSpPr>
        <p:spPr bwMode="auto">
          <a:xfrm flipH="1" flipV="1">
            <a:off x="2477874" y="3205199"/>
            <a:ext cx="211137" cy="13811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3"/>
          <p:cNvSpPr>
            <a:spLocks noChangeShapeType="1"/>
          </p:cNvSpPr>
          <p:nvPr/>
        </p:nvSpPr>
        <p:spPr bwMode="auto">
          <a:xfrm flipH="1">
            <a:off x="2477874" y="3352836"/>
            <a:ext cx="211137" cy="13811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4"/>
          <p:cNvSpPr>
            <a:spLocks noChangeShapeType="1"/>
          </p:cNvSpPr>
          <p:nvPr/>
        </p:nvSpPr>
        <p:spPr bwMode="auto">
          <a:xfrm>
            <a:off x="8323049" y="4322799"/>
            <a:ext cx="1587" cy="117951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5"/>
          <p:cNvSpPr>
            <a:spLocks noChangeShapeType="1"/>
          </p:cNvSpPr>
          <p:nvPr/>
        </p:nvSpPr>
        <p:spPr bwMode="auto">
          <a:xfrm>
            <a:off x="8311936" y="5503899"/>
            <a:ext cx="1966913" cy="1587"/>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6"/>
          <p:cNvSpPr>
            <a:spLocks noChangeShapeType="1"/>
          </p:cNvSpPr>
          <p:nvPr/>
        </p:nvSpPr>
        <p:spPr bwMode="auto">
          <a:xfrm flipV="1">
            <a:off x="4849599" y="4606961"/>
            <a:ext cx="1057275" cy="65087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27"/>
          <p:cNvSpPr>
            <a:spLocks noChangeShapeType="1"/>
          </p:cNvSpPr>
          <p:nvPr/>
        </p:nvSpPr>
        <p:spPr bwMode="auto">
          <a:xfrm flipV="1">
            <a:off x="2604874" y="1770099"/>
            <a:ext cx="1587" cy="403225"/>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28"/>
          <p:cNvSpPr>
            <a:spLocks noChangeShapeType="1"/>
          </p:cNvSpPr>
          <p:nvPr/>
        </p:nvSpPr>
        <p:spPr bwMode="auto">
          <a:xfrm>
            <a:off x="3892336" y="2928974"/>
            <a:ext cx="3103563" cy="1587"/>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Freeform 29"/>
          <p:cNvSpPr>
            <a:spLocks/>
          </p:cNvSpPr>
          <p:nvPr/>
        </p:nvSpPr>
        <p:spPr bwMode="auto">
          <a:xfrm>
            <a:off x="3403386" y="4841911"/>
            <a:ext cx="279400" cy="158750"/>
          </a:xfrm>
          <a:custGeom>
            <a:avLst/>
            <a:gdLst>
              <a:gd name="T0" fmla="*/ 0 w 193"/>
              <a:gd name="T1" fmla="*/ 2147483647 h 114"/>
              <a:gd name="T2" fmla="*/ 0 w 193"/>
              <a:gd name="T3" fmla="*/ 2147483647 h 114"/>
              <a:gd name="T4" fmla="*/ 2147483647 w 193"/>
              <a:gd name="T5" fmla="*/ 2147483647 h 114"/>
              <a:gd name="T6" fmla="*/ 2147483647 w 193"/>
              <a:gd name="T7" fmla="*/ 2147483647 h 114"/>
              <a:gd name="T8" fmla="*/ 2147483647 w 193"/>
              <a:gd name="T9" fmla="*/ 2147483647 h 114"/>
              <a:gd name="T10" fmla="*/ 2147483647 w 193"/>
              <a:gd name="T11" fmla="*/ 2147483647 h 114"/>
              <a:gd name="T12" fmla="*/ 2147483647 w 193"/>
              <a:gd name="T13" fmla="*/ 2147483647 h 114"/>
              <a:gd name="T14" fmla="*/ 2147483647 w 193"/>
              <a:gd name="T15" fmla="*/ 2147483647 h 114"/>
              <a:gd name="T16" fmla="*/ 2147483647 w 193"/>
              <a:gd name="T17" fmla="*/ 2147483647 h 114"/>
              <a:gd name="T18" fmla="*/ 2147483647 w 193"/>
              <a:gd name="T19" fmla="*/ 2147483647 h 114"/>
              <a:gd name="T20" fmla="*/ 2147483647 w 193"/>
              <a:gd name="T21" fmla="*/ 2147483647 h 114"/>
              <a:gd name="T22" fmla="*/ 2147483647 w 193"/>
              <a:gd name="T23" fmla="*/ 2147483647 h 114"/>
              <a:gd name="T24" fmla="*/ 2147483647 w 193"/>
              <a:gd name="T25" fmla="*/ 2147483647 h 114"/>
              <a:gd name="T26" fmla="*/ 2147483647 w 193"/>
              <a:gd name="T27" fmla="*/ 2147483647 h 114"/>
              <a:gd name="T28" fmla="*/ 2147483647 w 193"/>
              <a:gd name="T29" fmla="*/ 2147483647 h 114"/>
              <a:gd name="T30" fmla="*/ 2147483647 w 193"/>
              <a:gd name="T31" fmla="*/ 2147483647 h 114"/>
              <a:gd name="T32" fmla="*/ 2147483647 w 193"/>
              <a:gd name="T33" fmla="*/ 2147483647 h 114"/>
              <a:gd name="T34" fmla="*/ 2147483647 w 193"/>
              <a:gd name="T35" fmla="*/ 2147483647 h 114"/>
              <a:gd name="T36" fmla="*/ 2147483647 w 193"/>
              <a:gd name="T37" fmla="*/ 2147483647 h 114"/>
              <a:gd name="T38" fmla="*/ 2147483647 w 193"/>
              <a:gd name="T39" fmla="*/ 2147483647 h 114"/>
              <a:gd name="T40" fmla="*/ 2147483647 w 193"/>
              <a:gd name="T41" fmla="*/ 2147483647 h 114"/>
              <a:gd name="T42" fmla="*/ 2147483647 w 193"/>
              <a:gd name="T43" fmla="*/ 2147483647 h 114"/>
              <a:gd name="T44" fmla="*/ 2147483647 w 193"/>
              <a:gd name="T45" fmla="*/ 2147483647 h 114"/>
              <a:gd name="T46" fmla="*/ 2147483647 w 193"/>
              <a:gd name="T47" fmla="*/ 2147483647 h 114"/>
              <a:gd name="T48" fmla="*/ 2147483647 w 193"/>
              <a:gd name="T49" fmla="*/ 2147483647 h 114"/>
              <a:gd name="T50" fmla="*/ 2147483647 w 193"/>
              <a:gd name="T51" fmla="*/ 2147483647 h 114"/>
              <a:gd name="T52" fmla="*/ 2147483647 w 193"/>
              <a:gd name="T53" fmla="*/ 2147483647 h 114"/>
              <a:gd name="T54" fmla="*/ 2147483647 w 193"/>
              <a:gd name="T55" fmla="*/ 2147483647 h 114"/>
              <a:gd name="T56" fmla="*/ 2147483647 w 193"/>
              <a:gd name="T57" fmla="*/ 2147483647 h 114"/>
              <a:gd name="T58" fmla="*/ 2147483647 w 193"/>
              <a:gd name="T59" fmla="*/ 2147483647 h 114"/>
              <a:gd name="T60" fmla="*/ 2147483647 w 193"/>
              <a:gd name="T61" fmla="*/ 2147483647 h 114"/>
              <a:gd name="T62" fmla="*/ 2147483647 w 193"/>
              <a:gd name="T63" fmla="*/ 2147483647 h 11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93" h="114">
                <a:moveTo>
                  <a:pt x="0" y="102"/>
                </a:moveTo>
                <a:lnTo>
                  <a:pt x="0" y="102"/>
                </a:lnTo>
                <a:lnTo>
                  <a:pt x="0" y="101"/>
                </a:lnTo>
                <a:lnTo>
                  <a:pt x="1" y="99"/>
                </a:lnTo>
                <a:lnTo>
                  <a:pt x="1" y="98"/>
                </a:lnTo>
                <a:lnTo>
                  <a:pt x="3" y="96"/>
                </a:lnTo>
                <a:lnTo>
                  <a:pt x="3" y="94"/>
                </a:lnTo>
                <a:lnTo>
                  <a:pt x="5" y="92"/>
                </a:lnTo>
                <a:lnTo>
                  <a:pt x="5" y="91"/>
                </a:lnTo>
                <a:lnTo>
                  <a:pt x="6" y="89"/>
                </a:lnTo>
                <a:lnTo>
                  <a:pt x="6" y="87"/>
                </a:lnTo>
                <a:lnTo>
                  <a:pt x="8" y="86"/>
                </a:lnTo>
                <a:lnTo>
                  <a:pt x="8" y="84"/>
                </a:lnTo>
                <a:lnTo>
                  <a:pt x="10" y="82"/>
                </a:lnTo>
                <a:lnTo>
                  <a:pt x="10" y="81"/>
                </a:lnTo>
                <a:lnTo>
                  <a:pt x="12" y="79"/>
                </a:lnTo>
                <a:lnTo>
                  <a:pt x="12" y="76"/>
                </a:lnTo>
                <a:lnTo>
                  <a:pt x="13" y="72"/>
                </a:lnTo>
                <a:lnTo>
                  <a:pt x="15" y="66"/>
                </a:lnTo>
                <a:lnTo>
                  <a:pt x="17" y="60"/>
                </a:lnTo>
                <a:lnTo>
                  <a:pt x="19" y="54"/>
                </a:lnTo>
                <a:lnTo>
                  <a:pt x="21" y="47"/>
                </a:lnTo>
                <a:lnTo>
                  <a:pt x="23" y="42"/>
                </a:lnTo>
                <a:lnTo>
                  <a:pt x="25" y="34"/>
                </a:lnTo>
                <a:lnTo>
                  <a:pt x="26" y="29"/>
                </a:lnTo>
                <a:lnTo>
                  <a:pt x="28" y="22"/>
                </a:lnTo>
                <a:lnTo>
                  <a:pt x="30" y="18"/>
                </a:lnTo>
                <a:lnTo>
                  <a:pt x="33" y="12"/>
                </a:lnTo>
                <a:lnTo>
                  <a:pt x="35" y="8"/>
                </a:lnTo>
                <a:lnTo>
                  <a:pt x="38" y="4"/>
                </a:lnTo>
                <a:lnTo>
                  <a:pt x="42" y="2"/>
                </a:lnTo>
                <a:lnTo>
                  <a:pt x="45" y="0"/>
                </a:lnTo>
                <a:lnTo>
                  <a:pt x="51" y="2"/>
                </a:lnTo>
                <a:lnTo>
                  <a:pt x="56" y="5"/>
                </a:lnTo>
                <a:lnTo>
                  <a:pt x="62" y="10"/>
                </a:lnTo>
                <a:lnTo>
                  <a:pt x="70" y="18"/>
                </a:lnTo>
                <a:lnTo>
                  <a:pt x="75" y="27"/>
                </a:lnTo>
                <a:lnTo>
                  <a:pt x="82" y="36"/>
                </a:lnTo>
                <a:lnTo>
                  <a:pt x="88" y="47"/>
                </a:lnTo>
                <a:lnTo>
                  <a:pt x="95" y="57"/>
                </a:lnTo>
                <a:lnTo>
                  <a:pt x="101" y="68"/>
                </a:lnTo>
                <a:lnTo>
                  <a:pt x="107" y="78"/>
                </a:lnTo>
                <a:lnTo>
                  <a:pt x="113" y="88"/>
                </a:lnTo>
                <a:lnTo>
                  <a:pt x="120" y="97"/>
                </a:lnTo>
                <a:lnTo>
                  <a:pt x="126" y="105"/>
                </a:lnTo>
                <a:lnTo>
                  <a:pt x="133" y="110"/>
                </a:lnTo>
                <a:lnTo>
                  <a:pt x="139" y="113"/>
                </a:lnTo>
                <a:lnTo>
                  <a:pt x="146" y="113"/>
                </a:lnTo>
                <a:lnTo>
                  <a:pt x="150" y="112"/>
                </a:lnTo>
                <a:lnTo>
                  <a:pt x="154" y="109"/>
                </a:lnTo>
                <a:lnTo>
                  <a:pt x="158" y="105"/>
                </a:lnTo>
                <a:lnTo>
                  <a:pt x="162" y="98"/>
                </a:lnTo>
                <a:lnTo>
                  <a:pt x="166" y="92"/>
                </a:lnTo>
                <a:lnTo>
                  <a:pt x="170" y="84"/>
                </a:lnTo>
                <a:lnTo>
                  <a:pt x="174" y="77"/>
                </a:lnTo>
                <a:lnTo>
                  <a:pt x="178" y="67"/>
                </a:lnTo>
                <a:lnTo>
                  <a:pt x="179" y="60"/>
                </a:lnTo>
                <a:lnTo>
                  <a:pt x="182" y="52"/>
                </a:lnTo>
                <a:lnTo>
                  <a:pt x="184" y="45"/>
                </a:lnTo>
                <a:lnTo>
                  <a:pt x="188" y="37"/>
                </a:lnTo>
                <a:lnTo>
                  <a:pt x="188" y="32"/>
                </a:lnTo>
                <a:lnTo>
                  <a:pt x="190" y="28"/>
                </a:lnTo>
                <a:lnTo>
                  <a:pt x="191" y="25"/>
                </a:lnTo>
                <a:lnTo>
                  <a:pt x="192" y="23"/>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30"/>
          <p:cNvSpPr>
            <a:spLocks noChangeShapeType="1"/>
          </p:cNvSpPr>
          <p:nvPr/>
        </p:nvSpPr>
        <p:spPr bwMode="auto">
          <a:xfrm>
            <a:off x="2950949" y="5692811"/>
            <a:ext cx="1587" cy="9525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31"/>
          <p:cNvSpPr txBox="1">
            <a:spLocks noChangeArrowheads="1"/>
          </p:cNvSpPr>
          <p:nvPr/>
        </p:nvSpPr>
        <p:spPr bwMode="auto">
          <a:xfrm>
            <a:off x="2833474" y="6000786"/>
            <a:ext cx="2413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1300">
                <a:solidFill>
                  <a:srgbClr val="000000"/>
                </a:solidFill>
                <a:latin typeface="ITCCenturyBookT" pitchFamily="2" charset="0"/>
              </a:rPr>
              <a:t>3.6</a:t>
            </a:r>
            <a:endParaRPr lang="en-US" altLang="en-US" sz="2200">
              <a:latin typeface="Times New Roman" panose="02020603050405020304" pitchFamily="18" charset="0"/>
            </a:endParaRPr>
          </a:p>
        </p:txBody>
      </p:sp>
      <p:sp>
        <p:nvSpPr>
          <p:cNvPr id="33" name="Text Box 32"/>
          <p:cNvSpPr txBox="1">
            <a:spLocks noChangeArrowheads="1"/>
          </p:cNvSpPr>
          <p:nvPr/>
        </p:nvSpPr>
        <p:spPr bwMode="auto">
          <a:xfrm>
            <a:off x="4433674" y="5794411"/>
            <a:ext cx="504825"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1300">
                <a:solidFill>
                  <a:srgbClr val="000000"/>
                </a:solidFill>
                <a:latin typeface="ITCCenturyBookT" pitchFamily="2" charset="0"/>
              </a:rPr>
              <a:t>(GHz)</a:t>
            </a:r>
            <a:endParaRPr lang="en-US" altLang="en-US" sz="2200">
              <a:latin typeface="Times New Roman" panose="02020603050405020304" pitchFamily="18" charset="0"/>
            </a:endParaRPr>
          </a:p>
        </p:txBody>
      </p:sp>
      <p:sp>
        <p:nvSpPr>
          <p:cNvPr id="34" name="Text Box 33"/>
          <p:cNvSpPr txBox="1">
            <a:spLocks noChangeArrowheads="1"/>
          </p:cNvSpPr>
          <p:nvPr/>
        </p:nvSpPr>
        <p:spPr bwMode="auto">
          <a:xfrm>
            <a:off x="3387511" y="2201899"/>
            <a:ext cx="504825"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1300">
                <a:solidFill>
                  <a:srgbClr val="000000"/>
                </a:solidFill>
                <a:latin typeface="ITCCenturyBookT" pitchFamily="2" charset="0"/>
              </a:rPr>
              <a:t>(GHz)</a:t>
            </a:r>
            <a:endParaRPr lang="en-US" altLang="en-US" sz="2200">
              <a:latin typeface="Times New Roman" panose="02020603050405020304" pitchFamily="18" charset="0"/>
            </a:endParaRPr>
          </a:p>
        </p:txBody>
      </p:sp>
      <p:sp>
        <p:nvSpPr>
          <p:cNvPr id="35" name="Line 34"/>
          <p:cNvSpPr>
            <a:spLocks noChangeShapeType="1"/>
          </p:cNvSpPr>
          <p:nvPr/>
        </p:nvSpPr>
        <p:spPr bwMode="auto">
          <a:xfrm>
            <a:off x="4006636" y="2830549"/>
            <a:ext cx="1588" cy="9207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Text Box 35"/>
          <p:cNvSpPr txBox="1">
            <a:spLocks noChangeArrowheads="1"/>
          </p:cNvSpPr>
          <p:nvPr/>
        </p:nvSpPr>
        <p:spPr bwMode="auto">
          <a:xfrm>
            <a:off x="3971711" y="2922624"/>
            <a:ext cx="1016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1300">
                <a:solidFill>
                  <a:srgbClr val="000000"/>
                </a:solidFill>
                <a:latin typeface="ITCCenturyBookT" pitchFamily="2" charset="0"/>
              </a:rPr>
              <a:t>0</a:t>
            </a:r>
            <a:endParaRPr lang="en-US" altLang="en-US" sz="2200">
              <a:latin typeface="Times New Roman" panose="02020603050405020304" pitchFamily="18" charset="0"/>
            </a:endParaRPr>
          </a:p>
        </p:txBody>
      </p:sp>
      <p:sp>
        <p:nvSpPr>
          <p:cNvPr id="37" name="Line 36"/>
          <p:cNvSpPr>
            <a:spLocks noChangeShapeType="1"/>
          </p:cNvSpPr>
          <p:nvPr/>
        </p:nvSpPr>
        <p:spPr bwMode="auto">
          <a:xfrm>
            <a:off x="6787936" y="2830549"/>
            <a:ext cx="1588" cy="9207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37"/>
          <p:cNvSpPr>
            <a:spLocks noChangeShapeType="1"/>
          </p:cNvSpPr>
          <p:nvPr/>
        </p:nvSpPr>
        <p:spPr bwMode="auto">
          <a:xfrm>
            <a:off x="6587911" y="2830549"/>
            <a:ext cx="1588" cy="9207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38"/>
          <p:cNvSpPr>
            <a:spLocks noChangeShapeType="1"/>
          </p:cNvSpPr>
          <p:nvPr/>
        </p:nvSpPr>
        <p:spPr bwMode="auto">
          <a:xfrm flipV="1">
            <a:off x="5281399" y="2830549"/>
            <a:ext cx="1587" cy="8255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Text Box 39"/>
          <p:cNvSpPr txBox="1">
            <a:spLocks noChangeArrowheads="1"/>
          </p:cNvSpPr>
          <p:nvPr/>
        </p:nvSpPr>
        <p:spPr bwMode="auto">
          <a:xfrm>
            <a:off x="5244886" y="2933736"/>
            <a:ext cx="103188"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1300">
                <a:solidFill>
                  <a:srgbClr val="000000"/>
                </a:solidFill>
                <a:latin typeface="ITCCenturyBookT" pitchFamily="2" charset="0"/>
              </a:rPr>
              <a:t>3</a:t>
            </a:r>
            <a:endParaRPr lang="en-US" altLang="en-US" sz="2200">
              <a:latin typeface="Times New Roman" panose="02020603050405020304" pitchFamily="18" charset="0"/>
            </a:endParaRPr>
          </a:p>
        </p:txBody>
      </p:sp>
      <p:sp>
        <p:nvSpPr>
          <p:cNvPr id="41" name="Text Box 40"/>
          <p:cNvSpPr txBox="1">
            <a:spLocks noChangeArrowheads="1"/>
          </p:cNvSpPr>
          <p:nvPr/>
        </p:nvSpPr>
        <p:spPr bwMode="auto">
          <a:xfrm>
            <a:off x="6543461" y="2925799"/>
            <a:ext cx="1016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1300">
                <a:solidFill>
                  <a:srgbClr val="000000"/>
                </a:solidFill>
                <a:latin typeface="ITCCenturyBookT" pitchFamily="2" charset="0"/>
              </a:rPr>
              <a:t>6</a:t>
            </a:r>
            <a:endParaRPr lang="en-US" altLang="en-US" sz="2200">
              <a:latin typeface="Times New Roman" panose="02020603050405020304" pitchFamily="18" charset="0"/>
            </a:endParaRPr>
          </a:p>
        </p:txBody>
      </p:sp>
      <p:sp>
        <p:nvSpPr>
          <p:cNvPr id="42" name="Line 41"/>
          <p:cNvSpPr>
            <a:spLocks noChangeShapeType="1"/>
          </p:cNvSpPr>
          <p:nvPr/>
        </p:nvSpPr>
        <p:spPr bwMode="auto">
          <a:xfrm>
            <a:off x="4411449" y="2830549"/>
            <a:ext cx="1587" cy="9207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42"/>
          <p:cNvSpPr>
            <a:spLocks noChangeShapeType="1"/>
          </p:cNvSpPr>
          <p:nvPr/>
        </p:nvSpPr>
        <p:spPr bwMode="auto">
          <a:xfrm>
            <a:off x="4859124" y="2830549"/>
            <a:ext cx="1587" cy="9207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43"/>
          <p:cNvSpPr>
            <a:spLocks noChangeShapeType="1"/>
          </p:cNvSpPr>
          <p:nvPr/>
        </p:nvSpPr>
        <p:spPr bwMode="auto">
          <a:xfrm>
            <a:off x="5687799" y="2830549"/>
            <a:ext cx="0" cy="9207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44"/>
          <p:cNvSpPr>
            <a:spLocks noChangeShapeType="1"/>
          </p:cNvSpPr>
          <p:nvPr/>
        </p:nvSpPr>
        <p:spPr bwMode="auto">
          <a:xfrm>
            <a:off x="6132299" y="2830549"/>
            <a:ext cx="0" cy="9207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Text Box 45"/>
          <p:cNvSpPr txBox="1">
            <a:spLocks noChangeArrowheads="1"/>
          </p:cNvSpPr>
          <p:nvPr/>
        </p:nvSpPr>
        <p:spPr bwMode="auto">
          <a:xfrm>
            <a:off x="4370174" y="2922624"/>
            <a:ext cx="103187"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1300">
                <a:solidFill>
                  <a:srgbClr val="000000"/>
                </a:solidFill>
                <a:latin typeface="ITCCenturyBookT" pitchFamily="2" charset="0"/>
              </a:rPr>
              <a:t>1</a:t>
            </a:r>
            <a:endParaRPr lang="en-US" altLang="en-US" sz="2200">
              <a:latin typeface="Times New Roman" panose="02020603050405020304" pitchFamily="18" charset="0"/>
            </a:endParaRPr>
          </a:p>
        </p:txBody>
      </p:sp>
      <p:sp>
        <p:nvSpPr>
          <p:cNvPr id="47" name="Text Box 46"/>
          <p:cNvSpPr txBox="1">
            <a:spLocks noChangeArrowheads="1"/>
          </p:cNvSpPr>
          <p:nvPr/>
        </p:nvSpPr>
        <p:spPr bwMode="auto">
          <a:xfrm>
            <a:off x="4816261" y="2930561"/>
            <a:ext cx="103188"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1300">
                <a:solidFill>
                  <a:srgbClr val="000000"/>
                </a:solidFill>
                <a:latin typeface="ITCCenturyBookT" pitchFamily="2" charset="0"/>
              </a:rPr>
              <a:t>2</a:t>
            </a:r>
            <a:endParaRPr lang="en-US" altLang="en-US" sz="2200">
              <a:latin typeface="Times New Roman" panose="02020603050405020304" pitchFamily="18" charset="0"/>
            </a:endParaRPr>
          </a:p>
        </p:txBody>
      </p:sp>
      <p:sp>
        <p:nvSpPr>
          <p:cNvPr id="48" name="Text Box 47"/>
          <p:cNvSpPr txBox="1">
            <a:spLocks noChangeArrowheads="1"/>
          </p:cNvSpPr>
          <p:nvPr/>
        </p:nvSpPr>
        <p:spPr bwMode="auto">
          <a:xfrm>
            <a:off x="5638586" y="2930561"/>
            <a:ext cx="1016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1300">
                <a:solidFill>
                  <a:srgbClr val="000000"/>
                </a:solidFill>
                <a:latin typeface="ITCCenturyBookT" pitchFamily="2" charset="0"/>
              </a:rPr>
              <a:t>4</a:t>
            </a:r>
            <a:endParaRPr lang="en-US" altLang="en-US" sz="2200">
              <a:latin typeface="Times New Roman" panose="02020603050405020304" pitchFamily="18" charset="0"/>
            </a:endParaRPr>
          </a:p>
        </p:txBody>
      </p:sp>
      <p:sp>
        <p:nvSpPr>
          <p:cNvPr id="49" name="Text Box 48"/>
          <p:cNvSpPr txBox="1">
            <a:spLocks noChangeArrowheads="1"/>
          </p:cNvSpPr>
          <p:nvPr/>
        </p:nvSpPr>
        <p:spPr bwMode="auto">
          <a:xfrm>
            <a:off x="6092611" y="2925799"/>
            <a:ext cx="103188"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1300">
                <a:solidFill>
                  <a:srgbClr val="000000"/>
                </a:solidFill>
                <a:latin typeface="ITCCenturyBookT" pitchFamily="2" charset="0"/>
              </a:rPr>
              <a:t>5</a:t>
            </a:r>
            <a:endParaRPr lang="en-US" altLang="en-US" sz="2200">
              <a:latin typeface="Times New Roman" panose="02020603050405020304" pitchFamily="18" charset="0"/>
            </a:endParaRPr>
          </a:p>
        </p:txBody>
      </p:sp>
      <p:sp>
        <p:nvSpPr>
          <p:cNvPr id="50" name="Line 49"/>
          <p:cNvSpPr>
            <a:spLocks noChangeShapeType="1"/>
          </p:cNvSpPr>
          <p:nvPr/>
        </p:nvSpPr>
        <p:spPr bwMode="auto">
          <a:xfrm>
            <a:off x="1873036" y="2187611"/>
            <a:ext cx="1524000" cy="158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50"/>
          <p:cNvSpPr>
            <a:spLocks noChangeShapeType="1"/>
          </p:cNvSpPr>
          <p:nvPr/>
        </p:nvSpPr>
        <p:spPr bwMode="auto">
          <a:xfrm>
            <a:off x="1990511" y="2087599"/>
            <a:ext cx="1588" cy="9366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Text Box 51"/>
          <p:cNvSpPr txBox="1">
            <a:spLocks noChangeArrowheads="1"/>
          </p:cNvSpPr>
          <p:nvPr/>
        </p:nvSpPr>
        <p:spPr bwMode="auto">
          <a:xfrm>
            <a:off x="1955586" y="2181261"/>
            <a:ext cx="1016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1300">
                <a:solidFill>
                  <a:srgbClr val="000000"/>
                </a:solidFill>
                <a:latin typeface="ITCCenturyBookT" pitchFamily="2" charset="0"/>
              </a:rPr>
              <a:t>0</a:t>
            </a:r>
            <a:endParaRPr lang="en-US" altLang="en-US" sz="2200">
              <a:latin typeface="Times New Roman" panose="02020603050405020304" pitchFamily="18" charset="0"/>
            </a:endParaRPr>
          </a:p>
        </p:txBody>
      </p:sp>
      <p:sp>
        <p:nvSpPr>
          <p:cNvPr id="53" name="Line 52"/>
          <p:cNvSpPr>
            <a:spLocks noChangeShapeType="1"/>
          </p:cNvSpPr>
          <p:nvPr/>
        </p:nvSpPr>
        <p:spPr bwMode="auto">
          <a:xfrm flipV="1">
            <a:off x="3266861" y="2089186"/>
            <a:ext cx="1588" cy="8255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Text Box 53"/>
          <p:cNvSpPr txBox="1">
            <a:spLocks noChangeArrowheads="1"/>
          </p:cNvSpPr>
          <p:nvPr/>
        </p:nvSpPr>
        <p:spPr bwMode="auto">
          <a:xfrm>
            <a:off x="3230349" y="2192374"/>
            <a:ext cx="103187"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1300">
                <a:solidFill>
                  <a:srgbClr val="000000"/>
                </a:solidFill>
                <a:latin typeface="ITCCenturyBookT" pitchFamily="2" charset="0"/>
              </a:rPr>
              <a:t>3</a:t>
            </a:r>
            <a:endParaRPr lang="en-US" altLang="en-US" sz="2200">
              <a:latin typeface="Times New Roman" panose="02020603050405020304" pitchFamily="18" charset="0"/>
            </a:endParaRPr>
          </a:p>
        </p:txBody>
      </p:sp>
      <p:sp>
        <p:nvSpPr>
          <p:cNvPr id="55" name="Line 54"/>
          <p:cNvSpPr>
            <a:spLocks noChangeShapeType="1"/>
          </p:cNvSpPr>
          <p:nvPr/>
        </p:nvSpPr>
        <p:spPr bwMode="auto">
          <a:xfrm>
            <a:off x="2396911" y="2087599"/>
            <a:ext cx="1588" cy="9366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Line 55"/>
          <p:cNvSpPr>
            <a:spLocks noChangeShapeType="1"/>
          </p:cNvSpPr>
          <p:nvPr/>
        </p:nvSpPr>
        <p:spPr bwMode="auto">
          <a:xfrm>
            <a:off x="2842999" y="2087599"/>
            <a:ext cx="1587" cy="9366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Text Box 56"/>
          <p:cNvSpPr txBox="1">
            <a:spLocks noChangeArrowheads="1"/>
          </p:cNvSpPr>
          <p:nvPr/>
        </p:nvSpPr>
        <p:spPr bwMode="auto">
          <a:xfrm>
            <a:off x="2354049" y="2181261"/>
            <a:ext cx="103187"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1300">
                <a:solidFill>
                  <a:srgbClr val="000000"/>
                </a:solidFill>
                <a:latin typeface="ITCCenturyBookT" pitchFamily="2" charset="0"/>
              </a:rPr>
              <a:t>1</a:t>
            </a:r>
            <a:endParaRPr lang="en-US" altLang="en-US" sz="2200">
              <a:latin typeface="Times New Roman" panose="02020603050405020304" pitchFamily="18" charset="0"/>
            </a:endParaRPr>
          </a:p>
        </p:txBody>
      </p:sp>
      <p:sp>
        <p:nvSpPr>
          <p:cNvPr id="58" name="Text Box 57"/>
          <p:cNvSpPr txBox="1">
            <a:spLocks noChangeArrowheads="1"/>
          </p:cNvSpPr>
          <p:nvPr/>
        </p:nvSpPr>
        <p:spPr bwMode="auto">
          <a:xfrm>
            <a:off x="2800136" y="2190786"/>
            <a:ext cx="103188"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1300">
                <a:solidFill>
                  <a:srgbClr val="000000"/>
                </a:solidFill>
                <a:latin typeface="ITCCenturyBookT" pitchFamily="2" charset="0"/>
              </a:rPr>
              <a:t>2</a:t>
            </a:r>
            <a:endParaRPr lang="en-US" altLang="en-US" sz="2200">
              <a:latin typeface="Times New Roman" panose="02020603050405020304" pitchFamily="18" charset="0"/>
            </a:endParaRPr>
          </a:p>
        </p:txBody>
      </p:sp>
      <p:sp>
        <p:nvSpPr>
          <p:cNvPr id="59" name="Line 58"/>
          <p:cNvSpPr>
            <a:spLocks noChangeShapeType="1"/>
          </p:cNvSpPr>
          <p:nvPr/>
        </p:nvSpPr>
        <p:spPr bwMode="auto">
          <a:xfrm>
            <a:off x="2592174" y="5794411"/>
            <a:ext cx="1844675" cy="158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59"/>
          <p:cNvSpPr>
            <a:spLocks noChangeShapeType="1"/>
          </p:cNvSpPr>
          <p:nvPr/>
        </p:nvSpPr>
        <p:spPr bwMode="auto">
          <a:xfrm>
            <a:off x="4220949" y="5694399"/>
            <a:ext cx="1587" cy="9366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60"/>
          <p:cNvSpPr>
            <a:spLocks noChangeShapeType="1"/>
          </p:cNvSpPr>
          <p:nvPr/>
        </p:nvSpPr>
        <p:spPr bwMode="auto">
          <a:xfrm>
            <a:off x="4019336" y="5694399"/>
            <a:ext cx="1588" cy="9366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61"/>
          <p:cNvSpPr>
            <a:spLocks noChangeShapeType="1"/>
          </p:cNvSpPr>
          <p:nvPr/>
        </p:nvSpPr>
        <p:spPr bwMode="auto">
          <a:xfrm flipV="1">
            <a:off x="2714411" y="5695986"/>
            <a:ext cx="1588" cy="8255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Text Box 62"/>
          <p:cNvSpPr txBox="1">
            <a:spLocks noChangeArrowheads="1"/>
          </p:cNvSpPr>
          <p:nvPr/>
        </p:nvSpPr>
        <p:spPr bwMode="auto">
          <a:xfrm>
            <a:off x="2677899" y="5800761"/>
            <a:ext cx="103187"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1300">
                <a:solidFill>
                  <a:srgbClr val="000000"/>
                </a:solidFill>
                <a:latin typeface="ITCCenturyBookT" pitchFamily="2" charset="0"/>
              </a:rPr>
              <a:t>3</a:t>
            </a:r>
            <a:endParaRPr lang="en-US" altLang="en-US" sz="2200">
              <a:latin typeface="Times New Roman" panose="02020603050405020304" pitchFamily="18" charset="0"/>
            </a:endParaRPr>
          </a:p>
        </p:txBody>
      </p:sp>
      <p:sp>
        <p:nvSpPr>
          <p:cNvPr id="64" name="Text Box 63"/>
          <p:cNvSpPr txBox="1">
            <a:spLocks noChangeArrowheads="1"/>
          </p:cNvSpPr>
          <p:nvPr/>
        </p:nvSpPr>
        <p:spPr bwMode="auto">
          <a:xfrm>
            <a:off x="3974886" y="5789649"/>
            <a:ext cx="103188"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1300">
                <a:solidFill>
                  <a:srgbClr val="000000"/>
                </a:solidFill>
                <a:latin typeface="ITCCenturyBookT" pitchFamily="2" charset="0"/>
              </a:rPr>
              <a:t>6</a:t>
            </a:r>
            <a:endParaRPr lang="en-US" altLang="en-US" sz="2200">
              <a:latin typeface="Times New Roman" panose="02020603050405020304" pitchFamily="18" charset="0"/>
            </a:endParaRPr>
          </a:p>
        </p:txBody>
      </p:sp>
      <p:sp>
        <p:nvSpPr>
          <p:cNvPr id="65" name="Line 64"/>
          <p:cNvSpPr>
            <a:spLocks noChangeShapeType="1"/>
          </p:cNvSpPr>
          <p:nvPr/>
        </p:nvSpPr>
        <p:spPr bwMode="auto">
          <a:xfrm>
            <a:off x="3117636" y="5694399"/>
            <a:ext cx="1588" cy="9366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Line 65"/>
          <p:cNvSpPr>
            <a:spLocks noChangeShapeType="1"/>
          </p:cNvSpPr>
          <p:nvPr/>
        </p:nvSpPr>
        <p:spPr bwMode="auto">
          <a:xfrm>
            <a:off x="3563724" y="5694399"/>
            <a:ext cx="1587" cy="9366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Text Box 66"/>
          <p:cNvSpPr txBox="1">
            <a:spLocks noChangeArrowheads="1"/>
          </p:cNvSpPr>
          <p:nvPr/>
        </p:nvSpPr>
        <p:spPr bwMode="auto">
          <a:xfrm>
            <a:off x="3070011" y="5795999"/>
            <a:ext cx="103188"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1300">
                <a:solidFill>
                  <a:srgbClr val="000000"/>
                </a:solidFill>
                <a:latin typeface="ITCCenturyBookT" pitchFamily="2" charset="0"/>
              </a:rPr>
              <a:t>4</a:t>
            </a:r>
            <a:endParaRPr lang="en-US" altLang="en-US" sz="2200">
              <a:latin typeface="Times New Roman" panose="02020603050405020304" pitchFamily="18" charset="0"/>
            </a:endParaRPr>
          </a:p>
        </p:txBody>
      </p:sp>
      <p:sp>
        <p:nvSpPr>
          <p:cNvPr id="68" name="Text Box 67"/>
          <p:cNvSpPr txBox="1">
            <a:spLocks noChangeArrowheads="1"/>
          </p:cNvSpPr>
          <p:nvPr/>
        </p:nvSpPr>
        <p:spPr bwMode="auto">
          <a:xfrm>
            <a:off x="3525624" y="5791236"/>
            <a:ext cx="1016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1300">
                <a:solidFill>
                  <a:srgbClr val="000000"/>
                </a:solidFill>
                <a:latin typeface="ITCCenturyBookT" pitchFamily="2" charset="0"/>
              </a:rPr>
              <a:t>5</a:t>
            </a:r>
            <a:endParaRPr lang="en-US" altLang="en-US" sz="2200">
              <a:latin typeface="Times New Roman" panose="02020603050405020304" pitchFamily="18" charset="0"/>
            </a:endParaRPr>
          </a:p>
        </p:txBody>
      </p:sp>
      <p:sp>
        <p:nvSpPr>
          <p:cNvPr id="69" name="Freeform 68"/>
          <p:cNvSpPr>
            <a:spLocks/>
          </p:cNvSpPr>
          <p:nvPr/>
        </p:nvSpPr>
        <p:spPr bwMode="auto">
          <a:xfrm>
            <a:off x="7532474" y="3049624"/>
            <a:ext cx="488950" cy="587375"/>
          </a:xfrm>
          <a:custGeom>
            <a:avLst/>
            <a:gdLst>
              <a:gd name="T0" fmla="*/ 2147483647 w 338"/>
              <a:gd name="T1" fmla="*/ 2147483647 h 426"/>
              <a:gd name="T2" fmla="*/ 2147483647 w 338"/>
              <a:gd name="T3" fmla="*/ 2147483647 h 426"/>
              <a:gd name="T4" fmla="*/ 2147483647 w 338"/>
              <a:gd name="T5" fmla="*/ 2147483647 h 426"/>
              <a:gd name="T6" fmla="*/ 2147483647 w 338"/>
              <a:gd name="T7" fmla="*/ 2147483647 h 426"/>
              <a:gd name="T8" fmla="*/ 2147483647 w 338"/>
              <a:gd name="T9" fmla="*/ 2147483647 h 426"/>
              <a:gd name="T10" fmla="*/ 2147483647 w 338"/>
              <a:gd name="T11" fmla="*/ 2147483647 h 426"/>
              <a:gd name="T12" fmla="*/ 2147483647 w 338"/>
              <a:gd name="T13" fmla="*/ 2147483647 h 426"/>
              <a:gd name="T14" fmla="*/ 2147483647 w 338"/>
              <a:gd name="T15" fmla="*/ 2147483647 h 426"/>
              <a:gd name="T16" fmla="*/ 2147483647 w 338"/>
              <a:gd name="T17" fmla="*/ 2147483647 h 426"/>
              <a:gd name="T18" fmla="*/ 2147483647 w 338"/>
              <a:gd name="T19" fmla="*/ 2147483647 h 426"/>
              <a:gd name="T20" fmla="*/ 2147483647 w 338"/>
              <a:gd name="T21" fmla="*/ 2147483647 h 426"/>
              <a:gd name="T22" fmla="*/ 2147483647 w 338"/>
              <a:gd name="T23" fmla="*/ 2147483647 h 426"/>
              <a:gd name="T24" fmla="*/ 2147483647 w 338"/>
              <a:gd name="T25" fmla="*/ 2147483647 h 426"/>
              <a:gd name="T26" fmla="*/ 2147483647 w 338"/>
              <a:gd name="T27" fmla="*/ 2147483647 h 426"/>
              <a:gd name="T28" fmla="*/ 2147483647 w 338"/>
              <a:gd name="T29" fmla="*/ 2147483647 h 426"/>
              <a:gd name="T30" fmla="*/ 2147483647 w 338"/>
              <a:gd name="T31" fmla="*/ 2147483647 h 426"/>
              <a:gd name="T32" fmla="*/ 2147483647 w 338"/>
              <a:gd name="T33" fmla="*/ 2147483647 h 426"/>
              <a:gd name="T34" fmla="*/ 2147483647 w 338"/>
              <a:gd name="T35" fmla="*/ 2147483647 h 426"/>
              <a:gd name="T36" fmla="*/ 2147483647 w 338"/>
              <a:gd name="T37" fmla="*/ 2147483647 h 426"/>
              <a:gd name="T38" fmla="*/ 2147483647 w 338"/>
              <a:gd name="T39" fmla="*/ 2147483647 h 426"/>
              <a:gd name="T40" fmla="*/ 2147483647 w 338"/>
              <a:gd name="T41" fmla="*/ 2147483647 h 426"/>
              <a:gd name="T42" fmla="*/ 2147483647 w 338"/>
              <a:gd name="T43" fmla="*/ 2147483647 h 426"/>
              <a:gd name="T44" fmla="*/ 2147483647 w 338"/>
              <a:gd name="T45" fmla="*/ 2147483647 h 426"/>
              <a:gd name="T46" fmla="*/ 2147483647 w 338"/>
              <a:gd name="T47" fmla="*/ 2147483647 h 426"/>
              <a:gd name="T48" fmla="*/ 2147483647 w 338"/>
              <a:gd name="T49" fmla="*/ 2147483647 h 426"/>
              <a:gd name="T50" fmla="*/ 2147483647 w 338"/>
              <a:gd name="T51" fmla="*/ 2147483647 h 426"/>
              <a:gd name="T52" fmla="*/ 2147483647 w 338"/>
              <a:gd name="T53" fmla="*/ 2147483647 h 426"/>
              <a:gd name="T54" fmla="*/ 2147483647 w 338"/>
              <a:gd name="T55" fmla="*/ 2147483647 h 426"/>
              <a:gd name="T56" fmla="*/ 2147483647 w 338"/>
              <a:gd name="T57" fmla="*/ 0 h 426"/>
              <a:gd name="T58" fmla="*/ 2147483647 w 338"/>
              <a:gd name="T59" fmla="*/ 2147483647 h 426"/>
              <a:gd name="T60" fmla="*/ 2147483647 w 338"/>
              <a:gd name="T61" fmla="*/ 2147483647 h 426"/>
              <a:gd name="T62" fmla="*/ 2147483647 w 338"/>
              <a:gd name="T63" fmla="*/ 2147483647 h 426"/>
              <a:gd name="T64" fmla="*/ 2147483647 w 338"/>
              <a:gd name="T65" fmla="*/ 2147483647 h 426"/>
              <a:gd name="T66" fmla="*/ 2147483647 w 338"/>
              <a:gd name="T67" fmla="*/ 2147483647 h 426"/>
              <a:gd name="T68" fmla="*/ 2147483647 w 338"/>
              <a:gd name="T69" fmla="*/ 2147483647 h 426"/>
              <a:gd name="T70" fmla="*/ 2147483647 w 338"/>
              <a:gd name="T71" fmla="*/ 2147483647 h 426"/>
              <a:gd name="T72" fmla="*/ 2147483647 w 338"/>
              <a:gd name="T73" fmla="*/ 2147483647 h 426"/>
              <a:gd name="T74" fmla="*/ 2147483647 w 338"/>
              <a:gd name="T75" fmla="*/ 2147483647 h 426"/>
              <a:gd name="T76" fmla="*/ 2147483647 w 338"/>
              <a:gd name="T77" fmla="*/ 2147483647 h 426"/>
              <a:gd name="T78" fmla="*/ 2147483647 w 338"/>
              <a:gd name="T79" fmla="*/ 2147483647 h 426"/>
              <a:gd name="T80" fmla="*/ 2147483647 w 338"/>
              <a:gd name="T81" fmla="*/ 2147483647 h 426"/>
              <a:gd name="T82" fmla="*/ 2147483647 w 338"/>
              <a:gd name="T83" fmla="*/ 2147483647 h 426"/>
              <a:gd name="T84" fmla="*/ 2147483647 w 338"/>
              <a:gd name="T85" fmla="*/ 2147483647 h 426"/>
              <a:gd name="T86" fmla="*/ 2147483647 w 338"/>
              <a:gd name="T87" fmla="*/ 2147483647 h 426"/>
              <a:gd name="T88" fmla="*/ 2147483647 w 338"/>
              <a:gd name="T89" fmla="*/ 2147483647 h 426"/>
              <a:gd name="T90" fmla="*/ 2147483647 w 338"/>
              <a:gd name="T91" fmla="*/ 2147483647 h 426"/>
              <a:gd name="T92" fmla="*/ 2147483647 w 338"/>
              <a:gd name="T93" fmla="*/ 2147483647 h 426"/>
              <a:gd name="T94" fmla="*/ 2147483647 w 338"/>
              <a:gd name="T95" fmla="*/ 2147483647 h 426"/>
              <a:gd name="T96" fmla="*/ 2147483647 w 338"/>
              <a:gd name="T97" fmla="*/ 2147483647 h 426"/>
              <a:gd name="T98" fmla="*/ 2147483647 w 338"/>
              <a:gd name="T99" fmla="*/ 2147483647 h 426"/>
              <a:gd name="T100" fmla="*/ 2147483647 w 338"/>
              <a:gd name="T101" fmla="*/ 2147483647 h 426"/>
              <a:gd name="T102" fmla="*/ 2147483647 w 338"/>
              <a:gd name="T103" fmla="*/ 2147483647 h 426"/>
              <a:gd name="T104" fmla="*/ 2147483647 w 338"/>
              <a:gd name="T105" fmla="*/ 2147483647 h 426"/>
              <a:gd name="T106" fmla="*/ 2147483647 w 338"/>
              <a:gd name="T107" fmla="*/ 2147483647 h 426"/>
              <a:gd name="T108" fmla="*/ 2147483647 w 338"/>
              <a:gd name="T109" fmla="*/ 2147483647 h 426"/>
              <a:gd name="T110" fmla="*/ 2147483647 w 338"/>
              <a:gd name="T111" fmla="*/ 2147483647 h 426"/>
              <a:gd name="T112" fmla="*/ 2147483647 w 338"/>
              <a:gd name="T113" fmla="*/ 2147483647 h 426"/>
              <a:gd name="T114" fmla="*/ 2147483647 w 338"/>
              <a:gd name="T115" fmla="*/ 2147483647 h 42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38" h="426">
                <a:moveTo>
                  <a:pt x="0" y="425"/>
                </a:moveTo>
                <a:lnTo>
                  <a:pt x="0" y="424"/>
                </a:lnTo>
                <a:lnTo>
                  <a:pt x="2" y="424"/>
                </a:lnTo>
                <a:lnTo>
                  <a:pt x="3" y="424"/>
                </a:lnTo>
                <a:lnTo>
                  <a:pt x="5" y="424"/>
                </a:lnTo>
                <a:lnTo>
                  <a:pt x="7" y="424"/>
                </a:lnTo>
                <a:lnTo>
                  <a:pt x="8" y="424"/>
                </a:lnTo>
                <a:lnTo>
                  <a:pt x="9" y="424"/>
                </a:lnTo>
                <a:lnTo>
                  <a:pt x="11" y="424"/>
                </a:lnTo>
                <a:lnTo>
                  <a:pt x="12" y="424"/>
                </a:lnTo>
                <a:lnTo>
                  <a:pt x="13" y="424"/>
                </a:lnTo>
                <a:lnTo>
                  <a:pt x="15" y="424"/>
                </a:lnTo>
                <a:lnTo>
                  <a:pt x="17" y="422"/>
                </a:lnTo>
                <a:lnTo>
                  <a:pt x="19" y="422"/>
                </a:lnTo>
                <a:lnTo>
                  <a:pt x="20" y="422"/>
                </a:lnTo>
                <a:lnTo>
                  <a:pt x="21" y="422"/>
                </a:lnTo>
                <a:lnTo>
                  <a:pt x="23" y="422"/>
                </a:lnTo>
                <a:lnTo>
                  <a:pt x="24" y="421"/>
                </a:lnTo>
                <a:lnTo>
                  <a:pt x="25" y="421"/>
                </a:lnTo>
                <a:lnTo>
                  <a:pt x="27" y="421"/>
                </a:lnTo>
                <a:lnTo>
                  <a:pt x="29" y="421"/>
                </a:lnTo>
                <a:lnTo>
                  <a:pt x="30" y="420"/>
                </a:lnTo>
                <a:lnTo>
                  <a:pt x="31" y="419"/>
                </a:lnTo>
                <a:lnTo>
                  <a:pt x="33" y="419"/>
                </a:lnTo>
                <a:lnTo>
                  <a:pt x="35" y="418"/>
                </a:lnTo>
                <a:lnTo>
                  <a:pt x="36" y="418"/>
                </a:lnTo>
                <a:lnTo>
                  <a:pt x="37" y="416"/>
                </a:lnTo>
                <a:lnTo>
                  <a:pt x="39" y="416"/>
                </a:lnTo>
                <a:lnTo>
                  <a:pt x="40" y="415"/>
                </a:lnTo>
                <a:lnTo>
                  <a:pt x="41" y="414"/>
                </a:lnTo>
                <a:lnTo>
                  <a:pt x="43" y="412"/>
                </a:lnTo>
                <a:lnTo>
                  <a:pt x="45" y="412"/>
                </a:lnTo>
                <a:lnTo>
                  <a:pt x="47" y="410"/>
                </a:lnTo>
                <a:lnTo>
                  <a:pt x="48" y="410"/>
                </a:lnTo>
                <a:lnTo>
                  <a:pt x="49" y="408"/>
                </a:lnTo>
                <a:lnTo>
                  <a:pt x="51" y="406"/>
                </a:lnTo>
                <a:lnTo>
                  <a:pt x="52" y="404"/>
                </a:lnTo>
                <a:lnTo>
                  <a:pt x="53" y="403"/>
                </a:lnTo>
                <a:lnTo>
                  <a:pt x="55" y="401"/>
                </a:lnTo>
                <a:lnTo>
                  <a:pt x="57" y="399"/>
                </a:lnTo>
                <a:lnTo>
                  <a:pt x="58" y="398"/>
                </a:lnTo>
                <a:lnTo>
                  <a:pt x="60" y="395"/>
                </a:lnTo>
                <a:lnTo>
                  <a:pt x="61" y="393"/>
                </a:lnTo>
                <a:lnTo>
                  <a:pt x="63" y="390"/>
                </a:lnTo>
                <a:lnTo>
                  <a:pt x="64" y="388"/>
                </a:lnTo>
                <a:lnTo>
                  <a:pt x="65" y="385"/>
                </a:lnTo>
                <a:lnTo>
                  <a:pt x="67" y="382"/>
                </a:lnTo>
                <a:lnTo>
                  <a:pt x="68" y="380"/>
                </a:lnTo>
                <a:lnTo>
                  <a:pt x="69" y="376"/>
                </a:lnTo>
                <a:lnTo>
                  <a:pt x="71" y="373"/>
                </a:lnTo>
                <a:lnTo>
                  <a:pt x="73" y="370"/>
                </a:lnTo>
                <a:lnTo>
                  <a:pt x="74" y="366"/>
                </a:lnTo>
                <a:lnTo>
                  <a:pt x="76" y="362"/>
                </a:lnTo>
                <a:lnTo>
                  <a:pt x="77" y="358"/>
                </a:lnTo>
                <a:lnTo>
                  <a:pt x="79" y="354"/>
                </a:lnTo>
                <a:lnTo>
                  <a:pt x="80" y="350"/>
                </a:lnTo>
                <a:lnTo>
                  <a:pt x="81" y="345"/>
                </a:lnTo>
                <a:lnTo>
                  <a:pt x="83" y="341"/>
                </a:lnTo>
                <a:lnTo>
                  <a:pt x="85" y="336"/>
                </a:lnTo>
                <a:lnTo>
                  <a:pt x="86" y="330"/>
                </a:lnTo>
                <a:lnTo>
                  <a:pt x="88" y="325"/>
                </a:lnTo>
                <a:lnTo>
                  <a:pt x="89" y="320"/>
                </a:lnTo>
                <a:lnTo>
                  <a:pt x="90" y="315"/>
                </a:lnTo>
                <a:lnTo>
                  <a:pt x="92" y="308"/>
                </a:lnTo>
                <a:lnTo>
                  <a:pt x="93" y="302"/>
                </a:lnTo>
                <a:lnTo>
                  <a:pt x="95" y="296"/>
                </a:lnTo>
                <a:lnTo>
                  <a:pt x="97" y="290"/>
                </a:lnTo>
                <a:lnTo>
                  <a:pt x="98" y="284"/>
                </a:lnTo>
                <a:lnTo>
                  <a:pt x="99" y="276"/>
                </a:lnTo>
                <a:lnTo>
                  <a:pt x="101" y="270"/>
                </a:lnTo>
                <a:lnTo>
                  <a:pt x="102" y="262"/>
                </a:lnTo>
                <a:lnTo>
                  <a:pt x="104" y="255"/>
                </a:lnTo>
                <a:lnTo>
                  <a:pt x="105" y="248"/>
                </a:lnTo>
                <a:lnTo>
                  <a:pt x="107" y="240"/>
                </a:lnTo>
                <a:lnTo>
                  <a:pt x="108" y="233"/>
                </a:lnTo>
                <a:lnTo>
                  <a:pt x="109" y="225"/>
                </a:lnTo>
                <a:lnTo>
                  <a:pt x="111" y="217"/>
                </a:lnTo>
                <a:lnTo>
                  <a:pt x="113" y="210"/>
                </a:lnTo>
                <a:lnTo>
                  <a:pt x="114" y="201"/>
                </a:lnTo>
                <a:lnTo>
                  <a:pt x="116" y="193"/>
                </a:lnTo>
                <a:lnTo>
                  <a:pt x="117" y="185"/>
                </a:lnTo>
                <a:lnTo>
                  <a:pt x="118" y="177"/>
                </a:lnTo>
                <a:lnTo>
                  <a:pt x="120" y="169"/>
                </a:lnTo>
                <a:lnTo>
                  <a:pt x="121" y="161"/>
                </a:lnTo>
                <a:lnTo>
                  <a:pt x="123" y="153"/>
                </a:lnTo>
                <a:lnTo>
                  <a:pt x="125" y="144"/>
                </a:lnTo>
                <a:lnTo>
                  <a:pt x="126" y="136"/>
                </a:lnTo>
                <a:lnTo>
                  <a:pt x="127" y="129"/>
                </a:lnTo>
                <a:lnTo>
                  <a:pt x="129" y="120"/>
                </a:lnTo>
                <a:lnTo>
                  <a:pt x="130" y="113"/>
                </a:lnTo>
                <a:lnTo>
                  <a:pt x="132" y="106"/>
                </a:lnTo>
                <a:lnTo>
                  <a:pt x="133" y="98"/>
                </a:lnTo>
                <a:lnTo>
                  <a:pt x="135" y="90"/>
                </a:lnTo>
                <a:lnTo>
                  <a:pt x="136" y="83"/>
                </a:lnTo>
                <a:lnTo>
                  <a:pt x="138" y="77"/>
                </a:lnTo>
                <a:lnTo>
                  <a:pt x="139" y="69"/>
                </a:lnTo>
                <a:lnTo>
                  <a:pt x="141" y="63"/>
                </a:lnTo>
                <a:lnTo>
                  <a:pt x="142" y="57"/>
                </a:lnTo>
                <a:lnTo>
                  <a:pt x="144" y="50"/>
                </a:lnTo>
                <a:lnTo>
                  <a:pt x="145" y="45"/>
                </a:lnTo>
                <a:lnTo>
                  <a:pt x="146" y="39"/>
                </a:lnTo>
                <a:lnTo>
                  <a:pt x="148" y="34"/>
                </a:lnTo>
                <a:lnTo>
                  <a:pt x="149" y="29"/>
                </a:lnTo>
                <a:lnTo>
                  <a:pt x="151" y="24"/>
                </a:lnTo>
                <a:lnTo>
                  <a:pt x="153" y="20"/>
                </a:lnTo>
                <a:lnTo>
                  <a:pt x="154" y="16"/>
                </a:lnTo>
                <a:lnTo>
                  <a:pt x="156" y="13"/>
                </a:lnTo>
                <a:lnTo>
                  <a:pt x="157" y="10"/>
                </a:lnTo>
                <a:lnTo>
                  <a:pt x="158" y="7"/>
                </a:lnTo>
                <a:lnTo>
                  <a:pt x="160" y="5"/>
                </a:lnTo>
                <a:lnTo>
                  <a:pt x="161" y="3"/>
                </a:lnTo>
                <a:lnTo>
                  <a:pt x="163" y="1"/>
                </a:lnTo>
                <a:lnTo>
                  <a:pt x="165" y="0"/>
                </a:lnTo>
                <a:lnTo>
                  <a:pt x="166" y="0"/>
                </a:lnTo>
                <a:lnTo>
                  <a:pt x="167" y="0"/>
                </a:lnTo>
                <a:lnTo>
                  <a:pt x="169" y="0"/>
                </a:lnTo>
                <a:lnTo>
                  <a:pt x="170" y="0"/>
                </a:lnTo>
                <a:lnTo>
                  <a:pt x="171" y="1"/>
                </a:lnTo>
                <a:lnTo>
                  <a:pt x="173" y="3"/>
                </a:lnTo>
                <a:lnTo>
                  <a:pt x="175" y="5"/>
                </a:lnTo>
                <a:lnTo>
                  <a:pt x="176" y="7"/>
                </a:lnTo>
                <a:lnTo>
                  <a:pt x="177" y="10"/>
                </a:lnTo>
                <a:lnTo>
                  <a:pt x="179" y="13"/>
                </a:lnTo>
                <a:lnTo>
                  <a:pt x="181" y="16"/>
                </a:lnTo>
                <a:lnTo>
                  <a:pt x="182" y="20"/>
                </a:lnTo>
                <a:lnTo>
                  <a:pt x="183" y="24"/>
                </a:lnTo>
                <a:lnTo>
                  <a:pt x="185" y="29"/>
                </a:lnTo>
                <a:lnTo>
                  <a:pt x="186" y="34"/>
                </a:lnTo>
                <a:lnTo>
                  <a:pt x="187" y="39"/>
                </a:lnTo>
                <a:lnTo>
                  <a:pt x="189" y="45"/>
                </a:lnTo>
                <a:lnTo>
                  <a:pt x="191" y="50"/>
                </a:lnTo>
                <a:lnTo>
                  <a:pt x="193" y="57"/>
                </a:lnTo>
                <a:lnTo>
                  <a:pt x="194" y="63"/>
                </a:lnTo>
                <a:lnTo>
                  <a:pt x="195" y="69"/>
                </a:lnTo>
                <a:lnTo>
                  <a:pt x="197" y="77"/>
                </a:lnTo>
                <a:lnTo>
                  <a:pt x="198" y="83"/>
                </a:lnTo>
                <a:lnTo>
                  <a:pt x="199" y="90"/>
                </a:lnTo>
                <a:lnTo>
                  <a:pt x="201" y="98"/>
                </a:lnTo>
                <a:lnTo>
                  <a:pt x="203" y="106"/>
                </a:lnTo>
                <a:lnTo>
                  <a:pt x="204" y="113"/>
                </a:lnTo>
                <a:lnTo>
                  <a:pt x="206" y="120"/>
                </a:lnTo>
                <a:lnTo>
                  <a:pt x="207" y="129"/>
                </a:lnTo>
                <a:lnTo>
                  <a:pt x="209" y="136"/>
                </a:lnTo>
                <a:lnTo>
                  <a:pt x="210" y="144"/>
                </a:lnTo>
                <a:lnTo>
                  <a:pt x="211" y="153"/>
                </a:lnTo>
                <a:lnTo>
                  <a:pt x="213" y="161"/>
                </a:lnTo>
                <a:lnTo>
                  <a:pt x="214" y="169"/>
                </a:lnTo>
                <a:lnTo>
                  <a:pt x="216" y="177"/>
                </a:lnTo>
                <a:lnTo>
                  <a:pt x="217" y="185"/>
                </a:lnTo>
                <a:lnTo>
                  <a:pt x="219" y="193"/>
                </a:lnTo>
                <a:lnTo>
                  <a:pt x="221" y="201"/>
                </a:lnTo>
                <a:lnTo>
                  <a:pt x="222" y="210"/>
                </a:lnTo>
                <a:lnTo>
                  <a:pt x="223" y="217"/>
                </a:lnTo>
                <a:lnTo>
                  <a:pt x="225" y="225"/>
                </a:lnTo>
                <a:lnTo>
                  <a:pt x="226" y="233"/>
                </a:lnTo>
                <a:lnTo>
                  <a:pt x="227" y="240"/>
                </a:lnTo>
                <a:lnTo>
                  <a:pt x="229" y="248"/>
                </a:lnTo>
                <a:lnTo>
                  <a:pt x="231" y="255"/>
                </a:lnTo>
                <a:lnTo>
                  <a:pt x="232" y="262"/>
                </a:lnTo>
                <a:lnTo>
                  <a:pt x="234" y="270"/>
                </a:lnTo>
                <a:lnTo>
                  <a:pt x="235" y="276"/>
                </a:lnTo>
                <a:lnTo>
                  <a:pt x="236" y="284"/>
                </a:lnTo>
                <a:lnTo>
                  <a:pt x="238" y="290"/>
                </a:lnTo>
                <a:lnTo>
                  <a:pt x="239" y="296"/>
                </a:lnTo>
                <a:lnTo>
                  <a:pt x="241" y="302"/>
                </a:lnTo>
                <a:lnTo>
                  <a:pt x="243" y="308"/>
                </a:lnTo>
                <a:lnTo>
                  <a:pt x="244" y="315"/>
                </a:lnTo>
                <a:lnTo>
                  <a:pt x="245" y="320"/>
                </a:lnTo>
                <a:lnTo>
                  <a:pt x="247" y="325"/>
                </a:lnTo>
                <a:lnTo>
                  <a:pt x="248" y="330"/>
                </a:lnTo>
                <a:lnTo>
                  <a:pt x="250" y="336"/>
                </a:lnTo>
                <a:lnTo>
                  <a:pt x="251" y="341"/>
                </a:lnTo>
                <a:lnTo>
                  <a:pt x="253" y="345"/>
                </a:lnTo>
                <a:lnTo>
                  <a:pt x="254" y="350"/>
                </a:lnTo>
                <a:lnTo>
                  <a:pt x="255" y="354"/>
                </a:lnTo>
                <a:lnTo>
                  <a:pt x="257" y="358"/>
                </a:lnTo>
                <a:lnTo>
                  <a:pt x="259" y="362"/>
                </a:lnTo>
                <a:lnTo>
                  <a:pt x="260" y="366"/>
                </a:lnTo>
                <a:lnTo>
                  <a:pt x="262" y="370"/>
                </a:lnTo>
                <a:lnTo>
                  <a:pt x="263" y="373"/>
                </a:lnTo>
                <a:lnTo>
                  <a:pt x="264" y="376"/>
                </a:lnTo>
                <a:lnTo>
                  <a:pt x="266" y="380"/>
                </a:lnTo>
                <a:lnTo>
                  <a:pt x="267" y="382"/>
                </a:lnTo>
                <a:lnTo>
                  <a:pt x="269" y="385"/>
                </a:lnTo>
                <a:lnTo>
                  <a:pt x="271" y="388"/>
                </a:lnTo>
                <a:lnTo>
                  <a:pt x="272" y="390"/>
                </a:lnTo>
                <a:lnTo>
                  <a:pt x="274" y="393"/>
                </a:lnTo>
                <a:lnTo>
                  <a:pt x="275" y="395"/>
                </a:lnTo>
                <a:lnTo>
                  <a:pt x="276" y="398"/>
                </a:lnTo>
                <a:lnTo>
                  <a:pt x="278" y="399"/>
                </a:lnTo>
                <a:lnTo>
                  <a:pt x="279" y="401"/>
                </a:lnTo>
                <a:lnTo>
                  <a:pt x="281" y="403"/>
                </a:lnTo>
                <a:lnTo>
                  <a:pt x="282" y="404"/>
                </a:lnTo>
                <a:lnTo>
                  <a:pt x="284" y="406"/>
                </a:lnTo>
                <a:lnTo>
                  <a:pt x="285" y="408"/>
                </a:lnTo>
                <a:lnTo>
                  <a:pt x="287" y="410"/>
                </a:lnTo>
                <a:lnTo>
                  <a:pt x="288" y="410"/>
                </a:lnTo>
                <a:lnTo>
                  <a:pt x="290" y="412"/>
                </a:lnTo>
                <a:lnTo>
                  <a:pt x="291" y="412"/>
                </a:lnTo>
                <a:lnTo>
                  <a:pt x="292" y="414"/>
                </a:lnTo>
                <a:lnTo>
                  <a:pt x="294" y="415"/>
                </a:lnTo>
                <a:lnTo>
                  <a:pt x="295" y="416"/>
                </a:lnTo>
                <a:lnTo>
                  <a:pt x="297" y="416"/>
                </a:lnTo>
                <a:lnTo>
                  <a:pt x="299" y="418"/>
                </a:lnTo>
                <a:lnTo>
                  <a:pt x="300" y="418"/>
                </a:lnTo>
                <a:lnTo>
                  <a:pt x="302" y="419"/>
                </a:lnTo>
                <a:lnTo>
                  <a:pt x="303" y="419"/>
                </a:lnTo>
                <a:lnTo>
                  <a:pt x="304" y="420"/>
                </a:lnTo>
                <a:lnTo>
                  <a:pt x="306" y="421"/>
                </a:lnTo>
                <a:lnTo>
                  <a:pt x="307" y="421"/>
                </a:lnTo>
                <a:lnTo>
                  <a:pt x="309" y="421"/>
                </a:lnTo>
                <a:lnTo>
                  <a:pt x="311" y="421"/>
                </a:lnTo>
                <a:lnTo>
                  <a:pt x="312" y="422"/>
                </a:lnTo>
                <a:lnTo>
                  <a:pt x="313" y="422"/>
                </a:lnTo>
                <a:lnTo>
                  <a:pt x="315" y="422"/>
                </a:lnTo>
                <a:lnTo>
                  <a:pt x="316" y="422"/>
                </a:lnTo>
                <a:lnTo>
                  <a:pt x="318" y="422"/>
                </a:lnTo>
                <a:lnTo>
                  <a:pt x="319" y="424"/>
                </a:lnTo>
                <a:lnTo>
                  <a:pt x="321" y="424"/>
                </a:lnTo>
                <a:lnTo>
                  <a:pt x="322" y="424"/>
                </a:lnTo>
                <a:lnTo>
                  <a:pt x="323" y="424"/>
                </a:lnTo>
                <a:lnTo>
                  <a:pt x="325" y="424"/>
                </a:lnTo>
                <a:lnTo>
                  <a:pt x="327" y="424"/>
                </a:lnTo>
                <a:lnTo>
                  <a:pt x="328" y="424"/>
                </a:lnTo>
                <a:lnTo>
                  <a:pt x="330" y="424"/>
                </a:lnTo>
                <a:lnTo>
                  <a:pt x="331" y="424"/>
                </a:lnTo>
                <a:lnTo>
                  <a:pt x="332" y="424"/>
                </a:lnTo>
                <a:lnTo>
                  <a:pt x="334" y="424"/>
                </a:lnTo>
                <a:lnTo>
                  <a:pt x="335" y="424"/>
                </a:lnTo>
                <a:lnTo>
                  <a:pt x="337" y="425"/>
                </a:lnTo>
                <a:lnTo>
                  <a:pt x="0" y="425"/>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 name="Line 69"/>
          <p:cNvSpPr>
            <a:spLocks noChangeShapeType="1"/>
          </p:cNvSpPr>
          <p:nvPr/>
        </p:nvSpPr>
        <p:spPr bwMode="auto">
          <a:xfrm>
            <a:off x="7773774" y="3543336"/>
            <a:ext cx="1587" cy="9207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Text Box 70"/>
          <p:cNvSpPr txBox="1">
            <a:spLocks noChangeArrowheads="1"/>
          </p:cNvSpPr>
          <p:nvPr/>
        </p:nvSpPr>
        <p:spPr bwMode="auto">
          <a:xfrm>
            <a:off x="7657886" y="3651286"/>
            <a:ext cx="239713"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1300">
                <a:solidFill>
                  <a:srgbClr val="000000"/>
                </a:solidFill>
                <a:latin typeface="ITCCenturyBookT" pitchFamily="2" charset="0"/>
              </a:rPr>
              <a:t>3.6</a:t>
            </a:r>
            <a:endParaRPr lang="en-US" altLang="en-US" sz="2200">
              <a:latin typeface="Times New Roman" panose="02020603050405020304" pitchFamily="18" charset="0"/>
            </a:endParaRPr>
          </a:p>
        </p:txBody>
      </p:sp>
      <p:grpSp>
        <p:nvGrpSpPr>
          <p:cNvPr id="72" name="Group 71"/>
          <p:cNvGrpSpPr>
            <a:grpSpLocks/>
          </p:cNvGrpSpPr>
          <p:nvPr/>
        </p:nvGrpSpPr>
        <p:grpSpPr bwMode="auto">
          <a:xfrm>
            <a:off x="8194461" y="5400711"/>
            <a:ext cx="2019300" cy="309563"/>
            <a:chOff x="4423" y="3957"/>
            <a:chExt cx="1400" cy="225"/>
          </a:xfrm>
        </p:grpSpPr>
        <p:sp>
          <p:nvSpPr>
            <p:cNvPr id="73" name="Text Box 72"/>
            <p:cNvSpPr txBox="1">
              <a:spLocks noChangeArrowheads="1"/>
            </p:cNvSpPr>
            <p:nvPr/>
          </p:nvSpPr>
          <p:spPr bwMode="auto">
            <a:xfrm>
              <a:off x="5474" y="4038"/>
              <a:ext cx="349"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1300">
                  <a:solidFill>
                    <a:srgbClr val="000000"/>
                  </a:solidFill>
                  <a:latin typeface="ITCCenturyBookT" pitchFamily="2" charset="0"/>
                </a:rPr>
                <a:t>(GHz)</a:t>
              </a:r>
              <a:endParaRPr lang="en-US" altLang="en-US" sz="2200">
                <a:latin typeface="Times New Roman" panose="02020603050405020304" pitchFamily="18" charset="0"/>
              </a:endParaRPr>
            </a:p>
          </p:txBody>
        </p:sp>
        <p:sp>
          <p:nvSpPr>
            <p:cNvPr id="74" name="Line 73"/>
            <p:cNvSpPr>
              <a:spLocks noChangeShapeType="1"/>
            </p:cNvSpPr>
            <p:nvPr/>
          </p:nvSpPr>
          <p:spPr bwMode="auto">
            <a:xfrm>
              <a:off x="4423" y="4028"/>
              <a:ext cx="105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Line 74"/>
            <p:cNvSpPr>
              <a:spLocks noChangeShapeType="1"/>
            </p:cNvSpPr>
            <p:nvPr/>
          </p:nvSpPr>
          <p:spPr bwMode="auto">
            <a:xfrm>
              <a:off x="4506" y="3957"/>
              <a:ext cx="0" cy="6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Text Box 75"/>
            <p:cNvSpPr txBox="1">
              <a:spLocks noChangeArrowheads="1"/>
            </p:cNvSpPr>
            <p:nvPr/>
          </p:nvSpPr>
          <p:spPr bwMode="auto">
            <a:xfrm>
              <a:off x="4481" y="4024"/>
              <a:ext cx="71"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1300">
                  <a:solidFill>
                    <a:srgbClr val="000000"/>
                  </a:solidFill>
                  <a:latin typeface="ITCCenturyBookT" pitchFamily="2" charset="0"/>
                </a:rPr>
                <a:t>0</a:t>
              </a:r>
              <a:endParaRPr lang="en-US" altLang="en-US" sz="2200">
                <a:latin typeface="Times New Roman" panose="02020603050405020304" pitchFamily="18" charset="0"/>
              </a:endParaRPr>
            </a:p>
          </p:txBody>
        </p:sp>
        <p:sp>
          <p:nvSpPr>
            <p:cNvPr id="77" name="Line 76"/>
            <p:cNvSpPr>
              <a:spLocks noChangeShapeType="1"/>
            </p:cNvSpPr>
            <p:nvPr/>
          </p:nvSpPr>
          <p:spPr bwMode="auto">
            <a:xfrm flipV="1">
              <a:off x="5389" y="3958"/>
              <a:ext cx="0" cy="6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Text Box 77"/>
            <p:cNvSpPr txBox="1">
              <a:spLocks noChangeArrowheads="1"/>
            </p:cNvSpPr>
            <p:nvPr/>
          </p:nvSpPr>
          <p:spPr bwMode="auto">
            <a:xfrm>
              <a:off x="5364" y="4032"/>
              <a:ext cx="71"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1300">
                  <a:solidFill>
                    <a:srgbClr val="000000"/>
                  </a:solidFill>
                  <a:latin typeface="ITCCenturyBookT" pitchFamily="2" charset="0"/>
                </a:rPr>
                <a:t>3</a:t>
              </a:r>
              <a:endParaRPr lang="en-US" altLang="en-US" sz="2200">
                <a:latin typeface="Times New Roman" panose="02020603050405020304" pitchFamily="18" charset="0"/>
              </a:endParaRPr>
            </a:p>
          </p:txBody>
        </p:sp>
        <p:sp>
          <p:nvSpPr>
            <p:cNvPr id="79" name="Line 78"/>
            <p:cNvSpPr>
              <a:spLocks noChangeShapeType="1"/>
            </p:cNvSpPr>
            <p:nvPr/>
          </p:nvSpPr>
          <p:spPr bwMode="auto">
            <a:xfrm>
              <a:off x="4786" y="3957"/>
              <a:ext cx="0" cy="6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Line 79"/>
            <p:cNvSpPr>
              <a:spLocks noChangeShapeType="1"/>
            </p:cNvSpPr>
            <p:nvPr/>
          </p:nvSpPr>
          <p:spPr bwMode="auto">
            <a:xfrm>
              <a:off x="5095" y="3957"/>
              <a:ext cx="0" cy="6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Text Box 80"/>
            <p:cNvSpPr txBox="1">
              <a:spLocks noChangeArrowheads="1"/>
            </p:cNvSpPr>
            <p:nvPr/>
          </p:nvSpPr>
          <p:spPr bwMode="auto">
            <a:xfrm>
              <a:off x="4758" y="4024"/>
              <a:ext cx="71"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1300">
                  <a:solidFill>
                    <a:srgbClr val="000000"/>
                  </a:solidFill>
                  <a:latin typeface="ITCCenturyBookT" pitchFamily="2" charset="0"/>
                </a:rPr>
                <a:t>1</a:t>
              </a:r>
              <a:endParaRPr lang="en-US" altLang="en-US" sz="2200">
                <a:latin typeface="Times New Roman" panose="02020603050405020304" pitchFamily="18" charset="0"/>
              </a:endParaRPr>
            </a:p>
          </p:txBody>
        </p:sp>
        <p:sp>
          <p:nvSpPr>
            <p:cNvPr id="82" name="Text Box 81"/>
            <p:cNvSpPr txBox="1">
              <a:spLocks noChangeArrowheads="1"/>
            </p:cNvSpPr>
            <p:nvPr/>
          </p:nvSpPr>
          <p:spPr bwMode="auto">
            <a:xfrm>
              <a:off x="5067" y="4030"/>
              <a:ext cx="71"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1300">
                  <a:solidFill>
                    <a:srgbClr val="000000"/>
                  </a:solidFill>
                  <a:latin typeface="ITCCenturyBookT" pitchFamily="2" charset="0"/>
                </a:rPr>
                <a:t>2</a:t>
              </a:r>
              <a:endParaRPr lang="en-US" altLang="en-US" sz="2200">
                <a:latin typeface="Times New Roman" panose="02020603050405020304" pitchFamily="18" charset="0"/>
              </a:endParaRPr>
            </a:p>
          </p:txBody>
        </p:sp>
      </p:grpSp>
      <p:grpSp>
        <p:nvGrpSpPr>
          <p:cNvPr id="83" name="Group 82"/>
          <p:cNvGrpSpPr>
            <a:grpSpLocks/>
          </p:cNvGrpSpPr>
          <p:nvPr/>
        </p:nvGrpSpPr>
        <p:grpSpPr bwMode="auto">
          <a:xfrm>
            <a:off x="7634074" y="3903699"/>
            <a:ext cx="300037" cy="368300"/>
            <a:chOff x="4035" y="2888"/>
            <a:chExt cx="208" cy="267"/>
          </a:xfrm>
        </p:grpSpPr>
        <p:sp>
          <p:nvSpPr>
            <p:cNvPr id="84" name="Text Box 83"/>
            <p:cNvSpPr txBox="1">
              <a:spLocks noChangeArrowheads="1"/>
            </p:cNvSpPr>
            <p:nvPr/>
          </p:nvSpPr>
          <p:spPr bwMode="auto">
            <a:xfrm>
              <a:off x="4035" y="2888"/>
              <a:ext cx="68"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1900">
                  <a:solidFill>
                    <a:srgbClr val="000000"/>
                  </a:solidFill>
                  <a:latin typeface="ITCCenturyBookT" pitchFamily="2" charset="0"/>
                </a:rPr>
                <a:t>f</a:t>
              </a:r>
              <a:endParaRPr lang="en-US" altLang="en-US" sz="2200">
                <a:latin typeface="Times New Roman" panose="02020603050405020304" pitchFamily="18" charset="0"/>
              </a:endParaRPr>
            </a:p>
          </p:txBody>
        </p:sp>
        <p:sp>
          <p:nvSpPr>
            <p:cNvPr id="85" name="Text Box 84"/>
            <p:cNvSpPr txBox="1">
              <a:spLocks noChangeArrowheads="1"/>
            </p:cNvSpPr>
            <p:nvPr/>
          </p:nvSpPr>
          <p:spPr bwMode="auto">
            <a:xfrm>
              <a:off x="4114" y="3010"/>
              <a:ext cx="129"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1300">
                  <a:solidFill>
                    <a:srgbClr val="000000"/>
                  </a:solidFill>
                  <a:latin typeface="ITCCenturyBookT" pitchFamily="2" charset="0"/>
                </a:rPr>
                <a:t>IF</a:t>
              </a:r>
              <a:endParaRPr lang="en-US" altLang="en-US" sz="2200">
                <a:latin typeface="Times New Roman" panose="02020603050405020304" pitchFamily="18" charset="0"/>
              </a:endParaRPr>
            </a:p>
          </p:txBody>
        </p:sp>
      </p:grpSp>
      <p:sp>
        <p:nvSpPr>
          <p:cNvPr id="86" name="Line 85"/>
          <p:cNvSpPr>
            <a:spLocks noChangeShapeType="1"/>
          </p:cNvSpPr>
          <p:nvPr/>
        </p:nvSpPr>
        <p:spPr bwMode="auto">
          <a:xfrm flipV="1">
            <a:off x="4620999" y="2508286"/>
            <a:ext cx="1587" cy="403225"/>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 name="Line 86"/>
          <p:cNvSpPr>
            <a:spLocks noChangeShapeType="1"/>
          </p:cNvSpPr>
          <p:nvPr/>
        </p:nvSpPr>
        <p:spPr bwMode="auto">
          <a:xfrm>
            <a:off x="5519524" y="2117761"/>
            <a:ext cx="1587" cy="782638"/>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8" name="Group 87"/>
          <p:cNvGrpSpPr>
            <a:grpSpLocks/>
          </p:cNvGrpSpPr>
          <p:nvPr/>
        </p:nvGrpSpPr>
        <p:grpSpPr bwMode="auto">
          <a:xfrm>
            <a:off x="4006636" y="1889161"/>
            <a:ext cx="1274763" cy="125413"/>
            <a:chOff x="1522" y="1450"/>
            <a:chExt cx="883" cy="91"/>
          </a:xfrm>
        </p:grpSpPr>
        <p:sp>
          <p:nvSpPr>
            <p:cNvPr id="89" name="Line 88"/>
            <p:cNvSpPr>
              <a:spLocks noChangeShapeType="1"/>
            </p:cNvSpPr>
            <p:nvPr/>
          </p:nvSpPr>
          <p:spPr bwMode="auto">
            <a:xfrm flipV="1">
              <a:off x="1522" y="1451"/>
              <a:ext cx="0" cy="9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 name="Line 89"/>
            <p:cNvSpPr>
              <a:spLocks noChangeShapeType="1"/>
            </p:cNvSpPr>
            <p:nvPr/>
          </p:nvSpPr>
          <p:spPr bwMode="auto">
            <a:xfrm>
              <a:off x="1522" y="1451"/>
              <a:ext cx="88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 name="Line 90"/>
            <p:cNvSpPr>
              <a:spLocks noChangeShapeType="1"/>
            </p:cNvSpPr>
            <p:nvPr/>
          </p:nvSpPr>
          <p:spPr bwMode="auto">
            <a:xfrm flipV="1">
              <a:off x="2405" y="1450"/>
              <a:ext cx="0" cy="89"/>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2" name="Line 91"/>
          <p:cNvSpPr>
            <a:spLocks noChangeShapeType="1"/>
          </p:cNvSpPr>
          <p:nvPr/>
        </p:nvSpPr>
        <p:spPr bwMode="auto">
          <a:xfrm flipV="1">
            <a:off x="5527461" y="1890749"/>
            <a:ext cx="1588" cy="12382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Line 92"/>
          <p:cNvSpPr>
            <a:spLocks noChangeShapeType="1"/>
          </p:cNvSpPr>
          <p:nvPr/>
        </p:nvSpPr>
        <p:spPr bwMode="auto">
          <a:xfrm>
            <a:off x="5525874" y="1890749"/>
            <a:ext cx="1257300" cy="1587"/>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 name="Line 93"/>
          <p:cNvSpPr>
            <a:spLocks noChangeShapeType="1"/>
          </p:cNvSpPr>
          <p:nvPr/>
        </p:nvSpPr>
        <p:spPr bwMode="auto">
          <a:xfrm flipV="1">
            <a:off x="6786349" y="1895511"/>
            <a:ext cx="1587" cy="12223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 name="Text Box 94"/>
          <p:cNvSpPr txBox="1">
            <a:spLocks noChangeArrowheads="1"/>
          </p:cNvSpPr>
          <p:nvPr/>
        </p:nvSpPr>
        <p:spPr bwMode="auto">
          <a:xfrm>
            <a:off x="4157449" y="1698661"/>
            <a:ext cx="104775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1300">
                <a:solidFill>
                  <a:srgbClr val="000000"/>
                </a:solidFill>
                <a:latin typeface="ITCCenturyBookT" pitchFamily="2" charset="0"/>
              </a:rPr>
              <a:t>Signal Range</a:t>
            </a:r>
            <a:endParaRPr lang="en-US" altLang="en-US" sz="2200">
              <a:latin typeface="Times New Roman" panose="02020603050405020304" pitchFamily="18" charset="0"/>
            </a:endParaRPr>
          </a:p>
        </p:txBody>
      </p:sp>
      <p:sp>
        <p:nvSpPr>
          <p:cNvPr id="96" name="Text Box 95"/>
          <p:cNvSpPr txBox="1">
            <a:spLocks noChangeArrowheads="1"/>
          </p:cNvSpPr>
          <p:nvPr/>
        </p:nvSpPr>
        <p:spPr bwMode="auto">
          <a:xfrm>
            <a:off x="5765586" y="1697074"/>
            <a:ext cx="79375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1300">
                <a:solidFill>
                  <a:srgbClr val="000000"/>
                </a:solidFill>
                <a:latin typeface="ITCCenturyBookT" pitchFamily="2" charset="0"/>
              </a:rPr>
              <a:t>LO Range</a:t>
            </a:r>
            <a:endParaRPr lang="en-US" altLang="en-US" sz="2200">
              <a:latin typeface="Times New Roman" panose="02020603050405020304" pitchFamily="18" charset="0"/>
            </a:endParaRPr>
          </a:p>
        </p:txBody>
      </p:sp>
      <p:grpSp>
        <p:nvGrpSpPr>
          <p:cNvPr id="97" name="Group 96"/>
          <p:cNvGrpSpPr>
            <a:grpSpLocks/>
          </p:cNvGrpSpPr>
          <p:nvPr/>
        </p:nvGrpSpPr>
        <p:grpSpPr bwMode="auto">
          <a:xfrm>
            <a:off x="4555911" y="2954374"/>
            <a:ext cx="209550" cy="369887"/>
            <a:chOff x="1902" y="2211"/>
            <a:chExt cx="145" cy="267"/>
          </a:xfrm>
        </p:grpSpPr>
        <p:sp>
          <p:nvSpPr>
            <p:cNvPr id="98" name="Text Box 97"/>
            <p:cNvSpPr txBox="1">
              <a:spLocks noChangeArrowheads="1"/>
            </p:cNvSpPr>
            <p:nvPr/>
          </p:nvSpPr>
          <p:spPr bwMode="auto">
            <a:xfrm>
              <a:off x="1902" y="2211"/>
              <a:ext cx="68"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1900">
                  <a:solidFill>
                    <a:srgbClr val="000000"/>
                  </a:solidFill>
                  <a:latin typeface="ITCCenturyBookT" pitchFamily="2" charset="0"/>
                </a:rPr>
                <a:t>f</a:t>
              </a:r>
              <a:endParaRPr lang="en-US" altLang="en-US" sz="2200">
                <a:latin typeface="Times New Roman" panose="02020603050405020304" pitchFamily="18" charset="0"/>
              </a:endParaRPr>
            </a:p>
          </p:txBody>
        </p:sp>
        <p:sp>
          <p:nvSpPr>
            <p:cNvPr id="99" name="Text Box 98"/>
            <p:cNvSpPr txBox="1">
              <a:spLocks noChangeArrowheads="1"/>
            </p:cNvSpPr>
            <p:nvPr/>
          </p:nvSpPr>
          <p:spPr bwMode="auto">
            <a:xfrm>
              <a:off x="1982" y="2333"/>
              <a:ext cx="65"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1300">
                  <a:solidFill>
                    <a:srgbClr val="000000"/>
                  </a:solidFill>
                  <a:latin typeface="ITCCenturyBookT" pitchFamily="2" charset="0"/>
                </a:rPr>
                <a:t>s</a:t>
              </a:r>
              <a:endParaRPr lang="en-US" altLang="en-US" sz="2200">
                <a:latin typeface="Times New Roman" panose="02020603050405020304" pitchFamily="18" charset="0"/>
              </a:endParaRPr>
            </a:p>
          </p:txBody>
        </p:sp>
      </p:grpSp>
      <p:sp>
        <p:nvSpPr>
          <p:cNvPr id="100" name="Freeform 99"/>
          <p:cNvSpPr>
            <a:spLocks/>
          </p:cNvSpPr>
          <p:nvPr/>
        </p:nvSpPr>
        <p:spPr bwMode="auto">
          <a:xfrm>
            <a:off x="8069049" y="4372011"/>
            <a:ext cx="487362" cy="1112838"/>
          </a:xfrm>
          <a:custGeom>
            <a:avLst/>
            <a:gdLst>
              <a:gd name="T0" fmla="*/ 2147483647 w 338"/>
              <a:gd name="T1" fmla="*/ 2147483647 h 807"/>
              <a:gd name="T2" fmla="*/ 2147483647 w 338"/>
              <a:gd name="T3" fmla="*/ 2147483647 h 807"/>
              <a:gd name="T4" fmla="*/ 2147483647 w 338"/>
              <a:gd name="T5" fmla="*/ 2147483647 h 807"/>
              <a:gd name="T6" fmla="*/ 2147483647 w 338"/>
              <a:gd name="T7" fmla="*/ 2147483647 h 807"/>
              <a:gd name="T8" fmla="*/ 2147483647 w 338"/>
              <a:gd name="T9" fmla="*/ 2147483647 h 807"/>
              <a:gd name="T10" fmla="*/ 2147483647 w 338"/>
              <a:gd name="T11" fmla="*/ 2147483647 h 807"/>
              <a:gd name="T12" fmla="*/ 2147483647 w 338"/>
              <a:gd name="T13" fmla="*/ 2147483647 h 807"/>
              <a:gd name="T14" fmla="*/ 2147483647 w 338"/>
              <a:gd name="T15" fmla="*/ 2147483647 h 807"/>
              <a:gd name="T16" fmla="*/ 2147483647 w 338"/>
              <a:gd name="T17" fmla="*/ 2147483647 h 807"/>
              <a:gd name="T18" fmla="*/ 2147483647 w 338"/>
              <a:gd name="T19" fmla="*/ 2147483647 h 807"/>
              <a:gd name="T20" fmla="*/ 2147483647 w 338"/>
              <a:gd name="T21" fmla="*/ 2147483647 h 807"/>
              <a:gd name="T22" fmla="*/ 2147483647 w 338"/>
              <a:gd name="T23" fmla="*/ 2147483647 h 807"/>
              <a:gd name="T24" fmla="*/ 2147483647 w 338"/>
              <a:gd name="T25" fmla="*/ 2147483647 h 807"/>
              <a:gd name="T26" fmla="*/ 2147483647 w 338"/>
              <a:gd name="T27" fmla="*/ 2147483647 h 807"/>
              <a:gd name="T28" fmla="*/ 2147483647 w 338"/>
              <a:gd name="T29" fmla="*/ 2147483647 h 807"/>
              <a:gd name="T30" fmla="*/ 2147483647 w 338"/>
              <a:gd name="T31" fmla="*/ 2147483647 h 807"/>
              <a:gd name="T32" fmla="*/ 2147483647 w 338"/>
              <a:gd name="T33" fmla="*/ 2147483647 h 807"/>
              <a:gd name="T34" fmla="*/ 2147483647 w 338"/>
              <a:gd name="T35" fmla="*/ 2147483647 h 807"/>
              <a:gd name="T36" fmla="*/ 2147483647 w 338"/>
              <a:gd name="T37" fmla="*/ 2147483647 h 807"/>
              <a:gd name="T38" fmla="*/ 2147483647 w 338"/>
              <a:gd name="T39" fmla="*/ 2147483647 h 807"/>
              <a:gd name="T40" fmla="*/ 2147483647 w 338"/>
              <a:gd name="T41" fmla="*/ 2147483647 h 807"/>
              <a:gd name="T42" fmla="*/ 2147483647 w 338"/>
              <a:gd name="T43" fmla="*/ 2147483647 h 807"/>
              <a:gd name="T44" fmla="*/ 2147483647 w 338"/>
              <a:gd name="T45" fmla="*/ 2147483647 h 807"/>
              <a:gd name="T46" fmla="*/ 2147483647 w 338"/>
              <a:gd name="T47" fmla="*/ 2147483647 h 807"/>
              <a:gd name="T48" fmla="*/ 2147483647 w 338"/>
              <a:gd name="T49" fmla="*/ 2147483647 h 807"/>
              <a:gd name="T50" fmla="*/ 2147483647 w 338"/>
              <a:gd name="T51" fmla="*/ 2147483647 h 807"/>
              <a:gd name="T52" fmla="*/ 2147483647 w 338"/>
              <a:gd name="T53" fmla="*/ 2147483647 h 807"/>
              <a:gd name="T54" fmla="*/ 2147483647 w 338"/>
              <a:gd name="T55" fmla="*/ 2147483647 h 807"/>
              <a:gd name="T56" fmla="*/ 2147483647 w 338"/>
              <a:gd name="T57" fmla="*/ 0 h 807"/>
              <a:gd name="T58" fmla="*/ 2147483647 w 338"/>
              <a:gd name="T59" fmla="*/ 2147483647 h 807"/>
              <a:gd name="T60" fmla="*/ 2147483647 w 338"/>
              <a:gd name="T61" fmla="*/ 2147483647 h 807"/>
              <a:gd name="T62" fmla="*/ 2147483647 w 338"/>
              <a:gd name="T63" fmla="*/ 2147483647 h 807"/>
              <a:gd name="T64" fmla="*/ 2147483647 w 338"/>
              <a:gd name="T65" fmla="*/ 2147483647 h 807"/>
              <a:gd name="T66" fmla="*/ 2147483647 w 338"/>
              <a:gd name="T67" fmla="*/ 2147483647 h 807"/>
              <a:gd name="T68" fmla="*/ 2147483647 w 338"/>
              <a:gd name="T69" fmla="*/ 2147483647 h 807"/>
              <a:gd name="T70" fmla="*/ 2147483647 w 338"/>
              <a:gd name="T71" fmla="*/ 2147483647 h 807"/>
              <a:gd name="T72" fmla="*/ 2147483647 w 338"/>
              <a:gd name="T73" fmla="*/ 2147483647 h 807"/>
              <a:gd name="T74" fmla="*/ 2147483647 w 338"/>
              <a:gd name="T75" fmla="*/ 2147483647 h 807"/>
              <a:gd name="T76" fmla="*/ 2147483647 w 338"/>
              <a:gd name="T77" fmla="*/ 2147483647 h 807"/>
              <a:gd name="T78" fmla="*/ 2147483647 w 338"/>
              <a:gd name="T79" fmla="*/ 2147483647 h 807"/>
              <a:gd name="T80" fmla="*/ 2147483647 w 338"/>
              <a:gd name="T81" fmla="*/ 2147483647 h 807"/>
              <a:gd name="T82" fmla="*/ 2147483647 w 338"/>
              <a:gd name="T83" fmla="*/ 2147483647 h 807"/>
              <a:gd name="T84" fmla="*/ 2147483647 w 338"/>
              <a:gd name="T85" fmla="*/ 2147483647 h 807"/>
              <a:gd name="T86" fmla="*/ 2147483647 w 338"/>
              <a:gd name="T87" fmla="*/ 2147483647 h 807"/>
              <a:gd name="T88" fmla="*/ 2147483647 w 338"/>
              <a:gd name="T89" fmla="*/ 2147483647 h 807"/>
              <a:gd name="T90" fmla="*/ 2147483647 w 338"/>
              <a:gd name="T91" fmla="*/ 2147483647 h 807"/>
              <a:gd name="T92" fmla="*/ 2147483647 w 338"/>
              <a:gd name="T93" fmla="*/ 2147483647 h 807"/>
              <a:gd name="T94" fmla="*/ 2147483647 w 338"/>
              <a:gd name="T95" fmla="*/ 2147483647 h 807"/>
              <a:gd name="T96" fmla="*/ 2147483647 w 338"/>
              <a:gd name="T97" fmla="*/ 2147483647 h 807"/>
              <a:gd name="T98" fmla="*/ 2147483647 w 338"/>
              <a:gd name="T99" fmla="*/ 2147483647 h 807"/>
              <a:gd name="T100" fmla="*/ 2147483647 w 338"/>
              <a:gd name="T101" fmla="*/ 2147483647 h 807"/>
              <a:gd name="T102" fmla="*/ 2147483647 w 338"/>
              <a:gd name="T103" fmla="*/ 2147483647 h 807"/>
              <a:gd name="T104" fmla="*/ 2147483647 w 338"/>
              <a:gd name="T105" fmla="*/ 2147483647 h 807"/>
              <a:gd name="T106" fmla="*/ 2147483647 w 338"/>
              <a:gd name="T107" fmla="*/ 2147483647 h 807"/>
              <a:gd name="T108" fmla="*/ 2147483647 w 338"/>
              <a:gd name="T109" fmla="*/ 2147483647 h 807"/>
              <a:gd name="T110" fmla="*/ 2147483647 w 338"/>
              <a:gd name="T111" fmla="*/ 2147483647 h 807"/>
              <a:gd name="T112" fmla="*/ 2147483647 w 338"/>
              <a:gd name="T113" fmla="*/ 2147483647 h 807"/>
              <a:gd name="T114" fmla="*/ 2147483647 w 338"/>
              <a:gd name="T115" fmla="*/ 2147483647 h 80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38" h="807">
                <a:moveTo>
                  <a:pt x="0" y="806"/>
                </a:moveTo>
                <a:lnTo>
                  <a:pt x="0" y="804"/>
                </a:lnTo>
                <a:lnTo>
                  <a:pt x="1" y="804"/>
                </a:lnTo>
                <a:lnTo>
                  <a:pt x="2" y="804"/>
                </a:lnTo>
                <a:lnTo>
                  <a:pt x="4" y="804"/>
                </a:lnTo>
                <a:lnTo>
                  <a:pt x="5" y="804"/>
                </a:lnTo>
                <a:lnTo>
                  <a:pt x="7" y="804"/>
                </a:lnTo>
                <a:lnTo>
                  <a:pt x="8" y="804"/>
                </a:lnTo>
                <a:lnTo>
                  <a:pt x="9" y="804"/>
                </a:lnTo>
                <a:lnTo>
                  <a:pt x="11" y="803"/>
                </a:lnTo>
                <a:lnTo>
                  <a:pt x="12" y="803"/>
                </a:lnTo>
                <a:lnTo>
                  <a:pt x="14" y="803"/>
                </a:lnTo>
                <a:lnTo>
                  <a:pt x="16" y="803"/>
                </a:lnTo>
                <a:lnTo>
                  <a:pt x="17" y="801"/>
                </a:lnTo>
                <a:lnTo>
                  <a:pt x="19" y="801"/>
                </a:lnTo>
                <a:lnTo>
                  <a:pt x="20" y="800"/>
                </a:lnTo>
                <a:lnTo>
                  <a:pt x="21" y="800"/>
                </a:lnTo>
                <a:lnTo>
                  <a:pt x="23" y="800"/>
                </a:lnTo>
                <a:lnTo>
                  <a:pt x="24" y="799"/>
                </a:lnTo>
                <a:lnTo>
                  <a:pt x="26" y="799"/>
                </a:lnTo>
                <a:lnTo>
                  <a:pt x="28" y="798"/>
                </a:lnTo>
                <a:lnTo>
                  <a:pt x="29" y="798"/>
                </a:lnTo>
                <a:lnTo>
                  <a:pt x="30" y="795"/>
                </a:lnTo>
                <a:lnTo>
                  <a:pt x="32" y="794"/>
                </a:lnTo>
                <a:lnTo>
                  <a:pt x="33" y="794"/>
                </a:lnTo>
                <a:lnTo>
                  <a:pt x="35" y="793"/>
                </a:lnTo>
                <a:lnTo>
                  <a:pt x="36" y="792"/>
                </a:lnTo>
                <a:lnTo>
                  <a:pt x="38" y="789"/>
                </a:lnTo>
                <a:lnTo>
                  <a:pt x="39" y="788"/>
                </a:lnTo>
                <a:lnTo>
                  <a:pt x="40" y="787"/>
                </a:lnTo>
                <a:lnTo>
                  <a:pt x="42" y="785"/>
                </a:lnTo>
                <a:lnTo>
                  <a:pt x="44" y="782"/>
                </a:lnTo>
                <a:lnTo>
                  <a:pt x="45" y="781"/>
                </a:lnTo>
                <a:lnTo>
                  <a:pt x="47" y="778"/>
                </a:lnTo>
                <a:lnTo>
                  <a:pt x="48" y="776"/>
                </a:lnTo>
                <a:lnTo>
                  <a:pt x="49" y="773"/>
                </a:lnTo>
                <a:lnTo>
                  <a:pt x="51" y="770"/>
                </a:lnTo>
                <a:lnTo>
                  <a:pt x="52" y="766"/>
                </a:lnTo>
                <a:lnTo>
                  <a:pt x="54" y="763"/>
                </a:lnTo>
                <a:lnTo>
                  <a:pt x="56" y="761"/>
                </a:lnTo>
                <a:lnTo>
                  <a:pt x="57" y="756"/>
                </a:lnTo>
                <a:lnTo>
                  <a:pt x="58" y="754"/>
                </a:lnTo>
                <a:lnTo>
                  <a:pt x="60" y="749"/>
                </a:lnTo>
                <a:lnTo>
                  <a:pt x="61" y="745"/>
                </a:lnTo>
                <a:lnTo>
                  <a:pt x="63" y="740"/>
                </a:lnTo>
                <a:lnTo>
                  <a:pt x="64" y="735"/>
                </a:lnTo>
                <a:lnTo>
                  <a:pt x="66" y="730"/>
                </a:lnTo>
                <a:lnTo>
                  <a:pt x="67" y="724"/>
                </a:lnTo>
                <a:lnTo>
                  <a:pt x="69" y="720"/>
                </a:lnTo>
                <a:lnTo>
                  <a:pt x="70" y="714"/>
                </a:lnTo>
                <a:lnTo>
                  <a:pt x="72" y="708"/>
                </a:lnTo>
                <a:lnTo>
                  <a:pt x="73" y="700"/>
                </a:lnTo>
                <a:lnTo>
                  <a:pt x="74" y="695"/>
                </a:lnTo>
                <a:lnTo>
                  <a:pt x="76" y="687"/>
                </a:lnTo>
                <a:lnTo>
                  <a:pt x="77" y="679"/>
                </a:lnTo>
                <a:lnTo>
                  <a:pt x="79" y="671"/>
                </a:lnTo>
                <a:lnTo>
                  <a:pt x="80" y="663"/>
                </a:lnTo>
                <a:lnTo>
                  <a:pt x="82" y="654"/>
                </a:lnTo>
                <a:lnTo>
                  <a:pt x="84" y="646"/>
                </a:lnTo>
                <a:lnTo>
                  <a:pt x="85" y="637"/>
                </a:lnTo>
                <a:lnTo>
                  <a:pt x="86" y="626"/>
                </a:lnTo>
                <a:lnTo>
                  <a:pt x="88" y="617"/>
                </a:lnTo>
                <a:lnTo>
                  <a:pt x="89" y="606"/>
                </a:lnTo>
                <a:lnTo>
                  <a:pt x="90" y="597"/>
                </a:lnTo>
                <a:lnTo>
                  <a:pt x="92" y="584"/>
                </a:lnTo>
                <a:lnTo>
                  <a:pt x="94" y="573"/>
                </a:lnTo>
                <a:lnTo>
                  <a:pt x="96" y="561"/>
                </a:lnTo>
                <a:lnTo>
                  <a:pt x="97" y="549"/>
                </a:lnTo>
                <a:lnTo>
                  <a:pt x="98" y="538"/>
                </a:lnTo>
                <a:lnTo>
                  <a:pt x="100" y="523"/>
                </a:lnTo>
                <a:lnTo>
                  <a:pt x="101" y="511"/>
                </a:lnTo>
                <a:lnTo>
                  <a:pt x="102" y="497"/>
                </a:lnTo>
                <a:lnTo>
                  <a:pt x="104" y="484"/>
                </a:lnTo>
                <a:lnTo>
                  <a:pt x="106" y="470"/>
                </a:lnTo>
                <a:lnTo>
                  <a:pt x="107" y="456"/>
                </a:lnTo>
                <a:lnTo>
                  <a:pt x="108" y="442"/>
                </a:lnTo>
                <a:lnTo>
                  <a:pt x="110" y="426"/>
                </a:lnTo>
                <a:lnTo>
                  <a:pt x="112" y="412"/>
                </a:lnTo>
                <a:lnTo>
                  <a:pt x="113" y="398"/>
                </a:lnTo>
                <a:lnTo>
                  <a:pt x="114" y="382"/>
                </a:lnTo>
                <a:lnTo>
                  <a:pt x="116" y="366"/>
                </a:lnTo>
                <a:lnTo>
                  <a:pt x="117" y="350"/>
                </a:lnTo>
                <a:lnTo>
                  <a:pt x="118" y="336"/>
                </a:lnTo>
                <a:lnTo>
                  <a:pt x="120" y="321"/>
                </a:lnTo>
                <a:lnTo>
                  <a:pt x="122" y="305"/>
                </a:lnTo>
                <a:lnTo>
                  <a:pt x="123" y="290"/>
                </a:lnTo>
                <a:lnTo>
                  <a:pt x="125" y="274"/>
                </a:lnTo>
                <a:lnTo>
                  <a:pt x="126" y="258"/>
                </a:lnTo>
                <a:lnTo>
                  <a:pt x="127" y="244"/>
                </a:lnTo>
                <a:lnTo>
                  <a:pt x="129" y="229"/>
                </a:lnTo>
                <a:lnTo>
                  <a:pt x="130" y="215"/>
                </a:lnTo>
                <a:lnTo>
                  <a:pt x="132" y="200"/>
                </a:lnTo>
                <a:lnTo>
                  <a:pt x="134" y="186"/>
                </a:lnTo>
                <a:lnTo>
                  <a:pt x="135" y="170"/>
                </a:lnTo>
                <a:lnTo>
                  <a:pt x="137" y="158"/>
                </a:lnTo>
                <a:lnTo>
                  <a:pt x="138" y="146"/>
                </a:lnTo>
                <a:lnTo>
                  <a:pt x="140" y="132"/>
                </a:lnTo>
                <a:lnTo>
                  <a:pt x="141" y="120"/>
                </a:lnTo>
                <a:lnTo>
                  <a:pt x="142" y="108"/>
                </a:lnTo>
                <a:lnTo>
                  <a:pt x="144" y="95"/>
                </a:lnTo>
                <a:lnTo>
                  <a:pt x="145" y="86"/>
                </a:lnTo>
                <a:lnTo>
                  <a:pt x="147" y="74"/>
                </a:lnTo>
                <a:lnTo>
                  <a:pt x="148" y="64"/>
                </a:lnTo>
                <a:lnTo>
                  <a:pt x="150" y="55"/>
                </a:lnTo>
                <a:lnTo>
                  <a:pt x="152" y="46"/>
                </a:lnTo>
                <a:lnTo>
                  <a:pt x="153" y="38"/>
                </a:lnTo>
                <a:lnTo>
                  <a:pt x="154" y="30"/>
                </a:lnTo>
                <a:lnTo>
                  <a:pt x="156" y="24"/>
                </a:lnTo>
                <a:lnTo>
                  <a:pt x="157" y="18"/>
                </a:lnTo>
                <a:lnTo>
                  <a:pt x="158" y="13"/>
                </a:lnTo>
                <a:lnTo>
                  <a:pt x="160" y="10"/>
                </a:lnTo>
                <a:lnTo>
                  <a:pt x="162" y="6"/>
                </a:lnTo>
                <a:lnTo>
                  <a:pt x="163" y="3"/>
                </a:lnTo>
                <a:lnTo>
                  <a:pt x="165" y="0"/>
                </a:lnTo>
                <a:lnTo>
                  <a:pt x="166" y="0"/>
                </a:lnTo>
                <a:lnTo>
                  <a:pt x="167" y="0"/>
                </a:lnTo>
                <a:lnTo>
                  <a:pt x="169" y="0"/>
                </a:lnTo>
                <a:lnTo>
                  <a:pt x="170" y="0"/>
                </a:lnTo>
                <a:lnTo>
                  <a:pt x="172" y="3"/>
                </a:lnTo>
                <a:lnTo>
                  <a:pt x="174" y="6"/>
                </a:lnTo>
                <a:lnTo>
                  <a:pt x="175" y="10"/>
                </a:lnTo>
                <a:lnTo>
                  <a:pt x="176" y="13"/>
                </a:lnTo>
                <a:lnTo>
                  <a:pt x="178" y="18"/>
                </a:lnTo>
                <a:lnTo>
                  <a:pt x="179" y="24"/>
                </a:lnTo>
                <a:lnTo>
                  <a:pt x="181" y="30"/>
                </a:lnTo>
                <a:lnTo>
                  <a:pt x="182" y="38"/>
                </a:lnTo>
                <a:lnTo>
                  <a:pt x="184" y="46"/>
                </a:lnTo>
                <a:lnTo>
                  <a:pt x="185" y="55"/>
                </a:lnTo>
                <a:lnTo>
                  <a:pt x="186" y="64"/>
                </a:lnTo>
                <a:lnTo>
                  <a:pt x="188" y="74"/>
                </a:lnTo>
                <a:lnTo>
                  <a:pt x="190" y="86"/>
                </a:lnTo>
                <a:lnTo>
                  <a:pt x="191" y="95"/>
                </a:lnTo>
                <a:lnTo>
                  <a:pt x="193" y="108"/>
                </a:lnTo>
                <a:lnTo>
                  <a:pt x="194" y="120"/>
                </a:lnTo>
                <a:lnTo>
                  <a:pt x="195" y="132"/>
                </a:lnTo>
                <a:lnTo>
                  <a:pt x="197" y="146"/>
                </a:lnTo>
                <a:lnTo>
                  <a:pt x="198" y="158"/>
                </a:lnTo>
                <a:lnTo>
                  <a:pt x="200" y="170"/>
                </a:lnTo>
                <a:lnTo>
                  <a:pt x="202" y="186"/>
                </a:lnTo>
                <a:lnTo>
                  <a:pt x="203" y="200"/>
                </a:lnTo>
                <a:lnTo>
                  <a:pt x="204" y="215"/>
                </a:lnTo>
                <a:lnTo>
                  <a:pt x="206" y="229"/>
                </a:lnTo>
                <a:lnTo>
                  <a:pt x="207" y="244"/>
                </a:lnTo>
                <a:lnTo>
                  <a:pt x="209" y="258"/>
                </a:lnTo>
                <a:lnTo>
                  <a:pt x="210" y="274"/>
                </a:lnTo>
                <a:lnTo>
                  <a:pt x="212" y="290"/>
                </a:lnTo>
                <a:lnTo>
                  <a:pt x="213" y="305"/>
                </a:lnTo>
                <a:lnTo>
                  <a:pt x="215" y="321"/>
                </a:lnTo>
                <a:lnTo>
                  <a:pt x="216" y="336"/>
                </a:lnTo>
                <a:lnTo>
                  <a:pt x="218" y="350"/>
                </a:lnTo>
                <a:lnTo>
                  <a:pt x="219" y="366"/>
                </a:lnTo>
                <a:lnTo>
                  <a:pt x="221" y="382"/>
                </a:lnTo>
                <a:lnTo>
                  <a:pt x="222" y="398"/>
                </a:lnTo>
                <a:lnTo>
                  <a:pt x="223" y="412"/>
                </a:lnTo>
                <a:lnTo>
                  <a:pt x="225" y="426"/>
                </a:lnTo>
                <a:lnTo>
                  <a:pt x="226" y="442"/>
                </a:lnTo>
                <a:lnTo>
                  <a:pt x="228" y="456"/>
                </a:lnTo>
                <a:lnTo>
                  <a:pt x="230" y="470"/>
                </a:lnTo>
                <a:lnTo>
                  <a:pt x="231" y="484"/>
                </a:lnTo>
                <a:lnTo>
                  <a:pt x="232" y="497"/>
                </a:lnTo>
                <a:lnTo>
                  <a:pt x="234" y="511"/>
                </a:lnTo>
                <a:lnTo>
                  <a:pt x="235" y="523"/>
                </a:lnTo>
                <a:lnTo>
                  <a:pt x="236" y="538"/>
                </a:lnTo>
                <a:lnTo>
                  <a:pt x="238" y="549"/>
                </a:lnTo>
                <a:lnTo>
                  <a:pt x="240" y="561"/>
                </a:lnTo>
                <a:lnTo>
                  <a:pt x="242" y="573"/>
                </a:lnTo>
                <a:lnTo>
                  <a:pt x="243" y="584"/>
                </a:lnTo>
                <a:lnTo>
                  <a:pt x="244" y="597"/>
                </a:lnTo>
                <a:lnTo>
                  <a:pt x="246" y="606"/>
                </a:lnTo>
                <a:lnTo>
                  <a:pt x="247" y="617"/>
                </a:lnTo>
                <a:lnTo>
                  <a:pt x="248" y="626"/>
                </a:lnTo>
                <a:lnTo>
                  <a:pt x="250" y="637"/>
                </a:lnTo>
                <a:lnTo>
                  <a:pt x="252" y="646"/>
                </a:lnTo>
                <a:lnTo>
                  <a:pt x="253" y="654"/>
                </a:lnTo>
                <a:lnTo>
                  <a:pt x="254" y="663"/>
                </a:lnTo>
                <a:lnTo>
                  <a:pt x="256" y="671"/>
                </a:lnTo>
                <a:lnTo>
                  <a:pt x="258" y="679"/>
                </a:lnTo>
                <a:lnTo>
                  <a:pt x="259" y="687"/>
                </a:lnTo>
                <a:lnTo>
                  <a:pt x="260" y="695"/>
                </a:lnTo>
                <a:lnTo>
                  <a:pt x="262" y="700"/>
                </a:lnTo>
                <a:lnTo>
                  <a:pt x="263" y="708"/>
                </a:lnTo>
                <a:lnTo>
                  <a:pt x="264" y="714"/>
                </a:lnTo>
                <a:lnTo>
                  <a:pt x="266" y="720"/>
                </a:lnTo>
                <a:lnTo>
                  <a:pt x="268" y="724"/>
                </a:lnTo>
                <a:lnTo>
                  <a:pt x="270" y="730"/>
                </a:lnTo>
                <a:lnTo>
                  <a:pt x="271" y="735"/>
                </a:lnTo>
                <a:lnTo>
                  <a:pt x="272" y="740"/>
                </a:lnTo>
                <a:lnTo>
                  <a:pt x="274" y="745"/>
                </a:lnTo>
                <a:lnTo>
                  <a:pt x="275" y="749"/>
                </a:lnTo>
                <a:lnTo>
                  <a:pt x="276" y="754"/>
                </a:lnTo>
                <a:lnTo>
                  <a:pt x="278" y="756"/>
                </a:lnTo>
                <a:lnTo>
                  <a:pt x="280" y="761"/>
                </a:lnTo>
                <a:lnTo>
                  <a:pt x="281" y="763"/>
                </a:lnTo>
                <a:lnTo>
                  <a:pt x="283" y="766"/>
                </a:lnTo>
                <a:lnTo>
                  <a:pt x="284" y="770"/>
                </a:lnTo>
                <a:lnTo>
                  <a:pt x="286" y="773"/>
                </a:lnTo>
                <a:lnTo>
                  <a:pt x="287" y="776"/>
                </a:lnTo>
                <a:lnTo>
                  <a:pt x="288" y="778"/>
                </a:lnTo>
                <a:lnTo>
                  <a:pt x="290" y="781"/>
                </a:lnTo>
                <a:lnTo>
                  <a:pt x="291" y="782"/>
                </a:lnTo>
                <a:lnTo>
                  <a:pt x="293" y="785"/>
                </a:lnTo>
                <a:lnTo>
                  <a:pt x="294" y="787"/>
                </a:lnTo>
                <a:lnTo>
                  <a:pt x="296" y="788"/>
                </a:lnTo>
                <a:lnTo>
                  <a:pt x="298" y="789"/>
                </a:lnTo>
                <a:lnTo>
                  <a:pt x="299" y="792"/>
                </a:lnTo>
                <a:lnTo>
                  <a:pt x="300" y="793"/>
                </a:lnTo>
                <a:lnTo>
                  <a:pt x="302" y="794"/>
                </a:lnTo>
                <a:lnTo>
                  <a:pt x="303" y="794"/>
                </a:lnTo>
                <a:lnTo>
                  <a:pt x="304" y="795"/>
                </a:lnTo>
                <a:lnTo>
                  <a:pt x="306" y="798"/>
                </a:lnTo>
                <a:lnTo>
                  <a:pt x="308" y="798"/>
                </a:lnTo>
                <a:lnTo>
                  <a:pt x="309" y="799"/>
                </a:lnTo>
                <a:lnTo>
                  <a:pt x="311" y="799"/>
                </a:lnTo>
                <a:lnTo>
                  <a:pt x="312" y="800"/>
                </a:lnTo>
                <a:lnTo>
                  <a:pt x="313" y="800"/>
                </a:lnTo>
                <a:lnTo>
                  <a:pt x="315" y="800"/>
                </a:lnTo>
                <a:lnTo>
                  <a:pt x="316" y="801"/>
                </a:lnTo>
                <a:lnTo>
                  <a:pt x="318" y="801"/>
                </a:lnTo>
                <a:lnTo>
                  <a:pt x="320" y="803"/>
                </a:lnTo>
                <a:lnTo>
                  <a:pt x="321" y="803"/>
                </a:lnTo>
                <a:lnTo>
                  <a:pt x="322" y="803"/>
                </a:lnTo>
                <a:lnTo>
                  <a:pt x="324" y="803"/>
                </a:lnTo>
                <a:lnTo>
                  <a:pt x="326" y="804"/>
                </a:lnTo>
                <a:lnTo>
                  <a:pt x="327" y="804"/>
                </a:lnTo>
                <a:lnTo>
                  <a:pt x="328" y="804"/>
                </a:lnTo>
                <a:lnTo>
                  <a:pt x="330" y="804"/>
                </a:lnTo>
                <a:lnTo>
                  <a:pt x="331" y="804"/>
                </a:lnTo>
                <a:lnTo>
                  <a:pt x="332" y="804"/>
                </a:lnTo>
                <a:lnTo>
                  <a:pt x="334" y="804"/>
                </a:lnTo>
                <a:lnTo>
                  <a:pt x="336" y="804"/>
                </a:lnTo>
                <a:lnTo>
                  <a:pt x="337" y="806"/>
                </a:lnTo>
                <a:lnTo>
                  <a:pt x="0" y="806"/>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1" name="Freeform 100"/>
          <p:cNvSpPr>
            <a:spLocks/>
          </p:cNvSpPr>
          <p:nvPr/>
        </p:nvSpPr>
        <p:spPr bwMode="auto">
          <a:xfrm>
            <a:off x="8702461" y="4903824"/>
            <a:ext cx="487363" cy="587375"/>
          </a:xfrm>
          <a:custGeom>
            <a:avLst/>
            <a:gdLst>
              <a:gd name="T0" fmla="*/ 2147483647 w 338"/>
              <a:gd name="T1" fmla="*/ 2147483647 h 426"/>
              <a:gd name="T2" fmla="*/ 2147483647 w 338"/>
              <a:gd name="T3" fmla="*/ 2147483647 h 426"/>
              <a:gd name="T4" fmla="*/ 2147483647 w 338"/>
              <a:gd name="T5" fmla="*/ 2147483647 h 426"/>
              <a:gd name="T6" fmla="*/ 2147483647 w 338"/>
              <a:gd name="T7" fmla="*/ 2147483647 h 426"/>
              <a:gd name="T8" fmla="*/ 2147483647 w 338"/>
              <a:gd name="T9" fmla="*/ 2147483647 h 426"/>
              <a:gd name="T10" fmla="*/ 2147483647 w 338"/>
              <a:gd name="T11" fmla="*/ 2147483647 h 426"/>
              <a:gd name="T12" fmla="*/ 2147483647 w 338"/>
              <a:gd name="T13" fmla="*/ 2147483647 h 426"/>
              <a:gd name="T14" fmla="*/ 2147483647 w 338"/>
              <a:gd name="T15" fmla="*/ 2147483647 h 426"/>
              <a:gd name="T16" fmla="*/ 2147483647 w 338"/>
              <a:gd name="T17" fmla="*/ 2147483647 h 426"/>
              <a:gd name="T18" fmla="*/ 2147483647 w 338"/>
              <a:gd name="T19" fmla="*/ 2147483647 h 426"/>
              <a:gd name="T20" fmla="*/ 2147483647 w 338"/>
              <a:gd name="T21" fmla="*/ 2147483647 h 426"/>
              <a:gd name="T22" fmla="*/ 2147483647 w 338"/>
              <a:gd name="T23" fmla="*/ 2147483647 h 426"/>
              <a:gd name="T24" fmla="*/ 2147483647 w 338"/>
              <a:gd name="T25" fmla="*/ 2147483647 h 426"/>
              <a:gd name="T26" fmla="*/ 2147483647 w 338"/>
              <a:gd name="T27" fmla="*/ 2147483647 h 426"/>
              <a:gd name="T28" fmla="*/ 2147483647 w 338"/>
              <a:gd name="T29" fmla="*/ 2147483647 h 426"/>
              <a:gd name="T30" fmla="*/ 2147483647 w 338"/>
              <a:gd name="T31" fmla="*/ 2147483647 h 426"/>
              <a:gd name="T32" fmla="*/ 2147483647 w 338"/>
              <a:gd name="T33" fmla="*/ 2147483647 h 426"/>
              <a:gd name="T34" fmla="*/ 2147483647 w 338"/>
              <a:gd name="T35" fmla="*/ 2147483647 h 426"/>
              <a:gd name="T36" fmla="*/ 2147483647 w 338"/>
              <a:gd name="T37" fmla="*/ 2147483647 h 426"/>
              <a:gd name="T38" fmla="*/ 2147483647 w 338"/>
              <a:gd name="T39" fmla="*/ 2147483647 h 426"/>
              <a:gd name="T40" fmla="*/ 2147483647 w 338"/>
              <a:gd name="T41" fmla="*/ 2147483647 h 426"/>
              <a:gd name="T42" fmla="*/ 2147483647 w 338"/>
              <a:gd name="T43" fmla="*/ 2147483647 h 426"/>
              <a:gd name="T44" fmla="*/ 2147483647 w 338"/>
              <a:gd name="T45" fmla="*/ 2147483647 h 426"/>
              <a:gd name="T46" fmla="*/ 2147483647 w 338"/>
              <a:gd name="T47" fmla="*/ 2147483647 h 426"/>
              <a:gd name="T48" fmla="*/ 2147483647 w 338"/>
              <a:gd name="T49" fmla="*/ 2147483647 h 426"/>
              <a:gd name="T50" fmla="*/ 2147483647 w 338"/>
              <a:gd name="T51" fmla="*/ 2147483647 h 426"/>
              <a:gd name="T52" fmla="*/ 2147483647 w 338"/>
              <a:gd name="T53" fmla="*/ 2147483647 h 426"/>
              <a:gd name="T54" fmla="*/ 2147483647 w 338"/>
              <a:gd name="T55" fmla="*/ 2147483647 h 426"/>
              <a:gd name="T56" fmla="*/ 2147483647 w 338"/>
              <a:gd name="T57" fmla="*/ 0 h 426"/>
              <a:gd name="T58" fmla="*/ 2147483647 w 338"/>
              <a:gd name="T59" fmla="*/ 2147483647 h 426"/>
              <a:gd name="T60" fmla="*/ 2147483647 w 338"/>
              <a:gd name="T61" fmla="*/ 2147483647 h 426"/>
              <a:gd name="T62" fmla="*/ 2147483647 w 338"/>
              <a:gd name="T63" fmla="*/ 2147483647 h 426"/>
              <a:gd name="T64" fmla="*/ 2147483647 w 338"/>
              <a:gd name="T65" fmla="*/ 2147483647 h 426"/>
              <a:gd name="T66" fmla="*/ 2147483647 w 338"/>
              <a:gd name="T67" fmla="*/ 2147483647 h 426"/>
              <a:gd name="T68" fmla="*/ 2147483647 w 338"/>
              <a:gd name="T69" fmla="*/ 2147483647 h 426"/>
              <a:gd name="T70" fmla="*/ 2147483647 w 338"/>
              <a:gd name="T71" fmla="*/ 2147483647 h 426"/>
              <a:gd name="T72" fmla="*/ 2147483647 w 338"/>
              <a:gd name="T73" fmla="*/ 2147483647 h 426"/>
              <a:gd name="T74" fmla="*/ 2147483647 w 338"/>
              <a:gd name="T75" fmla="*/ 2147483647 h 426"/>
              <a:gd name="T76" fmla="*/ 2147483647 w 338"/>
              <a:gd name="T77" fmla="*/ 2147483647 h 426"/>
              <a:gd name="T78" fmla="*/ 2147483647 w 338"/>
              <a:gd name="T79" fmla="*/ 2147483647 h 426"/>
              <a:gd name="T80" fmla="*/ 2147483647 w 338"/>
              <a:gd name="T81" fmla="*/ 2147483647 h 426"/>
              <a:gd name="T82" fmla="*/ 2147483647 w 338"/>
              <a:gd name="T83" fmla="*/ 2147483647 h 426"/>
              <a:gd name="T84" fmla="*/ 2147483647 w 338"/>
              <a:gd name="T85" fmla="*/ 2147483647 h 426"/>
              <a:gd name="T86" fmla="*/ 2147483647 w 338"/>
              <a:gd name="T87" fmla="*/ 2147483647 h 426"/>
              <a:gd name="T88" fmla="*/ 2147483647 w 338"/>
              <a:gd name="T89" fmla="*/ 2147483647 h 426"/>
              <a:gd name="T90" fmla="*/ 2147483647 w 338"/>
              <a:gd name="T91" fmla="*/ 2147483647 h 426"/>
              <a:gd name="T92" fmla="*/ 2147483647 w 338"/>
              <a:gd name="T93" fmla="*/ 2147483647 h 426"/>
              <a:gd name="T94" fmla="*/ 2147483647 w 338"/>
              <a:gd name="T95" fmla="*/ 2147483647 h 426"/>
              <a:gd name="T96" fmla="*/ 2147483647 w 338"/>
              <a:gd name="T97" fmla="*/ 2147483647 h 426"/>
              <a:gd name="T98" fmla="*/ 2147483647 w 338"/>
              <a:gd name="T99" fmla="*/ 2147483647 h 426"/>
              <a:gd name="T100" fmla="*/ 2147483647 w 338"/>
              <a:gd name="T101" fmla="*/ 2147483647 h 426"/>
              <a:gd name="T102" fmla="*/ 2147483647 w 338"/>
              <a:gd name="T103" fmla="*/ 2147483647 h 426"/>
              <a:gd name="T104" fmla="*/ 2147483647 w 338"/>
              <a:gd name="T105" fmla="*/ 2147483647 h 426"/>
              <a:gd name="T106" fmla="*/ 2147483647 w 338"/>
              <a:gd name="T107" fmla="*/ 2147483647 h 426"/>
              <a:gd name="T108" fmla="*/ 2147483647 w 338"/>
              <a:gd name="T109" fmla="*/ 2147483647 h 426"/>
              <a:gd name="T110" fmla="*/ 2147483647 w 338"/>
              <a:gd name="T111" fmla="*/ 2147483647 h 426"/>
              <a:gd name="T112" fmla="*/ 2147483647 w 338"/>
              <a:gd name="T113" fmla="*/ 2147483647 h 426"/>
              <a:gd name="T114" fmla="*/ 2147483647 w 338"/>
              <a:gd name="T115" fmla="*/ 2147483647 h 42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38" h="426">
                <a:moveTo>
                  <a:pt x="0" y="425"/>
                </a:moveTo>
                <a:lnTo>
                  <a:pt x="0" y="424"/>
                </a:lnTo>
                <a:lnTo>
                  <a:pt x="1" y="424"/>
                </a:lnTo>
                <a:lnTo>
                  <a:pt x="3" y="424"/>
                </a:lnTo>
                <a:lnTo>
                  <a:pt x="4" y="424"/>
                </a:lnTo>
                <a:lnTo>
                  <a:pt x="5" y="424"/>
                </a:lnTo>
                <a:lnTo>
                  <a:pt x="7" y="424"/>
                </a:lnTo>
                <a:lnTo>
                  <a:pt x="8" y="424"/>
                </a:lnTo>
                <a:lnTo>
                  <a:pt x="10" y="424"/>
                </a:lnTo>
                <a:lnTo>
                  <a:pt x="11" y="424"/>
                </a:lnTo>
                <a:lnTo>
                  <a:pt x="13" y="424"/>
                </a:lnTo>
                <a:lnTo>
                  <a:pt x="14" y="424"/>
                </a:lnTo>
                <a:lnTo>
                  <a:pt x="16" y="424"/>
                </a:lnTo>
                <a:lnTo>
                  <a:pt x="17" y="423"/>
                </a:lnTo>
                <a:lnTo>
                  <a:pt x="19" y="423"/>
                </a:lnTo>
                <a:lnTo>
                  <a:pt x="20" y="422"/>
                </a:lnTo>
                <a:lnTo>
                  <a:pt x="21" y="422"/>
                </a:lnTo>
                <a:lnTo>
                  <a:pt x="23" y="422"/>
                </a:lnTo>
                <a:lnTo>
                  <a:pt x="25" y="422"/>
                </a:lnTo>
                <a:lnTo>
                  <a:pt x="26" y="422"/>
                </a:lnTo>
                <a:lnTo>
                  <a:pt x="28" y="421"/>
                </a:lnTo>
                <a:lnTo>
                  <a:pt x="29" y="421"/>
                </a:lnTo>
                <a:lnTo>
                  <a:pt x="30" y="420"/>
                </a:lnTo>
                <a:lnTo>
                  <a:pt x="32" y="419"/>
                </a:lnTo>
                <a:lnTo>
                  <a:pt x="33" y="419"/>
                </a:lnTo>
                <a:lnTo>
                  <a:pt x="35" y="418"/>
                </a:lnTo>
                <a:lnTo>
                  <a:pt x="37" y="418"/>
                </a:lnTo>
                <a:lnTo>
                  <a:pt x="38" y="416"/>
                </a:lnTo>
                <a:lnTo>
                  <a:pt x="39" y="416"/>
                </a:lnTo>
                <a:lnTo>
                  <a:pt x="41" y="415"/>
                </a:lnTo>
                <a:lnTo>
                  <a:pt x="42" y="414"/>
                </a:lnTo>
                <a:lnTo>
                  <a:pt x="44" y="413"/>
                </a:lnTo>
                <a:lnTo>
                  <a:pt x="45" y="412"/>
                </a:lnTo>
                <a:lnTo>
                  <a:pt x="47" y="410"/>
                </a:lnTo>
                <a:lnTo>
                  <a:pt x="48" y="410"/>
                </a:lnTo>
                <a:lnTo>
                  <a:pt x="49" y="408"/>
                </a:lnTo>
                <a:lnTo>
                  <a:pt x="51" y="406"/>
                </a:lnTo>
                <a:lnTo>
                  <a:pt x="53" y="405"/>
                </a:lnTo>
                <a:lnTo>
                  <a:pt x="54" y="403"/>
                </a:lnTo>
                <a:lnTo>
                  <a:pt x="56" y="402"/>
                </a:lnTo>
                <a:lnTo>
                  <a:pt x="57" y="399"/>
                </a:lnTo>
                <a:lnTo>
                  <a:pt x="58" y="398"/>
                </a:lnTo>
                <a:lnTo>
                  <a:pt x="60" y="395"/>
                </a:lnTo>
                <a:lnTo>
                  <a:pt x="61" y="393"/>
                </a:lnTo>
                <a:lnTo>
                  <a:pt x="63" y="390"/>
                </a:lnTo>
                <a:lnTo>
                  <a:pt x="65" y="388"/>
                </a:lnTo>
                <a:lnTo>
                  <a:pt x="66" y="385"/>
                </a:lnTo>
                <a:lnTo>
                  <a:pt x="68" y="382"/>
                </a:lnTo>
                <a:lnTo>
                  <a:pt x="69" y="380"/>
                </a:lnTo>
                <a:lnTo>
                  <a:pt x="70" y="376"/>
                </a:lnTo>
                <a:lnTo>
                  <a:pt x="72" y="374"/>
                </a:lnTo>
                <a:lnTo>
                  <a:pt x="73" y="370"/>
                </a:lnTo>
                <a:lnTo>
                  <a:pt x="75" y="366"/>
                </a:lnTo>
                <a:lnTo>
                  <a:pt x="77" y="362"/>
                </a:lnTo>
                <a:lnTo>
                  <a:pt x="78" y="358"/>
                </a:lnTo>
                <a:lnTo>
                  <a:pt x="79" y="354"/>
                </a:lnTo>
                <a:lnTo>
                  <a:pt x="81" y="350"/>
                </a:lnTo>
                <a:lnTo>
                  <a:pt x="82" y="345"/>
                </a:lnTo>
                <a:lnTo>
                  <a:pt x="84" y="341"/>
                </a:lnTo>
                <a:lnTo>
                  <a:pt x="85" y="336"/>
                </a:lnTo>
                <a:lnTo>
                  <a:pt x="86" y="330"/>
                </a:lnTo>
                <a:lnTo>
                  <a:pt x="88" y="325"/>
                </a:lnTo>
                <a:lnTo>
                  <a:pt x="89" y="320"/>
                </a:lnTo>
                <a:lnTo>
                  <a:pt x="91" y="315"/>
                </a:lnTo>
                <a:lnTo>
                  <a:pt x="93" y="308"/>
                </a:lnTo>
                <a:lnTo>
                  <a:pt x="94" y="302"/>
                </a:lnTo>
                <a:lnTo>
                  <a:pt x="96" y="296"/>
                </a:lnTo>
                <a:lnTo>
                  <a:pt x="97" y="290"/>
                </a:lnTo>
                <a:lnTo>
                  <a:pt x="98" y="284"/>
                </a:lnTo>
                <a:lnTo>
                  <a:pt x="100" y="276"/>
                </a:lnTo>
                <a:lnTo>
                  <a:pt x="101" y="270"/>
                </a:lnTo>
                <a:lnTo>
                  <a:pt x="103" y="262"/>
                </a:lnTo>
                <a:lnTo>
                  <a:pt x="105" y="256"/>
                </a:lnTo>
                <a:lnTo>
                  <a:pt x="106" y="248"/>
                </a:lnTo>
                <a:lnTo>
                  <a:pt x="107" y="240"/>
                </a:lnTo>
                <a:lnTo>
                  <a:pt x="109" y="233"/>
                </a:lnTo>
                <a:lnTo>
                  <a:pt x="110" y="225"/>
                </a:lnTo>
                <a:lnTo>
                  <a:pt x="112" y="218"/>
                </a:lnTo>
                <a:lnTo>
                  <a:pt x="113" y="210"/>
                </a:lnTo>
                <a:lnTo>
                  <a:pt x="115" y="201"/>
                </a:lnTo>
                <a:lnTo>
                  <a:pt x="116" y="193"/>
                </a:lnTo>
                <a:lnTo>
                  <a:pt x="117" y="185"/>
                </a:lnTo>
                <a:lnTo>
                  <a:pt x="119" y="178"/>
                </a:lnTo>
                <a:lnTo>
                  <a:pt x="121" y="169"/>
                </a:lnTo>
                <a:lnTo>
                  <a:pt x="122" y="161"/>
                </a:lnTo>
                <a:lnTo>
                  <a:pt x="123" y="153"/>
                </a:lnTo>
                <a:lnTo>
                  <a:pt x="125" y="144"/>
                </a:lnTo>
                <a:lnTo>
                  <a:pt x="126" y="136"/>
                </a:lnTo>
                <a:lnTo>
                  <a:pt x="127" y="129"/>
                </a:lnTo>
                <a:lnTo>
                  <a:pt x="129" y="121"/>
                </a:lnTo>
                <a:lnTo>
                  <a:pt x="131" y="113"/>
                </a:lnTo>
                <a:lnTo>
                  <a:pt x="133" y="106"/>
                </a:lnTo>
                <a:lnTo>
                  <a:pt x="134" y="98"/>
                </a:lnTo>
                <a:lnTo>
                  <a:pt x="135" y="90"/>
                </a:lnTo>
                <a:lnTo>
                  <a:pt x="137" y="83"/>
                </a:lnTo>
                <a:lnTo>
                  <a:pt x="138" y="77"/>
                </a:lnTo>
                <a:lnTo>
                  <a:pt x="140" y="70"/>
                </a:lnTo>
                <a:lnTo>
                  <a:pt x="141" y="63"/>
                </a:lnTo>
                <a:lnTo>
                  <a:pt x="143" y="57"/>
                </a:lnTo>
                <a:lnTo>
                  <a:pt x="145" y="50"/>
                </a:lnTo>
                <a:lnTo>
                  <a:pt x="146" y="45"/>
                </a:lnTo>
                <a:lnTo>
                  <a:pt x="147" y="39"/>
                </a:lnTo>
                <a:lnTo>
                  <a:pt x="149" y="34"/>
                </a:lnTo>
                <a:lnTo>
                  <a:pt x="150" y="29"/>
                </a:lnTo>
                <a:lnTo>
                  <a:pt x="152" y="24"/>
                </a:lnTo>
                <a:lnTo>
                  <a:pt x="153" y="20"/>
                </a:lnTo>
                <a:lnTo>
                  <a:pt x="155" y="16"/>
                </a:lnTo>
                <a:lnTo>
                  <a:pt x="156" y="13"/>
                </a:lnTo>
                <a:lnTo>
                  <a:pt x="157" y="10"/>
                </a:lnTo>
                <a:lnTo>
                  <a:pt x="159" y="7"/>
                </a:lnTo>
                <a:lnTo>
                  <a:pt x="161" y="5"/>
                </a:lnTo>
                <a:lnTo>
                  <a:pt x="162" y="3"/>
                </a:lnTo>
                <a:lnTo>
                  <a:pt x="163" y="2"/>
                </a:lnTo>
                <a:lnTo>
                  <a:pt x="165" y="0"/>
                </a:lnTo>
                <a:lnTo>
                  <a:pt x="166" y="0"/>
                </a:lnTo>
                <a:lnTo>
                  <a:pt x="167" y="0"/>
                </a:lnTo>
                <a:lnTo>
                  <a:pt x="169" y="0"/>
                </a:lnTo>
                <a:lnTo>
                  <a:pt x="171" y="0"/>
                </a:lnTo>
                <a:lnTo>
                  <a:pt x="172" y="2"/>
                </a:lnTo>
                <a:lnTo>
                  <a:pt x="174" y="3"/>
                </a:lnTo>
                <a:lnTo>
                  <a:pt x="175" y="5"/>
                </a:lnTo>
                <a:lnTo>
                  <a:pt x="177" y="7"/>
                </a:lnTo>
                <a:lnTo>
                  <a:pt x="178" y="10"/>
                </a:lnTo>
                <a:lnTo>
                  <a:pt x="179" y="13"/>
                </a:lnTo>
                <a:lnTo>
                  <a:pt x="181" y="16"/>
                </a:lnTo>
                <a:lnTo>
                  <a:pt x="183" y="20"/>
                </a:lnTo>
                <a:lnTo>
                  <a:pt x="184" y="24"/>
                </a:lnTo>
                <a:lnTo>
                  <a:pt x="186" y="29"/>
                </a:lnTo>
                <a:lnTo>
                  <a:pt x="187" y="34"/>
                </a:lnTo>
                <a:lnTo>
                  <a:pt x="188" y="39"/>
                </a:lnTo>
                <a:lnTo>
                  <a:pt x="190" y="45"/>
                </a:lnTo>
                <a:lnTo>
                  <a:pt x="191" y="50"/>
                </a:lnTo>
                <a:lnTo>
                  <a:pt x="193" y="57"/>
                </a:lnTo>
                <a:lnTo>
                  <a:pt x="194" y="63"/>
                </a:lnTo>
                <a:lnTo>
                  <a:pt x="195" y="70"/>
                </a:lnTo>
                <a:lnTo>
                  <a:pt x="197" y="77"/>
                </a:lnTo>
                <a:lnTo>
                  <a:pt x="199" y="83"/>
                </a:lnTo>
                <a:lnTo>
                  <a:pt x="200" y="90"/>
                </a:lnTo>
                <a:lnTo>
                  <a:pt x="202" y="98"/>
                </a:lnTo>
                <a:lnTo>
                  <a:pt x="203" y="106"/>
                </a:lnTo>
                <a:lnTo>
                  <a:pt x="204" y="113"/>
                </a:lnTo>
                <a:lnTo>
                  <a:pt x="206" y="121"/>
                </a:lnTo>
                <a:lnTo>
                  <a:pt x="207" y="129"/>
                </a:lnTo>
                <a:lnTo>
                  <a:pt x="209" y="136"/>
                </a:lnTo>
                <a:lnTo>
                  <a:pt x="211" y="144"/>
                </a:lnTo>
                <a:lnTo>
                  <a:pt x="212" y="153"/>
                </a:lnTo>
                <a:lnTo>
                  <a:pt x="214" y="161"/>
                </a:lnTo>
                <a:lnTo>
                  <a:pt x="215" y="169"/>
                </a:lnTo>
                <a:lnTo>
                  <a:pt x="217" y="178"/>
                </a:lnTo>
                <a:lnTo>
                  <a:pt x="218" y="185"/>
                </a:lnTo>
                <a:lnTo>
                  <a:pt x="219" y="193"/>
                </a:lnTo>
                <a:lnTo>
                  <a:pt x="221" y="201"/>
                </a:lnTo>
                <a:lnTo>
                  <a:pt x="223" y="210"/>
                </a:lnTo>
                <a:lnTo>
                  <a:pt x="224" y="218"/>
                </a:lnTo>
                <a:lnTo>
                  <a:pt x="225" y="225"/>
                </a:lnTo>
                <a:lnTo>
                  <a:pt x="227" y="233"/>
                </a:lnTo>
                <a:lnTo>
                  <a:pt x="228" y="240"/>
                </a:lnTo>
                <a:lnTo>
                  <a:pt x="230" y="248"/>
                </a:lnTo>
                <a:lnTo>
                  <a:pt x="231" y="256"/>
                </a:lnTo>
                <a:lnTo>
                  <a:pt x="233" y="262"/>
                </a:lnTo>
                <a:lnTo>
                  <a:pt x="234" y="270"/>
                </a:lnTo>
                <a:lnTo>
                  <a:pt x="235" y="276"/>
                </a:lnTo>
                <a:lnTo>
                  <a:pt x="237" y="284"/>
                </a:lnTo>
                <a:lnTo>
                  <a:pt x="239" y="290"/>
                </a:lnTo>
                <a:lnTo>
                  <a:pt x="240" y="296"/>
                </a:lnTo>
                <a:lnTo>
                  <a:pt x="242" y="302"/>
                </a:lnTo>
                <a:lnTo>
                  <a:pt x="243" y="308"/>
                </a:lnTo>
                <a:lnTo>
                  <a:pt x="244" y="315"/>
                </a:lnTo>
                <a:lnTo>
                  <a:pt x="246" y="320"/>
                </a:lnTo>
                <a:lnTo>
                  <a:pt x="247" y="325"/>
                </a:lnTo>
                <a:lnTo>
                  <a:pt x="249" y="330"/>
                </a:lnTo>
                <a:lnTo>
                  <a:pt x="251" y="336"/>
                </a:lnTo>
                <a:lnTo>
                  <a:pt x="252" y="341"/>
                </a:lnTo>
                <a:lnTo>
                  <a:pt x="254" y="345"/>
                </a:lnTo>
                <a:lnTo>
                  <a:pt x="255" y="350"/>
                </a:lnTo>
                <a:lnTo>
                  <a:pt x="256" y="354"/>
                </a:lnTo>
                <a:lnTo>
                  <a:pt x="258" y="358"/>
                </a:lnTo>
                <a:lnTo>
                  <a:pt x="259" y="362"/>
                </a:lnTo>
                <a:lnTo>
                  <a:pt x="261" y="366"/>
                </a:lnTo>
                <a:lnTo>
                  <a:pt x="262" y="370"/>
                </a:lnTo>
                <a:lnTo>
                  <a:pt x="264" y="374"/>
                </a:lnTo>
                <a:lnTo>
                  <a:pt x="265" y="376"/>
                </a:lnTo>
                <a:lnTo>
                  <a:pt x="267" y="380"/>
                </a:lnTo>
                <a:lnTo>
                  <a:pt x="268" y="382"/>
                </a:lnTo>
                <a:lnTo>
                  <a:pt x="270" y="385"/>
                </a:lnTo>
                <a:lnTo>
                  <a:pt x="271" y="388"/>
                </a:lnTo>
                <a:lnTo>
                  <a:pt x="272" y="390"/>
                </a:lnTo>
                <a:lnTo>
                  <a:pt x="274" y="393"/>
                </a:lnTo>
                <a:lnTo>
                  <a:pt x="275" y="395"/>
                </a:lnTo>
                <a:lnTo>
                  <a:pt x="277" y="398"/>
                </a:lnTo>
                <a:lnTo>
                  <a:pt x="279" y="399"/>
                </a:lnTo>
                <a:lnTo>
                  <a:pt x="280" y="402"/>
                </a:lnTo>
                <a:lnTo>
                  <a:pt x="281" y="403"/>
                </a:lnTo>
                <a:lnTo>
                  <a:pt x="283" y="405"/>
                </a:lnTo>
                <a:lnTo>
                  <a:pt x="284" y="406"/>
                </a:lnTo>
                <a:lnTo>
                  <a:pt x="286" y="408"/>
                </a:lnTo>
                <a:lnTo>
                  <a:pt x="287" y="410"/>
                </a:lnTo>
                <a:lnTo>
                  <a:pt x="289" y="410"/>
                </a:lnTo>
                <a:lnTo>
                  <a:pt x="291" y="412"/>
                </a:lnTo>
                <a:lnTo>
                  <a:pt x="292" y="413"/>
                </a:lnTo>
                <a:lnTo>
                  <a:pt x="293" y="414"/>
                </a:lnTo>
                <a:lnTo>
                  <a:pt x="295" y="415"/>
                </a:lnTo>
                <a:lnTo>
                  <a:pt x="296" y="416"/>
                </a:lnTo>
                <a:lnTo>
                  <a:pt x="298" y="416"/>
                </a:lnTo>
                <a:lnTo>
                  <a:pt x="299" y="418"/>
                </a:lnTo>
                <a:lnTo>
                  <a:pt x="301" y="418"/>
                </a:lnTo>
                <a:lnTo>
                  <a:pt x="302" y="419"/>
                </a:lnTo>
                <a:lnTo>
                  <a:pt x="303" y="419"/>
                </a:lnTo>
                <a:lnTo>
                  <a:pt x="305" y="420"/>
                </a:lnTo>
                <a:lnTo>
                  <a:pt x="307" y="421"/>
                </a:lnTo>
                <a:lnTo>
                  <a:pt x="308" y="421"/>
                </a:lnTo>
                <a:lnTo>
                  <a:pt x="309" y="422"/>
                </a:lnTo>
                <a:lnTo>
                  <a:pt x="311" y="422"/>
                </a:lnTo>
                <a:lnTo>
                  <a:pt x="312" y="422"/>
                </a:lnTo>
                <a:lnTo>
                  <a:pt x="313" y="422"/>
                </a:lnTo>
                <a:lnTo>
                  <a:pt x="315" y="422"/>
                </a:lnTo>
                <a:lnTo>
                  <a:pt x="317" y="423"/>
                </a:lnTo>
                <a:lnTo>
                  <a:pt x="319" y="423"/>
                </a:lnTo>
                <a:lnTo>
                  <a:pt x="320" y="424"/>
                </a:lnTo>
                <a:lnTo>
                  <a:pt x="321" y="424"/>
                </a:lnTo>
                <a:lnTo>
                  <a:pt x="323" y="424"/>
                </a:lnTo>
                <a:lnTo>
                  <a:pt x="324" y="424"/>
                </a:lnTo>
                <a:lnTo>
                  <a:pt x="326" y="424"/>
                </a:lnTo>
                <a:lnTo>
                  <a:pt x="327" y="424"/>
                </a:lnTo>
                <a:lnTo>
                  <a:pt x="329" y="424"/>
                </a:lnTo>
                <a:lnTo>
                  <a:pt x="330" y="424"/>
                </a:lnTo>
                <a:lnTo>
                  <a:pt x="332" y="424"/>
                </a:lnTo>
                <a:lnTo>
                  <a:pt x="333" y="424"/>
                </a:lnTo>
                <a:lnTo>
                  <a:pt x="335" y="424"/>
                </a:lnTo>
                <a:lnTo>
                  <a:pt x="336" y="424"/>
                </a:lnTo>
                <a:lnTo>
                  <a:pt x="337" y="425"/>
                </a:lnTo>
                <a:lnTo>
                  <a:pt x="0" y="425"/>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 name="AutoShape 101"/>
          <p:cNvSpPr>
            <a:spLocks noChangeArrowheads="1"/>
          </p:cNvSpPr>
          <p:nvPr/>
        </p:nvSpPr>
        <p:spPr bwMode="auto">
          <a:xfrm flipV="1">
            <a:off x="8083336" y="4329149"/>
            <a:ext cx="222250" cy="1152525"/>
          </a:xfrm>
          <a:prstGeom prst="roundRect">
            <a:avLst>
              <a:gd name="adj" fmla="val 0"/>
            </a:avLst>
          </a:prstGeom>
          <a:solidFill>
            <a:srgbClr val="FFFFFF"/>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 name="Line 102"/>
          <p:cNvSpPr>
            <a:spLocks noChangeShapeType="1"/>
          </p:cNvSpPr>
          <p:nvPr/>
        </p:nvSpPr>
        <p:spPr bwMode="auto">
          <a:xfrm flipV="1">
            <a:off x="2947774" y="5189574"/>
            <a:ext cx="1587" cy="588962"/>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 name="Line 103"/>
          <p:cNvSpPr>
            <a:spLocks noChangeShapeType="1"/>
          </p:cNvSpPr>
          <p:nvPr/>
        </p:nvSpPr>
        <p:spPr bwMode="auto">
          <a:xfrm flipV="1">
            <a:off x="5516349" y="2292386"/>
            <a:ext cx="1587" cy="623888"/>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 name="Line 104"/>
          <p:cNvSpPr>
            <a:spLocks noChangeShapeType="1"/>
          </p:cNvSpPr>
          <p:nvPr/>
        </p:nvSpPr>
        <p:spPr bwMode="auto">
          <a:xfrm flipV="1">
            <a:off x="4905161" y="2514636"/>
            <a:ext cx="1588" cy="403225"/>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Line 105"/>
          <p:cNvSpPr>
            <a:spLocks noChangeShapeType="1"/>
          </p:cNvSpPr>
          <p:nvPr/>
        </p:nvSpPr>
        <p:spPr bwMode="auto">
          <a:xfrm flipV="1">
            <a:off x="6175161" y="2514636"/>
            <a:ext cx="1588" cy="403225"/>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 name="Freeform 106"/>
          <p:cNvSpPr>
            <a:spLocks/>
          </p:cNvSpPr>
          <p:nvPr/>
        </p:nvSpPr>
        <p:spPr bwMode="auto">
          <a:xfrm>
            <a:off x="2930311" y="5797586"/>
            <a:ext cx="33338" cy="66675"/>
          </a:xfrm>
          <a:custGeom>
            <a:avLst/>
            <a:gdLst>
              <a:gd name="T0" fmla="*/ 2147483647 w 23"/>
              <a:gd name="T1" fmla="*/ 0 h 47"/>
              <a:gd name="T2" fmla="*/ 0 w 23"/>
              <a:gd name="T3" fmla="*/ 2147483647 h 47"/>
              <a:gd name="T4" fmla="*/ 2147483647 w 23"/>
              <a:gd name="T5" fmla="*/ 2147483647 h 47"/>
              <a:gd name="T6" fmla="*/ 2147483647 w 23"/>
              <a:gd name="T7" fmla="*/ 2147483647 h 47"/>
              <a:gd name="T8" fmla="*/ 2147483647 w 23"/>
              <a:gd name="T9" fmla="*/ 0 h 47"/>
              <a:gd name="T10" fmla="*/ 2147483647 w 23"/>
              <a:gd name="T11" fmla="*/ 0 h 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47">
                <a:moveTo>
                  <a:pt x="12" y="0"/>
                </a:moveTo>
                <a:lnTo>
                  <a:pt x="0" y="46"/>
                </a:lnTo>
                <a:lnTo>
                  <a:pt x="12" y="35"/>
                </a:lnTo>
                <a:lnTo>
                  <a:pt x="22" y="46"/>
                </a:lnTo>
                <a:lnTo>
                  <a:pt x="12" y="0"/>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 name="Line 107"/>
          <p:cNvSpPr>
            <a:spLocks noChangeShapeType="1"/>
          </p:cNvSpPr>
          <p:nvPr/>
        </p:nvSpPr>
        <p:spPr bwMode="auto">
          <a:xfrm>
            <a:off x="2944599" y="5840449"/>
            <a:ext cx="1587" cy="18415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9" name="Group 108"/>
          <p:cNvGrpSpPr>
            <a:grpSpLocks/>
          </p:cNvGrpSpPr>
          <p:nvPr/>
        </p:nvGrpSpPr>
        <p:grpSpPr bwMode="auto">
          <a:xfrm>
            <a:off x="5605249" y="2355886"/>
            <a:ext cx="187325" cy="66675"/>
            <a:chOff x="2629" y="1783"/>
            <a:chExt cx="130" cy="24"/>
          </a:xfrm>
        </p:grpSpPr>
        <p:sp>
          <p:nvSpPr>
            <p:cNvPr id="110" name="Freeform 109"/>
            <p:cNvSpPr>
              <a:spLocks/>
            </p:cNvSpPr>
            <p:nvPr/>
          </p:nvSpPr>
          <p:spPr bwMode="auto">
            <a:xfrm>
              <a:off x="2708" y="1783"/>
              <a:ext cx="51" cy="24"/>
            </a:xfrm>
            <a:custGeom>
              <a:avLst/>
              <a:gdLst>
                <a:gd name="T0" fmla="*/ 50 w 51"/>
                <a:gd name="T1" fmla="*/ 11 h 24"/>
                <a:gd name="T2" fmla="*/ 0 w 51"/>
                <a:gd name="T3" fmla="*/ 0 h 24"/>
                <a:gd name="T4" fmla="*/ 13 w 51"/>
                <a:gd name="T5" fmla="*/ 11 h 24"/>
                <a:gd name="T6" fmla="*/ 0 w 51"/>
                <a:gd name="T7" fmla="*/ 23 h 24"/>
                <a:gd name="T8" fmla="*/ 50 w 51"/>
                <a:gd name="T9" fmla="*/ 11 h 24"/>
                <a:gd name="T10" fmla="*/ 50 w 51"/>
                <a:gd name="T11" fmla="*/ 11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 h="24">
                  <a:moveTo>
                    <a:pt x="50" y="11"/>
                  </a:moveTo>
                  <a:lnTo>
                    <a:pt x="0" y="0"/>
                  </a:lnTo>
                  <a:lnTo>
                    <a:pt x="13" y="11"/>
                  </a:lnTo>
                  <a:lnTo>
                    <a:pt x="0" y="23"/>
                  </a:lnTo>
                  <a:lnTo>
                    <a:pt x="50" y="11"/>
                  </a:lnTo>
                </a:path>
              </a:pathLst>
            </a:custGeom>
            <a:solidFill>
              <a:srgbClr val="FF0000"/>
            </a:solidFill>
            <a:ln w="31750" cap="flat" cmpd="sng">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 name="Line 110"/>
            <p:cNvSpPr>
              <a:spLocks noChangeShapeType="1"/>
            </p:cNvSpPr>
            <p:nvPr/>
          </p:nvSpPr>
          <p:spPr bwMode="auto">
            <a:xfrm>
              <a:off x="2629" y="1793"/>
              <a:ext cx="109" cy="0"/>
            </a:xfrm>
            <a:prstGeom prst="line">
              <a:avLst/>
            </a:prstGeom>
            <a:noFill/>
            <a:ln w="317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2" name="Group 111"/>
          <p:cNvGrpSpPr>
            <a:grpSpLocks/>
          </p:cNvGrpSpPr>
          <p:nvPr/>
        </p:nvGrpSpPr>
        <p:grpSpPr bwMode="auto">
          <a:xfrm>
            <a:off x="6249774" y="2554324"/>
            <a:ext cx="185737" cy="66675"/>
            <a:chOff x="3076" y="1925"/>
            <a:chExt cx="129" cy="25"/>
          </a:xfrm>
        </p:grpSpPr>
        <p:sp>
          <p:nvSpPr>
            <p:cNvPr id="113" name="Freeform 112"/>
            <p:cNvSpPr>
              <a:spLocks/>
            </p:cNvSpPr>
            <p:nvPr/>
          </p:nvSpPr>
          <p:spPr bwMode="auto">
            <a:xfrm>
              <a:off x="3155" y="1925"/>
              <a:ext cx="50" cy="25"/>
            </a:xfrm>
            <a:custGeom>
              <a:avLst/>
              <a:gdLst>
                <a:gd name="T0" fmla="*/ 49 w 50"/>
                <a:gd name="T1" fmla="*/ 12 h 25"/>
                <a:gd name="T2" fmla="*/ 0 w 50"/>
                <a:gd name="T3" fmla="*/ 0 h 25"/>
                <a:gd name="T4" fmla="*/ 12 w 50"/>
                <a:gd name="T5" fmla="*/ 12 h 25"/>
                <a:gd name="T6" fmla="*/ 0 w 50"/>
                <a:gd name="T7" fmla="*/ 24 h 25"/>
                <a:gd name="T8" fmla="*/ 49 w 50"/>
                <a:gd name="T9" fmla="*/ 12 h 25"/>
                <a:gd name="T10" fmla="*/ 49 w 50"/>
                <a:gd name="T11" fmla="*/ 12 h 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 h="25">
                  <a:moveTo>
                    <a:pt x="49" y="12"/>
                  </a:moveTo>
                  <a:lnTo>
                    <a:pt x="0" y="0"/>
                  </a:lnTo>
                  <a:lnTo>
                    <a:pt x="12" y="12"/>
                  </a:lnTo>
                  <a:lnTo>
                    <a:pt x="0" y="24"/>
                  </a:lnTo>
                  <a:lnTo>
                    <a:pt x="49" y="12"/>
                  </a:lnTo>
                </a:path>
              </a:pathLst>
            </a:custGeom>
            <a:solidFill>
              <a:srgbClr val="FF0000"/>
            </a:solidFill>
            <a:ln w="31750" cap="flat" cmpd="sng">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 name="Line 113"/>
            <p:cNvSpPr>
              <a:spLocks noChangeShapeType="1"/>
            </p:cNvSpPr>
            <p:nvPr/>
          </p:nvSpPr>
          <p:spPr bwMode="auto">
            <a:xfrm>
              <a:off x="3076" y="1935"/>
              <a:ext cx="109" cy="0"/>
            </a:xfrm>
            <a:prstGeom prst="line">
              <a:avLst/>
            </a:prstGeom>
            <a:noFill/>
            <a:ln w="317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5" name="Group 114"/>
          <p:cNvGrpSpPr>
            <a:grpSpLocks/>
          </p:cNvGrpSpPr>
          <p:nvPr/>
        </p:nvGrpSpPr>
        <p:grpSpPr bwMode="auto">
          <a:xfrm>
            <a:off x="4989299" y="2567024"/>
            <a:ext cx="185737" cy="66675"/>
            <a:chOff x="2202" y="1934"/>
            <a:chExt cx="129" cy="24"/>
          </a:xfrm>
        </p:grpSpPr>
        <p:sp>
          <p:nvSpPr>
            <p:cNvPr id="116" name="Freeform 115"/>
            <p:cNvSpPr>
              <a:spLocks/>
            </p:cNvSpPr>
            <p:nvPr/>
          </p:nvSpPr>
          <p:spPr bwMode="auto">
            <a:xfrm>
              <a:off x="2281" y="1934"/>
              <a:ext cx="50" cy="24"/>
            </a:xfrm>
            <a:custGeom>
              <a:avLst/>
              <a:gdLst>
                <a:gd name="T0" fmla="*/ 49 w 50"/>
                <a:gd name="T1" fmla="*/ 12 h 24"/>
                <a:gd name="T2" fmla="*/ 0 w 50"/>
                <a:gd name="T3" fmla="*/ 0 h 24"/>
                <a:gd name="T4" fmla="*/ 13 w 50"/>
                <a:gd name="T5" fmla="*/ 12 h 24"/>
                <a:gd name="T6" fmla="*/ 0 w 50"/>
                <a:gd name="T7" fmla="*/ 23 h 24"/>
                <a:gd name="T8" fmla="*/ 49 w 50"/>
                <a:gd name="T9" fmla="*/ 12 h 24"/>
                <a:gd name="T10" fmla="*/ 49 w 50"/>
                <a:gd name="T11" fmla="*/ 12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 h="24">
                  <a:moveTo>
                    <a:pt x="49" y="12"/>
                  </a:moveTo>
                  <a:lnTo>
                    <a:pt x="0" y="0"/>
                  </a:lnTo>
                  <a:lnTo>
                    <a:pt x="13" y="12"/>
                  </a:lnTo>
                  <a:lnTo>
                    <a:pt x="0" y="23"/>
                  </a:lnTo>
                  <a:lnTo>
                    <a:pt x="49" y="12"/>
                  </a:lnTo>
                </a:path>
              </a:pathLst>
            </a:custGeom>
            <a:solidFill>
              <a:srgbClr val="FF0000"/>
            </a:solidFill>
            <a:ln w="31750" cap="flat" cmpd="sng">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 name="Line 116"/>
            <p:cNvSpPr>
              <a:spLocks noChangeShapeType="1"/>
            </p:cNvSpPr>
            <p:nvPr/>
          </p:nvSpPr>
          <p:spPr bwMode="auto">
            <a:xfrm>
              <a:off x="2202" y="1944"/>
              <a:ext cx="109" cy="0"/>
            </a:xfrm>
            <a:prstGeom prst="line">
              <a:avLst/>
            </a:prstGeom>
            <a:noFill/>
            <a:ln w="317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8" name="Group 117"/>
          <p:cNvGrpSpPr>
            <a:grpSpLocks/>
          </p:cNvGrpSpPr>
          <p:nvPr/>
        </p:nvGrpSpPr>
        <p:grpSpPr bwMode="auto">
          <a:xfrm>
            <a:off x="3070011" y="5284824"/>
            <a:ext cx="187325" cy="66675"/>
            <a:chOff x="873" y="3874"/>
            <a:chExt cx="129" cy="25"/>
          </a:xfrm>
        </p:grpSpPr>
        <p:sp>
          <p:nvSpPr>
            <p:cNvPr id="119" name="Freeform 118"/>
            <p:cNvSpPr>
              <a:spLocks/>
            </p:cNvSpPr>
            <p:nvPr/>
          </p:nvSpPr>
          <p:spPr bwMode="auto">
            <a:xfrm>
              <a:off x="952" y="3874"/>
              <a:ext cx="50" cy="25"/>
            </a:xfrm>
            <a:custGeom>
              <a:avLst/>
              <a:gdLst>
                <a:gd name="T0" fmla="*/ 49 w 50"/>
                <a:gd name="T1" fmla="*/ 12 h 25"/>
                <a:gd name="T2" fmla="*/ 0 w 50"/>
                <a:gd name="T3" fmla="*/ 0 h 25"/>
                <a:gd name="T4" fmla="*/ 12 w 50"/>
                <a:gd name="T5" fmla="*/ 12 h 25"/>
                <a:gd name="T6" fmla="*/ 0 w 50"/>
                <a:gd name="T7" fmla="*/ 24 h 25"/>
                <a:gd name="T8" fmla="*/ 49 w 50"/>
                <a:gd name="T9" fmla="*/ 12 h 25"/>
                <a:gd name="T10" fmla="*/ 49 w 50"/>
                <a:gd name="T11" fmla="*/ 12 h 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 h="25">
                  <a:moveTo>
                    <a:pt x="49" y="12"/>
                  </a:moveTo>
                  <a:lnTo>
                    <a:pt x="0" y="0"/>
                  </a:lnTo>
                  <a:lnTo>
                    <a:pt x="12" y="12"/>
                  </a:lnTo>
                  <a:lnTo>
                    <a:pt x="0" y="24"/>
                  </a:lnTo>
                  <a:lnTo>
                    <a:pt x="49" y="12"/>
                  </a:lnTo>
                </a:path>
              </a:pathLst>
            </a:custGeom>
            <a:solidFill>
              <a:srgbClr val="FF0000"/>
            </a:solidFill>
            <a:ln w="31750" cap="flat" cmpd="sng">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 name="Line 119"/>
            <p:cNvSpPr>
              <a:spLocks noChangeShapeType="1"/>
            </p:cNvSpPr>
            <p:nvPr/>
          </p:nvSpPr>
          <p:spPr bwMode="auto">
            <a:xfrm>
              <a:off x="873" y="3884"/>
              <a:ext cx="109" cy="0"/>
            </a:xfrm>
            <a:prstGeom prst="line">
              <a:avLst/>
            </a:prstGeom>
            <a:noFill/>
            <a:ln w="317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1" name="Group 120"/>
          <p:cNvGrpSpPr>
            <a:grpSpLocks/>
          </p:cNvGrpSpPr>
          <p:nvPr/>
        </p:nvGrpSpPr>
        <p:grpSpPr bwMode="auto">
          <a:xfrm>
            <a:off x="8546886" y="4545049"/>
            <a:ext cx="187325" cy="66675"/>
            <a:chOff x="4668" y="3346"/>
            <a:chExt cx="129" cy="25"/>
          </a:xfrm>
        </p:grpSpPr>
        <p:sp>
          <p:nvSpPr>
            <p:cNvPr id="122" name="Freeform 121"/>
            <p:cNvSpPr>
              <a:spLocks/>
            </p:cNvSpPr>
            <p:nvPr/>
          </p:nvSpPr>
          <p:spPr bwMode="auto">
            <a:xfrm>
              <a:off x="4747" y="3346"/>
              <a:ext cx="50" cy="25"/>
            </a:xfrm>
            <a:custGeom>
              <a:avLst/>
              <a:gdLst>
                <a:gd name="T0" fmla="*/ 49 w 50"/>
                <a:gd name="T1" fmla="*/ 12 h 25"/>
                <a:gd name="T2" fmla="*/ 0 w 50"/>
                <a:gd name="T3" fmla="*/ 0 h 25"/>
                <a:gd name="T4" fmla="*/ 13 w 50"/>
                <a:gd name="T5" fmla="*/ 12 h 25"/>
                <a:gd name="T6" fmla="*/ 0 w 50"/>
                <a:gd name="T7" fmla="*/ 24 h 25"/>
                <a:gd name="T8" fmla="*/ 49 w 50"/>
                <a:gd name="T9" fmla="*/ 12 h 25"/>
                <a:gd name="T10" fmla="*/ 49 w 50"/>
                <a:gd name="T11" fmla="*/ 12 h 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 h="25">
                  <a:moveTo>
                    <a:pt x="49" y="12"/>
                  </a:moveTo>
                  <a:lnTo>
                    <a:pt x="0" y="0"/>
                  </a:lnTo>
                  <a:lnTo>
                    <a:pt x="13" y="12"/>
                  </a:lnTo>
                  <a:lnTo>
                    <a:pt x="0" y="24"/>
                  </a:lnTo>
                  <a:lnTo>
                    <a:pt x="49" y="12"/>
                  </a:lnTo>
                </a:path>
              </a:pathLst>
            </a:custGeom>
            <a:solidFill>
              <a:srgbClr val="FF0000"/>
            </a:solidFill>
            <a:ln w="31750" cap="flat" cmpd="sng">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 name="Line 122"/>
            <p:cNvSpPr>
              <a:spLocks noChangeShapeType="1"/>
            </p:cNvSpPr>
            <p:nvPr/>
          </p:nvSpPr>
          <p:spPr bwMode="auto">
            <a:xfrm>
              <a:off x="4668" y="3356"/>
              <a:ext cx="109" cy="0"/>
            </a:xfrm>
            <a:prstGeom prst="line">
              <a:avLst/>
            </a:prstGeom>
            <a:noFill/>
            <a:ln w="317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4" name="Group 123"/>
          <p:cNvGrpSpPr>
            <a:grpSpLocks/>
          </p:cNvGrpSpPr>
          <p:nvPr/>
        </p:nvGrpSpPr>
        <p:grpSpPr bwMode="auto">
          <a:xfrm>
            <a:off x="5297274" y="4811749"/>
            <a:ext cx="163512" cy="87312"/>
            <a:chOff x="2416" y="3537"/>
            <a:chExt cx="113" cy="63"/>
          </a:xfrm>
        </p:grpSpPr>
        <p:sp>
          <p:nvSpPr>
            <p:cNvPr id="125" name="Freeform 124"/>
            <p:cNvSpPr>
              <a:spLocks/>
            </p:cNvSpPr>
            <p:nvPr/>
          </p:nvSpPr>
          <p:spPr bwMode="auto">
            <a:xfrm>
              <a:off x="2480" y="3537"/>
              <a:ext cx="49" cy="36"/>
            </a:xfrm>
            <a:custGeom>
              <a:avLst/>
              <a:gdLst>
                <a:gd name="T0" fmla="*/ 48 w 49"/>
                <a:gd name="T1" fmla="*/ 0 h 36"/>
                <a:gd name="T2" fmla="*/ 0 w 49"/>
                <a:gd name="T3" fmla="*/ 15 h 36"/>
                <a:gd name="T4" fmla="*/ 16 w 49"/>
                <a:gd name="T5" fmla="*/ 19 h 36"/>
                <a:gd name="T6" fmla="*/ 12 w 49"/>
                <a:gd name="T7" fmla="*/ 35 h 36"/>
                <a:gd name="T8" fmla="*/ 48 w 49"/>
                <a:gd name="T9" fmla="*/ 0 h 36"/>
                <a:gd name="T10" fmla="*/ 48 w 49"/>
                <a:gd name="T11" fmla="*/ 0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36">
                  <a:moveTo>
                    <a:pt x="48" y="0"/>
                  </a:moveTo>
                  <a:lnTo>
                    <a:pt x="0" y="15"/>
                  </a:lnTo>
                  <a:lnTo>
                    <a:pt x="16" y="19"/>
                  </a:lnTo>
                  <a:lnTo>
                    <a:pt x="12" y="35"/>
                  </a:lnTo>
                  <a:lnTo>
                    <a:pt x="48" y="0"/>
                  </a:lnTo>
                </a:path>
              </a:pathLst>
            </a:custGeom>
            <a:solidFill>
              <a:srgbClr val="FF0000"/>
            </a:solidFill>
            <a:ln w="31750" cap="flat" cmpd="sng">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6" name="Line 125"/>
            <p:cNvSpPr>
              <a:spLocks noChangeShapeType="1"/>
            </p:cNvSpPr>
            <p:nvPr/>
          </p:nvSpPr>
          <p:spPr bwMode="auto">
            <a:xfrm flipV="1">
              <a:off x="2416" y="3546"/>
              <a:ext cx="94" cy="54"/>
            </a:xfrm>
            <a:prstGeom prst="line">
              <a:avLst/>
            </a:prstGeom>
            <a:noFill/>
            <a:ln w="317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7" name="Text Box 126"/>
          <p:cNvSpPr txBox="1">
            <a:spLocks noChangeArrowheads="1"/>
          </p:cNvSpPr>
          <p:nvPr/>
        </p:nvSpPr>
        <p:spPr bwMode="auto">
          <a:xfrm>
            <a:off x="4795624" y="4249774"/>
            <a:ext cx="1344612"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lgn="ctr">
              <a:buClr>
                <a:srgbClr val="000000"/>
              </a:buClr>
              <a:buSzPct val="90000"/>
              <a:buFont typeface="Monotype Sorts" pitchFamily="2" charset="2"/>
              <a:buNone/>
            </a:pPr>
            <a:r>
              <a:rPr lang="en-US" altLang="en-US" sz="1300">
                <a:solidFill>
                  <a:srgbClr val="000000"/>
                </a:solidFill>
                <a:latin typeface="ITCCenturyBookT" pitchFamily="2" charset="0"/>
              </a:rPr>
              <a:t>sweep generator</a:t>
            </a:r>
            <a:endParaRPr lang="en-US" altLang="en-US" sz="2200">
              <a:latin typeface="Times New Roman" panose="02020603050405020304" pitchFamily="18" charset="0"/>
            </a:endParaRPr>
          </a:p>
        </p:txBody>
      </p:sp>
      <p:sp>
        <p:nvSpPr>
          <p:cNvPr id="128" name="Text Box 127"/>
          <p:cNvSpPr txBox="1">
            <a:spLocks noChangeArrowheads="1"/>
          </p:cNvSpPr>
          <p:nvPr/>
        </p:nvSpPr>
        <p:spPr bwMode="auto">
          <a:xfrm>
            <a:off x="3074774" y="4832386"/>
            <a:ext cx="24765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lgn="ctr">
              <a:buClr>
                <a:srgbClr val="000000"/>
              </a:buClr>
              <a:buSzPct val="90000"/>
              <a:buFont typeface="Monotype Sorts" pitchFamily="2" charset="2"/>
              <a:buNone/>
            </a:pPr>
            <a:r>
              <a:rPr lang="en-US" altLang="en-US" sz="1300">
                <a:solidFill>
                  <a:srgbClr val="000000"/>
                </a:solidFill>
                <a:latin typeface="ITCCenturyBookT" pitchFamily="2" charset="0"/>
              </a:rPr>
              <a:t>LO</a:t>
            </a:r>
            <a:endParaRPr lang="en-US" altLang="en-US" sz="2200">
              <a:latin typeface="Times New Roman" panose="02020603050405020304" pitchFamily="18" charset="0"/>
            </a:endParaRPr>
          </a:p>
        </p:txBody>
      </p:sp>
      <p:sp>
        <p:nvSpPr>
          <p:cNvPr id="129" name="Text Box 128"/>
          <p:cNvSpPr txBox="1">
            <a:spLocks noChangeArrowheads="1"/>
          </p:cNvSpPr>
          <p:nvPr/>
        </p:nvSpPr>
        <p:spPr bwMode="auto">
          <a:xfrm>
            <a:off x="8735799" y="5791236"/>
            <a:ext cx="98425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lgn="ctr">
              <a:buClr>
                <a:srgbClr val="000000"/>
              </a:buClr>
              <a:buSzPct val="90000"/>
              <a:buFont typeface="Monotype Sorts" pitchFamily="2" charset="2"/>
              <a:buNone/>
            </a:pPr>
            <a:r>
              <a:rPr lang="en-US" altLang="en-US" sz="1300">
                <a:solidFill>
                  <a:srgbClr val="000000"/>
                </a:solidFill>
                <a:latin typeface="ITCCenturyBookT" pitchFamily="2" charset="0"/>
              </a:rPr>
              <a:t>CRT display</a:t>
            </a:r>
            <a:endParaRPr lang="en-US" altLang="en-US" sz="2200">
              <a:latin typeface="Times New Roman" panose="02020603050405020304" pitchFamily="18" charset="0"/>
            </a:endParaRPr>
          </a:p>
        </p:txBody>
      </p:sp>
      <p:sp>
        <p:nvSpPr>
          <p:cNvPr id="130" name="Text Box 129"/>
          <p:cNvSpPr txBox="1">
            <a:spLocks noChangeArrowheads="1"/>
          </p:cNvSpPr>
          <p:nvPr/>
        </p:nvSpPr>
        <p:spPr bwMode="auto">
          <a:xfrm>
            <a:off x="2127036" y="3257586"/>
            <a:ext cx="428625"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lgn="ctr">
              <a:buClr>
                <a:srgbClr val="000000"/>
              </a:buClr>
              <a:buSzPct val="90000"/>
              <a:buFont typeface="Monotype Sorts" pitchFamily="2" charset="2"/>
              <a:buNone/>
            </a:pPr>
            <a:r>
              <a:rPr lang="en-US" altLang="en-US" sz="1300">
                <a:solidFill>
                  <a:srgbClr val="000000"/>
                </a:solidFill>
                <a:latin typeface="ITCCenturyBookT" pitchFamily="2" charset="0"/>
              </a:rPr>
              <a:t>input</a:t>
            </a:r>
            <a:endParaRPr lang="en-US" altLang="en-US" sz="2200">
              <a:latin typeface="Times New Roman" panose="02020603050405020304" pitchFamily="18" charset="0"/>
            </a:endParaRPr>
          </a:p>
        </p:txBody>
      </p:sp>
      <p:sp>
        <p:nvSpPr>
          <p:cNvPr id="131" name="Text Box 130"/>
          <p:cNvSpPr txBox="1">
            <a:spLocks noChangeArrowheads="1"/>
          </p:cNvSpPr>
          <p:nvPr/>
        </p:nvSpPr>
        <p:spPr bwMode="auto">
          <a:xfrm>
            <a:off x="3271624" y="2943261"/>
            <a:ext cx="481012"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lgn="ctr">
              <a:buClr>
                <a:srgbClr val="000000"/>
              </a:buClr>
              <a:buSzPct val="90000"/>
              <a:buFont typeface="Monotype Sorts" pitchFamily="2" charset="2"/>
              <a:buNone/>
            </a:pPr>
            <a:r>
              <a:rPr lang="en-US" altLang="en-US" sz="1300">
                <a:solidFill>
                  <a:srgbClr val="000000"/>
                </a:solidFill>
                <a:latin typeface="ITCCenturyBookT" pitchFamily="2" charset="0"/>
              </a:rPr>
              <a:t>mixer</a:t>
            </a:r>
            <a:endParaRPr lang="en-US" altLang="en-US" sz="2200">
              <a:latin typeface="Times New Roman" panose="02020603050405020304" pitchFamily="18" charset="0"/>
            </a:endParaRPr>
          </a:p>
        </p:txBody>
      </p:sp>
      <p:sp>
        <p:nvSpPr>
          <p:cNvPr id="132" name="Text Box 131"/>
          <p:cNvSpPr txBox="1">
            <a:spLocks noChangeArrowheads="1"/>
          </p:cNvSpPr>
          <p:nvPr/>
        </p:nvSpPr>
        <p:spPr bwMode="auto">
          <a:xfrm>
            <a:off x="7464211" y="2657511"/>
            <a:ext cx="620713"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lgn="ctr">
              <a:buClr>
                <a:srgbClr val="000000"/>
              </a:buClr>
              <a:buSzPct val="90000"/>
              <a:buFont typeface="Monotype Sorts" pitchFamily="2" charset="2"/>
              <a:buNone/>
            </a:pPr>
            <a:r>
              <a:rPr lang="en-US" altLang="en-US" sz="1300">
                <a:solidFill>
                  <a:srgbClr val="000000"/>
                </a:solidFill>
                <a:latin typeface="ITCCenturyBookT" pitchFamily="2" charset="0"/>
              </a:rPr>
              <a:t>IF filter</a:t>
            </a:r>
            <a:endParaRPr lang="en-US" altLang="en-US" sz="2200">
              <a:latin typeface="Times New Roman" panose="02020603050405020304" pitchFamily="18" charset="0"/>
            </a:endParaRPr>
          </a:p>
        </p:txBody>
      </p:sp>
      <p:sp>
        <p:nvSpPr>
          <p:cNvPr id="133" name="Text Box 132"/>
          <p:cNvSpPr txBox="1">
            <a:spLocks noChangeArrowheads="1"/>
          </p:cNvSpPr>
          <p:nvPr/>
        </p:nvSpPr>
        <p:spPr bwMode="auto">
          <a:xfrm>
            <a:off x="8797711" y="2943261"/>
            <a:ext cx="6858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lgn="ctr">
              <a:buClr>
                <a:srgbClr val="000000"/>
              </a:buClr>
              <a:buSzPct val="90000"/>
              <a:buFont typeface="Monotype Sorts" pitchFamily="2" charset="2"/>
              <a:buNone/>
            </a:pPr>
            <a:r>
              <a:rPr lang="en-US" altLang="en-US" sz="1300">
                <a:solidFill>
                  <a:srgbClr val="000000"/>
                </a:solidFill>
                <a:latin typeface="ITCCenturyBookT" pitchFamily="2" charset="0"/>
              </a:rPr>
              <a:t>detector</a:t>
            </a:r>
            <a:endParaRPr lang="en-US" altLang="en-US" sz="2200">
              <a:latin typeface="Times New Roman" panose="02020603050405020304" pitchFamily="18" charset="0"/>
            </a:endParaRPr>
          </a:p>
        </p:txBody>
      </p:sp>
      <p:sp>
        <p:nvSpPr>
          <p:cNvPr id="134" name="Text Box 133"/>
          <p:cNvSpPr txBox="1">
            <a:spLocks noChangeArrowheads="1"/>
          </p:cNvSpPr>
          <p:nvPr/>
        </p:nvSpPr>
        <p:spPr bwMode="auto">
          <a:xfrm>
            <a:off x="8134136" y="4311686"/>
            <a:ext cx="13335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lgn="ctr">
              <a:buClr>
                <a:srgbClr val="000000"/>
              </a:buClr>
              <a:buSzPct val="90000"/>
              <a:buFont typeface="Monotype Sorts" pitchFamily="2" charset="2"/>
              <a:buNone/>
            </a:pPr>
            <a:r>
              <a:rPr lang="en-US" altLang="en-US" sz="1300">
                <a:solidFill>
                  <a:srgbClr val="000000"/>
                </a:solidFill>
                <a:latin typeface="ITCCenturyBookT" pitchFamily="2" charset="0"/>
              </a:rPr>
              <a:t>A</a:t>
            </a:r>
            <a:endParaRPr lang="en-US" altLang="en-US" sz="2200">
              <a:latin typeface="Times New Roman" panose="02020603050405020304" pitchFamily="18" charset="0"/>
            </a:endParaRPr>
          </a:p>
        </p:txBody>
      </p:sp>
      <p:sp>
        <p:nvSpPr>
          <p:cNvPr id="135" name="Text Box 134"/>
          <p:cNvSpPr txBox="1">
            <a:spLocks noChangeArrowheads="1"/>
          </p:cNvSpPr>
          <p:nvPr/>
        </p:nvSpPr>
        <p:spPr bwMode="auto">
          <a:xfrm>
            <a:off x="10291549" y="5540411"/>
            <a:ext cx="73025"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lgn="ctr">
              <a:buClr>
                <a:srgbClr val="000000"/>
              </a:buClr>
              <a:buSzPct val="90000"/>
              <a:buFont typeface="Monotype Sorts" pitchFamily="2" charset="2"/>
              <a:buNone/>
            </a:pPr>
            <a:r>
              <a:rPr lang="en-US" altLang="en-US" sz="1300">
                <a:solidFill>
                  <a:srgbClr val="000000"/>
                </a:solidFill>
                <a:latin typeface="ITCCenturyBookT" pitchFamily="2" charset="0"/>
              </a:rPr>
              <a:t>f</a:t>
            </a:r>
            <a:endParaRPr lang="en-US" altLang="en-US" sz="2200">
              <a:latin typeface="Times New Roman" panose="02020603050405020304" pitchFamily="18" charset="0"/>
            </a:endParaRPr>
          </a:p>
        </p:txBody>
      </p:sp>
      <p:sp>
        <p:nvSpPr>
          <p:cNvPr id="136" name="Freeform 135"/>
          <p:cNvSpPr>
            <a:spLocks/>
          </p:cNvSpPr>
          <p:nvPr/>
        </p:nvSpPr>
        <p:spPr bwMode="auto">
          <a:xfrm>
            <a:off x="5257586" y="2324136"/>
            <a:ext cx="487363" cy="588963"/>
          </a:xfrm>
          <a:custGeom>
            <a:avLst/>
            <a:gdLst>
              <a:gd name="T0" fmla="*/ 2147483647 w 338"/>
              <a:gd name="T1" fmla="*/ 2147483647 h 427"/>
              <a:gd name="T2" fmla="*/ 2147483647 w 338"/>
              <a:gd name="T3" fmla="*/ 2147483647 h 427"/>
              <a:gd name="T4" fmla="*/ 2147483647 w 338"/>
              <a:gd name="T5" fmla="*/ 2147483647 h 427"/>
              <a:gd name="T6" fmla="*/ 2147483647 w 338"/>
              <a:gd name="T7" fmla="*/ 2147483647 h 427"/>
              <a:gd name="T8" fmla="*/ 2147483647 w 338"/>
              <a:gd name="T9" fmla="*/ 2147483647 h 427"/>
              <a:gd name="T10" fmla="*/ 2147483647 w 338"/>
              <a:gd name="T11" fmla="*/ 2147483647 h 427"/>
              <a:gd name="T12" fmla="*/ 2147483647 w 338"/>
              <a:gd name="T13" fmla="*/ 2147483647 h 427"/>
              <a:gd name="T14" fmla="*/ 2147483647 w 338"/>
              <a:gd name="T15" fmla="*/ 2147483647 h 427"/>
              <a:gd name="T16" fmla="*/ 2147483647 w 338"/>
              <a:gd name="T17" fmla="*/ 2147483647 h 427"/>
              <a:gd name="T18" fmla="*/ 2147483647 w 338"/>
              <a:gd name="T19" fmla="*/ 2147483647 h 427"/>
              <a:gd name="T20" fmla="*/ 2147483647 w 338"/>
              <a:gd name="T21" fmla="*/ 2147483647 h 427"/>
              <a:gd name="T22" fmla="*/ 2147483647 w 338"/>
              <a:gd name="T23" fmla="*/ 2147483647 h 427"/>
              <a:gd name="T24" fmla="*/ 2147483647 w 338"/>
              <a:gd name="T25" fmla="*/ 2147483647 h 427"/>
              <a:gd name="T26" fmla="*/ 2147483647 w 338"/>
              <a:gd name="T27" fmla="*/ 2147483647 h 427"/>
              <a:gd name="T28" fmla="*/ 2147483647 w 338"/>
              <a:gd name="T29" fmla="*/ 2147483647 h 427"/>
              <a:gd name="T30" fmla="*/ 2147483647 w 338"/>
              <a:gd name="T31" fmla="*/ 2147483647 h 427"/>
              <a:gd name="T32" fmla="*/ 2147483647 w 338"/>
              <a:gd name="T33" fmla="*/ 2147483647 h 427"/>
              <a:gd name="T34" fmla="*/ 2147483647 w 338"/>
              <a:gd name="T35" fmla="*/ 2147483647 h 427"/>
              <a:gd name="T36" fmla="*/ 2147483647 w 338"/>
              <a:gd name="T37" fmla="*/ 2147483647 h 427"/>
              <a:gd name="T38" fmla="*/ 2147483647 w 338"/>
              <a:gd name="T39" fmla="*/ 2147483647 h 427"/>
              <a:gd name="T40" fmla="*/ 2147483647 w 338"/>
              <a:gd name="T41" fmla="*/ 2147483647 h 427"/>
              <a:gd name="T42" fmla="*/ 2147483647 w 338"/>
              <a:gd name="T43" fmla="*/ 2147483647 h 427"/>
              <a:gd name="T44" fmla="*/ 2147483647 w 338"/>
              <a:gd name="T45" fmla="*/ 2147483647 h 427"/>
              <a:gd name="T46" fmla="*/ 2147483647 w 338"/>
              <a:gd name="T47" fmla="*/ 2147483647 h 427"/>
              <a:gd name="T48" fmla="*/ 2147483647 w 338"/>
              <a:gd name="T49" fmla="*/ 2147483647 h 427"/>
              <a:gd name="T50" fmla="*/ 2147483647 w 338"/>
              <a:gd name="T51" fmla="*/ 2147483647 h 427"/>
              <a:gd name="T52" fmla="*/ 2147483647 w 338"/>
              <a:gd name="T53" fmla="*/ 2147483647 h 427"/>
              <a:gd name="T54" fmla="*/ 2147483647 w 338"/>
              <a:gd name="T55" fmla="*/ 2147483647 h 427"/>
              <a:gd name="T56" fmla="*/ 2147483647 w 338"/>
              <a:gd name="T57" fmla="*/ 0 h 427"/>
              <a:gd name="T58" fmla="*/ 2147483647 w 338"/>
              <a:gd name="T59" fmla="*/ 2147483647 h 427"/>
              <a:gd name="T60" fmla="*/ 2147483647 w 338"/>
              <a:gd name="T61" fmla="*/ 2147483647 h 427"/>
              <a:gd name="T62" fmla="*/ 2147483647 w 338"/>
              <a:gd name="T63" fmla="*/ 2147483647 h 427"/>
              <a:gd name="T64" fmla="*/ 2147483647 w 338"/>
              <a:gd name="T65" fmla="*/ 2147483647 h 427"/>
              <a:gd name="T66" fmla="*/ 2147483647 w 338"/>
              <a:gd name="T67" fmla="*/ 2147483647 h 427"/>
              <a:gd name="T68" fmla="*/ 2147483647 w 338"/>
              <a:gd name="T69" fmla="*/ 2147483647 h 427"/>
              <a:gd name="T70" fmla="*/ 2147483647 w 338"/>
              <a:gd name="T71" fmla="*/ 2147483647 h 427"/>
              <a:gd name="T72" fmla="*/ 2147483647 w 338"/>
              <a:gd name="T73" fmla="*/ 2147483647 h 427"/>
              <a:gd name="T74" fmla="*/ 2147483647 w 338"/>
              <a:gd name="T75" fmla="*/ 2147483647 h 427"/>
              <a:gd name="T76" fmla="*/ 2147483647 w 338"/>
              <a:gd name="T77" fmla="*/ 2147483647 h 427"/>
              <a:gd name="T78" fmla="*/ 2147483647 w 338"/>
              <a:gd name="T79" fmla="*/ 2147483647 h 427"/>
              <a:gd name="T80" fmla="*/ 2147483647 w 338"/>
              <a:gd name="T81" fmla="*/ 2147483647 h 427"/>
              <a:gd name="T82" fmla="*/ 2147483647 w 338"/>
              <a:gd name="T83" fmla="*/ 2147483647 h 427"/>
              <a:gd name="T84" fmla="*/ 2147483647 w 338"/>
              <a:gd name="T85" fmla="*/ 2147483647 h 427"/>
              <a:gd name="T86" fmla="*/ 2147483647 w 338"/>
              <a:gd name="T87" fmla="*/ 2147483647 h 427"/>
              <a:gd name="T88" fmla="*/ 2147483647 w 338"/>
              <a:gd name="T89" fmla="*/ 2147483647 h 427"/>
              <a:gd name="T90" fmla="*/ 2147483647 w 338"/>
              <a:gd name="T91" fmla="*/ 2147483647 h 427"/>
              <a:gd name="T92" fmla="*/ 2147483647 w 338"/>
              <a:gd name="T93" fmla="*/ 2147483647 h 427"/>
              <a:gd name="T94" fmla="*/ 2147483647 w 338"/>
              <a:gd name="T95" fmla="*/ 2147483647 h 427"/>
              <a:gd name="T96" fmla="*/ 2147483647 w 338"/>
              <a:gd name="T97" fmla="*/ 2147483647 h 427"/>
              <a:gd name="T98" fmla="*/ 2147483647 w 338"/>
              <a:gd name="T99" fmla="*/ 2147483647 h 427"/>
              <a:gd name="T100" fmla="*/ 2147483647 w 338"/>
              <a:gd name="T101" fmla="*/ 2147483647 h 427"/>
              <a:gd name="T102" fmla="*/ 2147483647 w 338"/>
              <a:gd name="T103" fmla="*/ 2147483647 h 427"/>
              <a:gd name="T104" fmla="*/ 2147483647 w 338"/>
              <a:gd name="T105" fmla="*/ 2147483647 h 427"/>
              <a:gd name="T106" fmla="*/ 2147483647 w 338"/>
              <a:gd name="T107" fmla="*/ 2147483647 h 427"/>
              <a:gd name="T108" fmla="*/ 2147483647 w 338"/>
              <a:gd name="T109" fmla="*/ 2147483647 h 427"/>
              <a:gd name="T110" fmla="*/ 2147483647 w 338"/>
              <a:gd name="T111" fmla="*/ 2147483647 h 427"/>
              <a:gd name="T112" fmla="*/ 2147483647 w 338"/>
              <a:gd name="T113" fmla="*/ 2147483647 h 427"/>
              <a:gd name="T114" fmla="*/ 2147483647 w 338"/>
              <a:gd name="T115" fmla="*/ 2147483647 h 4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38" h="427">
                <a:moveTo>
                  <a:pt x="0" y="426"/>
                </a:moveTo>
                <a:lnTo>
                  <a:pt x="0" y="425"/>
                </a:lnTo>
                <a:lnTo>
                  <a:pt x="2" y="425"/>
                </a:lnTo>
                <a:lnTo>
                  <a:pt x="4" y="425"/>
                </a:lnTo>
                <a:lnTo>
                  <a:pt x="5" y="425"/>
                </a:lnTo>
                <a:lnTo>
                  <a:pt x="7" y="425"/>
                </a:lnTo>
                <a:lnTo>
                  <a:pt x="8" y="425"/>
                </a:lnTo>
                <a:lnTo>
                  <a:pt x="9" y="425"/>
                </a:lnTo>
                <a:lnTo>
                  <a:pt x="11" y="424"/>
                </a:lnTo>
                <a:lnTo>
                  <a:pt x="12" y="424"/>
                </a:lnTo>
                <a:lnTo>
                  <a:pt x="14" y="424"/>
                </a:lnTo>
                <a:lnTo>
                  <a:pt x="16" y="424"/>
                </a:lnTo>
                <a:lnTo>
                  <a:pt x="17" y="423"/>
                </a:lnTo>
                <a:lnTo>
                  <a:pt x="18" y="423"/>
                </a:lnTo>
                <a:lnTo>
                  <a:pt x="20" y="423"/>
                </a:lnTo>
                <a:lnTo>
                  <a:pt x="21" y="423"/>
                </a:lnTo>
                <a:lnTo>
                  <a:pt x="23" y="423"/>
                </a:lnTo>
                <a:lnTo>
                  <a:pt x="24" y="422"/>
                </a:lnTo>
                <a:lnTo>
                  <a:pt x="26" y="422"/>
                </a:lnTo>
                <a:lnTo>
                  <a:pt x="27" y="422"/>
                </a:lnTo>
                <a:lnTo>
                  <a:pt x="28" y="422"/>
                </a:lnTo>
                <a:lnTo>
                  <a:pt x="30" y="420"/>
                </a:lnTo>
                <a:lnTo>
                  <a:pt x="32" y="420"/>
                </a:lnTo>
                <a:lnTo>
                  <a:pt x="33" y="420"/>
                </a:lnTo>
                <a:lnTo>
                  <a:pt x="35" y="419"/>
                </a:lnTo>
                <a:lnTo>
                  <a:pt x="36" y="418"/>
                </a:lnTo>
                <a:lnTo>
                  <a:pt x="37" y="417"/>
                </a:lnTo>
                <a:lnTo>
                  <a:pt x="39" y="416"/>
                </a:lnTo>
                <a:lnTo>
                  <a:pt x="40" y="416"/>
                </a:lnTo>
                <a:lnTo>
                  <a:pt x="42" y="414"/>
                </a:lnTo>
                <a:lnTo>
                  <a:pt x="44" y="413"/>
                </a:lnTo>
                <a:lnTo>
                  <a:pt x="45" y="413"/>
                </a:lnTo>
                <a:lnTo>
                  <a:pt x="47" y="411"/>
                </a:lnTo>
                <a:lnTo>
                  <a:pt x="48" y="410"/>
                </a:lnTo>
                <a:lnTo>
                  <a:pt x="49" y="408"/>
                </a:lnTo>
                <a:lnTo>
                  <a:pt x="51" y="407"/>
                </a:lnTo>
                <a:lnTo>
                  <a:pt x="52" y="405"/>
                </a:lnTo>
                <a:lnTo>
                  <a:pt x="54" y="403"/>
                </a:lnTo>
                <a:lnTo>
                  <a:pt x="55" y="402"/>
                </a:lnTo>
                <a:lnTo>
                  <a:pt x="57" y="400"/>
                </a:lnTo>
                <a:lnTo>
                  <a:pt x="58" y="398"/>
                </a:lnTo>
                <a:lnTo>
                  <a:pt x="60" y="396"/>
                </a:lnTo>
                <a:lnTo>
                  <a:pt x="61" y="394"/>
                </a:lnTo>
                <a:lnTo>
                  <a:pt x="63" y="391"/>
                </a:lnTo>
                <a:lnTo>
                  <a:pt x="64" y="388"/>
                </a:lnTo>
                <a:lnTo>
                  <a:pt x="65" y="386"/>
                </a:lnTo>
                <a:lnTo>
                  <a:pt x="67" y="383"/>
                </a:lnTo>
                <a:lnTo>
                  <a:pt x="68" y="380"/>
                </a:lnTo>
                <a:lnTo>
                  <a:pt x="70" y="377"/>
                </a:lnTo>
                <a:lnTo>
                  <a:pt x="72" y="374"/>
                </a:lnTo>
                <a:lnTo>
                  <a:pt x="73" y="370"/>
                </a:lnTo>
                <a:lnTo>
                  <a:pt x="74" y="367"/>
                </a:lnTo>
                <a:lnTo>
                  <a:pt x="76" y="363"/>
                </a:lnTo>
                <a:lnTo>
                  <a:pt x="77" y="359"/>
                </a:lnTo>
                <a:lnTo>
                  <a:pt x="79" y="355"/>
                </a:lnTo>
                <a:lnTo>
                  <a:pt x="80" y="350"/>
                </a:lnTo>
                <a:lnTo>
                  <a:pt x="82" y="346"/>
                </a:lnTo>
                <a:lnTo>
                  <a:pt x="84" y="342"/>
                </a:lnTo>
                <a:lnTo>
                  <a:pt x="85" y="336"/>
                </a:lnTo>
                <a:lnTo>
                  <a:pt x="86" y="331"/>
                </a:lnTo>
                <a:lnTo>
                  <a:pt x="88" y="326"/>
                </a:lnTo>
                <a:lnTo>
                  <a:pt x="89" y="320"/>
                </a:lnTo>
                <a:lnTo>
                  <a:pt x="90" y="315"/>
                </a:lnTo>
                <a:lnTo>
                  <a:pt x="92" y="308"/>
                </a:lnTo>
                <a:lnTo>
                  <a:pt x="94" y="303"/>
                </a:lnTo>
                <a:lnTo>
                  <a:pt x="95" y="297"/>
                </a:lnTo>
                <a:lnTo>
                  <a:pt x="96" y="290"/>
                </a:lnTo>
                <a:lnTo>
                  <a:pt x="98" y="284"/>
                </a:lnTo>
                <a:lnTo>
                  <a:pt x="100" y="277"/>
                </a:lnTo>
                <a:lnTo>
                  <a:pt x="101" y="270"/>
                </a:lnTo>
                <a:lnTo>
                  <a:pt x="102" y="263"/>
                </a:lnTo>
                <a:lnTo>
                  <a:pt x="104" y="256"/>
                </a:lnTo>
                <a:lnTo>
                  <a:pt x="105" y="248"/>
                </a:lnTo>
                <a:lnTo>
                  <a:pt x="106" y="241"/>
                </a:lnTo>
                <a:lnTo>
                  <a:pt x="108" y="234"/>
                </a:lnTo>
                <a:lnTo>
                  <a:pt x="110" y="226"/>
                </a:lnTo>
                <a:lnTo>
                  <a:pt x="112" y="218"/>
                </a:lnTo>
                <a:lnTo>
                  <a:pt x="113" y="210"/>
                </a:lnTo>
                <a:lnTo>
                  <a:pt x="114" y="202"/>
                </a:lnTo>
                <a:lnTo>
                  <a:pt x="116" y="194"/>
                </a:lnTo>
                <a:lnTo>
                  <a:pt x="117" y="186"/>
                </a:lnTo>
                <a:lnTo>
                  <a:pt x="118" y="178"/>
                </a:lnTo>
                <a:lnTo>
                  <a:pt x="120" y="170"/>
                </a:lnTo>
                <a:lnTo>
                  <a:pt x="122" y="162"/>
                </a:lnTo>
                <a:lnTo>
                  <a:pt x="123" y="154"/>
                </a:lnTo>
                <a:lnTo>
                  <a:pt x="125" y="145"/>
                </a:lnTo>
                <a:lnTo>
                  <a:pt x="126" y="137"/>
                </a:lnTo>
                <a:lnTo>
                  <a:pt x="127" y="129"/>
                </a:lnTo>
                <a:lnTo>
                  <a:pt x="129" y="121"/>
                </a:lnTo>
                <a:lnTo>
                  <a:pt x="130" y="114"/>
                </a:lnTo>
                <a:lnTo>
                  <a:pt x="132" y="106"/>
                </a:lnTo>
                <a:lnTo>
                  <a:pt x="133" y="99"/>
                </a:lnTo>
                <a:lnTo>
                  <a:pt x="135" y="91"/>
                </a:lnTo>
                <a:lnTo>
                  <a:pt x="136" y="84"/>
                </a:lnTo>
                <a:lnTo>
                  <a:pt x="138" y="78"/>
                </a:lnTo>
                <a:lnTo>
                  <a:pt x="140" y="70"/>
                </a:lnTo>
                <a:lnTo>
                  <a:pt x="141" y="64"/>
                </a:lnTo>
                <a:lnTo>
                  <a:pt x="142" y="58"/>
                </a:lnTo>
                <a:lnTo>
                  <a:pt x="144" y="51"/>
                </a:lnTo>
                <a:lnTo>
                  <a:pt x="145" y="46"/>
                </a:lnTo>
                <a:lnTo>
                  <a:pt x="146" y="40"/>
                </a:lnTo>
                <a:lnTo>
                  <a:pt x="148" y="34"/>
                </a:lnTo>
                <a:lnTo>
                  <a:pt x="150" y="30"/>
                </a:lnTo>
                <a:lnTo>
                  <a:pt x="152" y="24"/>
                </a:lnTo>
                <a:lnTo>
                  <a:pt x="153" y="21"/>
                </a:lnTo>
                <a:lnTo>
                  <a:pt x="154" y="16"/>
                </a:lnTo>
                <a:lnTo>
                  <a:pt x="156" y="13"/>
                </a:lnTo>
                <a:lnTo>
                  <a:pt x="157" y="10"/>
                </a:lnTo>
                <a:lnTo>
                  <a:pt x="158" y="8"/>
                </a:lnTo>
                <a:lnTo>
                  <a:pt x="160" y="6"/>
                </a:lnTo>
                <a:lnTo>
                  <a:pt x="162" y="4"/>
                </a:lnTo>
                <a:lnTo>
                  <a:pt x="163" y="2"/>
                </a:lnTo>
                <a:lnTo>
                  <a:pt x="164" y="1"/>
                </a:lnTo>
                <a:lnTo>
                  <a:pt x="166" y="1"/>
                </a:lnTo>
                <a:lnTo>
                  <a:pt x="167" y="0"/>
                </a:lnTo>
                <a:lnTo>
                  <a:pt x="169" y="1"/>
                </a:lnTo>
                <a:lnTo>
                  <a:pt x="170" y="1"/>
                </a:lnTo>
                <a:lnTo>
                  <a:pt x="172" y="2"/>
                </a:lnTo>
                <a:lnTo>
                  <a:pt x="173" y="4"/>
                </a:lnTo>
                <a:lnTo>
                  <a:pt x="174" y="6"/>
                </a:lnTo>
                <a:lnTo>
                  <a:pt x="176" y="8"/>
                </a:lnTo>
                <a:lnTo>
                  <a:pt x="178" y="10"/>
                </a:lnTo>
                <a:lnTo>
                  <a:pt x="179" y="13"/>
                </a:lnTo>
                <a:lnTo>
                  <a:pt x="181" y="16"/>
                </a:lnTo>
                <a:lnTo>
                  <a:pt x="182" y="21"/>
                </a:lnTo>
                <a:lnTo>
                  <a:pt x="183" y="24"/>
                </a:lnTo>
                <a:lnTo>
                  <a:pt x="185" y="30"/>
                </a:lnTo>
                <a:lnTo>
                  <a:pt x="186" y="34"/>
                </a:lnTo>
                <a:lnTo>
                  <a:pt x="188" y="40"/>
                </a:lnTo>
                <a:lnTo>
                  <a:pt x="190" y="46"/>
                </a:lnTo>
                <a:lnTo>
                  <a:pt x="191" y="51"/>
                </a:lnTo>
                <a:lnTo>
                  <a:pt x="193" y="58"/>
                </a:lnTo>
                <a:lnTo>
                  <a:pt x="194" y="64"/>
                </a:lnTo>
                <a:lnTo>
                  <a:pt x="195" y="70"/>
                </a:lnTo>
                <a:lnTo>
                  <a:pt x="197" y="78"/>
                </a:lnTo>
                <a:lnTo>
                  <a:pt x="198" y="84"/>
                </a:lnTo>
                <a:lnTo>
                  <a:pt x="200" y="91"/>
                </a:lnTo>
                <a:lnTo>
                  <a:pt x="202" y="99"/>
                </a:lnTo>
                <a:lnTo>
                  <a:pt x="203" y="106"/>
                </a:lnTo>
                <a:lnTo>
                  <a:pt x="204" y="114"/>
                </a:lnTo>
                <a:lnTo>
                  <a:pt x="206" y="121"/>
                </a:lnTo>
                <a:lnTo>
                  <a:pt x="207" y="129"/>
                </a:lnTo>
                <a:lnTo>
                  <a:pt x="209" y="137"/>
                </a:lnTo>
                <a:lnTo>
                  <a:pt x="210" y="145"/>
                </a:lnTo>
                <a:lnTo>
                  <a:pt x="211" y="154"/>
                </a:lnTo>
                <a:lnTo>
                  <a:pt x="213" y="162"/>
                </a:lnTo>
                <a:lnTo>
                  <a:pt x="214" y="170"/>
                </a:lnTo>
                <a:lnTo>
                  <a:pt x="216" y="178"/>
                </a:lnTo>
                <a:lnTo>
                  <a:pt x="218" y="186"/>
                </a:lnTo>
                <a:lnTo>
                  <a:pt x="219" y="194"/>
                </a:lnTo>
                <a:lnTo>
                  <a:pt x="221" y="202"/>
                </a:lnTo>
                <a:lnTo>
                  <a:pt x="222" y="210"/>
                </a:lnTo>
                <a:lnTo>
                  <a:pt x="223" y="218"/>
                </a:lnTo>
                <a:lnTo>
                  <a:pt x="225" y="226"/>
                </a:lnTo>
                <a:lnTo>
                  <a:pt x="226" y="234"/>
                </a:lnTo>
                <a:lnTo>
                  <a:pt x="228" y="241"/>
                </a:lnTo>
                <a:lnTo>
                  <a:pt x="230" y="248"/>
                </a:lnTo>
                <a:lnTo>
                  <a:pt x="231" y="256"/>
                </a:lnTo>
                <a:lnTo>
                  <a:pt x="232" y="263"/>
                </a:lnTo>
                <a:lnTo>
                  <a:pt x="234" y="270"/>
                </a:lnTo>
                <a:lnTo>
                  <a:pt x="235" y="277"/>
                </a:lnTo>
                <a:lnTo>
                  <a:pt x="236" y="284"/>
                </a:lnTo>
                <a:lnTo>
                  <a:pt x="238" y="290"/>
                </a:lnTo>
                <a:lnTo>
                  <a:pt x="240" y="297"/>
                </a:lnTo>
                <a:lnTo>
                  <a:pt x="241" y="303"/>
                </a:lnTo>
                <a:lnTo>
                  <a:pt x="242" y="308"/>
                </a:lnTo>
                <a:lnTo>
                  <a:pt x="244" y="315"/>
                </a:lnTo>
                <a:lnTo>
                  <a:pt x="246" y="320"/>
                </a:lnTo>
                <a:lnTo>
                  <a:pt x="247" y="326"/>
                </a:lnTo>
                <a:lnTo>
                  <a:pt x="248" y="331"/>
                </a:lnTo>
                <a:lnTo>
                  <a:pt x="250" y="336"/>
                </a:lnTo>
                <a:lnTo>
                  <a:pt x="251" y="342"/>
                </a:lnTo>
                <a:lnTo>
                  <a:pt x="253" y="346"/>
                </a:lnTo>
                <a:lnTo>
                  <a:pt x="254" y="350"/>
                </a:lnTo>
                <a:lnTo>
                  <a:pt x="256" y="355"/>
                </a:lnTo>
                <a:lnTo>
                  <a:pt x="258" y="359"/>
                </a:lnTo>
                <a:lnTo>
                  <a:pt x="259" y="363"/>
                </a:lnTo>
                <a:lnTo>
                  <a:pt x="260" y="367"/>
                </a:lnTo>
                <a:lnTo>
                  <a:pt x="262" y="370"/>
                </a:lnTo>
                <a:lnTo>
                  <a:pt x="263" y="374"/>
                </a:lnTo>
                <a:lnTo>
                  <a:pt x="264" y="377"/>
                </a:lnTo>
                <a:lnTo>
                  <a:pt x="266" y="380"/>
                </a:lnTo>
                <a:lnTo>
                  <a:pt x="268" y="383"/>
                </a:lnTo>
                <a:lnTo>
                  <a:pt x="270" y="386"/>
                </a:lnTo>
                <a:lnTo>
                  <a:pt x="271" y="388"/>
                </a:lnTo>
                <a:lnTo>
                  <a:pt x="272" y="391"/>
                </a:lnTo>
                <a:lnTo>
                  <a:pt x="274" y="394"/>
                </a:lnTo>
                <a:lnTo>
                  <a:pt x="275" y="396"/>
                </a:lnTo>
                <a:lnTo>
                  <a:pt x="276" y="398"/>
                </a:lnTo>
                <a:lnTo>
                  <a:pt x="278" y="400"/>
                </a:lnTo>
                <a:lnTo>
                  <a:pt x="280" y="402"/>
                </a:lnTo>
                <a:lnTo>
                  <a:pt x="281" y="403"/>
                </a:lnTo>
                <a:lnTo>
                  <a:pt x="282" y="405"/>
                </a:lnTo>
                <a:lnTo>
                  <a:pt x="284" y="407"/>
                </a:lnTo>
                <a:lnTo>
                  <a:pt x="286" y="408"/>
                </a:lnTo>
                <a:lnTo>
                  <a:pt x="287" y="410"/>
                </a:lnTo>
                <a:lnTo>
                  <a:pt x="288" y="411"/>
                </a:lnTo>
                <a:lnTo>
                  <a:pt x="290" y="413"/>
                </a:lnTo>
                <a:lnTo>
                  <a:pt x="291" y="413"/>
                </a:lnTo>
                <a:lnTo>
                  <a:pt x="292" y="414"/>
                </a:lnTo>
                <a:lnTo>
                  <a:pt x="294" y="416"/>
                </a:lnTo>
                <a:lnTo>
                  <a:pt x="296" y="416"/>
                </a:lnTo>
                <a:lnTo>
                  <a:pt x="298" y="417"/>
                </a:lnTo>
                <a:lnTo>
                  <a:pt x="299" y="418"/>
                </a:lnTo>
                <a:lnTo>
                  <a:pt x="300" y="419"/>
                </a:lnTo>
                <a:lnTo>
                  <a:pt x="302" y="420"/>
                </a:lnTo>
                <a:lnTo>
                  <a:pt x="303" y="420"/>
                </a:lnTo>
                <a:lnTo>
                  <a:pt x="304" y="420"/>
                </a:lnTo>
                <a:lnTo>
                  <a:pt x="306" y="422"/>
                </a:lnTo>
                <a:lnTo>
                  <a:pt x="308" y="422"/>
                </a:lnTo>
                <a:lnTo>
                  <a:pt x="309" y="422"/>
                </a:lnTo>
                <a:lnTo>
                  <a:pt x="311" y="422"/>
                </a:lnTo>
                <a:lnTo>
                  <a:pt x="312" y="423"/>
                </a:lnTo>
                <a:lnTo>
                  <a:pt x="313" y="423"/>
                </a:lnTo>
                <a:lnTo>
                  <a:pt x="315" y="423"/>
                </a:lnTo>
                <a:lnTo>
                  <a:pt x="316" y="423"/>
                </a:lnTo>
                <a:lnTo>
                  <a:pt x="318" y="423"/>
                </a:lnTo>
                <a:lnTo>
                  <a:pt x="319" y="424"/>
                </a:lnTo>
                <a:lnTo>
                  <a:pt x="320" y="424"/>
                </a:lnTo>
                <a:lnTo>
                  <a:pt x="322" y="424"/>
                </a:lnTo>
                <a:lnTo>
                  <a:pt x="324" y="424"/>
                </a:lnTo>
                <a:lnTo>
                  <a:pt x="326" y="425"/>
                </a:lnTo>
                <a:lnTo>
                  <a:pt x="327" y="425"/>
                </a:lnTo>
                <a:lnTo>
                  <a:pt x="328" y="425"/>
                </a:lnTo>
                <a:lnTo>
                  <a:pt x="330" y="425"/>
                </a:lnTo>
                <a:lnTo>
                  <a:pt x="331" y="425"/>
                </a:lnTo>
                <a:lnTo>
                  <a:pt x="332" y="425"/>
                </a:lnTo>
                <a:lnTo>
                  <a:pt x="334" y="425"/>
                </a:lnTo>
                <a:lnTo>
                  <a:pt x="336" y="425"/>
                </a:lnTo>
                <a:lnTo>
                  <a:pt x="337" y="426"/>
                </a:lnTo>
                <a:lnTo>
                  <a:pt x="0" y="426"/>
                </a:lnTo>
              </a:path>
            </a:pathLst>
          </a:custGeom>
          <a:noFill/>
          <a:ln w="9525" cap="flat">
            <a:solidFill>
              <a:srgbClr val="00000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37" name="Group 136"/>
          <p:cNvGrpSpPr>
            <a:grpSpLocks/>
          </p:cNvGrpSpPr>
          <p:nvPr/>
        </p:nvGrpSpPr>
        <p:grpSpPr bwMode="auto">
          <a:xfrm>
            <a:off x="2531849" y="5164174"/>
            <a:ext cx="361950" cy="368300"/>
            <a:chOff x="500" y="3788"/>
            <a:chExt cx="250" cy="267"/>
          </a:xfrm>
        </p:grpSpPr>
        <p:sp>
          <p:nvSpPr>
            <p:cNvPr id="138" name="Text Box 137"/>
            <p:cNvSpPr txBox="1">
              <a:spLocks noChangeArrowheads="1"/>
            </p:cNvSpPr>
            <p:nvPr/>
          </p:nvSpPr>
          <p:spPr bwMode="auto">
            <a:xfrm>
              <a:off x="500" y="3788"/>
              <a:ext cx="68"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1900">
                  <a:solidFill>
                    <a:srgbClr val="000000"/>
                  </a:solidFill>
                  <a:latin typeface="ITCCenturyBookT" pitchFamily="2" charset="0"/>
                </a:rPr>
                <a:t>f</a:t>
              </a:r>
              <a:endParaRPr lang="en-US" altLang="en-US" sz="2200">
                <a:latin typeface="Times New Roman" panose="02020603050405020304" pitchFamily="18" charset="0"/>
              </a:endParaRPr>
            </a:p>
          </p:txBody>
        </p:sp>
        <p:sp>
          <p:nvSpPr>
            <p:cNvPr id="139" name="Text Box 138"/>
            <p:cNvSpPr txBox="1">
              <a:spLocks noChangeArrowheads="1"/>
            </p:cNvSpPr>
            <p:nvPr/>
          </p:nvSpPr>
          <p:spPr bwMode="auto">
            <a:xfrm>
              <a:off x="579" y="3910"/>
              <a:ext cx="171"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1300">
                  <a:solidFill>
                    <a:srgbClr val="000000"/>
                  </a:solidFill>
                  <a:latin typeface="ITCCenturyBookT" pitchFamily="2" charset="0"/>
                </a:rPr>
                <a:t>LO</a:t>
              </a:r>
              <a:endParaRPr lang="en-US" altLang="en-US" sz="2200">
                <a:latin typeface="Times New Roman" panose="02020603050405020304" pitchFamily="18" charset="0"/>
              </a:endParaRPr>
            </a:p>
          </p:txBody>
        </p:sp>
      </p:grpSp>
      <p:grpSp>
        <p:nvGrpSpPr>
          <p:cNvPr id="140" name="Group 139"/>
          <p:cNvGrpSpPr>
            <a:grpSpLocks/>
          </p:cNvGrpSpPr>
          <p:nvPr/>
        </p:nvGrpSpPr>
        <p:grpSpPr bwMode="auto">
          <a:xfrm>
            <a:off x="2312774" y="1631986"/>
            <a:ext cx="207962" cy="368300"/>
            <a:chOff x="348" y="1266"/>
            <a:chExt cx="144" cy="267"/>
          </a:xfrm>
        </p:grpSpPr>
        <p:sp>
          <p:nvSpPr>
            <p:cNvPr id="141" name="Text Box 140"/>
            <p:cNvSpPr txBox="1">
              <a:spLocks noChangeArrowheads="1"/>
            </p:cNvSpPr>
            <p:nvPr/>
          </p:nvSpPr>
          <p:spPr bwMode="auto">
            <a:xfrm>
              <a:off x="348" y="1266"/>
              <a:ext cx="68"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1900">
                  <a:solidFill>
                    <a:srgbClr val="000000"/>
                  </a:solidFill>
                  <a:latin typeface="ITCCenturyBookT" pitchFamily="2" charset="0"/>
                </a:rPr>
                <a:t>f</a:t>
              </a:r>
              <a:endParaRPr lang="en-US" altLang="en-US" sz="2200">
                <a:latin typeface="Times New Roman" panose="02020603050405020304" pitchFamily="18" charset="0"/>
              </a:endParaRPr>
            </a:p>
          </p:txBody>
        </p:sp>
        <p:sp>
          <p:nvSpPr>
            <p:cNvPr id="142" name="Text Box 141"/>
            <p:cNvSpPr txBox="1">
              <a:spLocks noChangeArrowheads="1"/>
            </p:cNvSpPr>
            <p:nvPr/>
          </p:nvSpPr>
          <p:spPr bwMode="auto">
            <a:xfrm>
              <a:off x="427" y="1388"/>
              <a:ext cx="65"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1300">
                  <a:solidFill>
                    <a:srgbClr val="000000"/>
                  </a:solidFill>
                  <a:latin typeface="ITCCenturyBookT" pitchFamily="2" charset="0"/>
                </a:rPr>
                <a:t>s</a:t>
              </a:r>
              <a:endParaRPr lang="en-US" altLang="en-US" sz="2200">
                <a:latin typeface="Times New Roman" panose="02020603050405020304" pitchFamily="18" charset="0"/>
              </a:endParaRPr>
            </a:p>
          </p:txBody>
        </p:sp>
      </p:grpSp>
      <p:grpSp>
        <p:nvGrpSpPr>
          <p:cNvPr id="143" name="Group 142"/>
          <p:cNvGrpSpPr>
            <a:grpSpLocks/>
          </p:cNvGrpSpPr>
          <p:nvPr/>
        </p:nvGrpSpPr>
        <p:grpSpPr bwMode="auto">
          <a:xfrm>
            <a:off x="4100299" y="2327311"/>
            <a:ext cx="206375" cy="369888"/>
            <a:chOff x="1587" y="1763"/>
            <a:chExt cx="143" cy="268"/>
          </a:xfrm>
        </p:grpSpPr>
        <p:sp>
          <p:nvSpPr>
            <p:cNvPr id="144" name="Text Box 143"/>
            <p:cNvSpPr txBox="1">
              <a:spLocks noChangeArrowheads="1"/>
            </p:cNvSpPr>
            <p:nvPr/>
          </p:nvSpPr>
          <p:spPr bwMode="auto">
            <a:xfrm>
              <a:off x="1587" y="1763"/>
              <a:ext cx="68"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1900">
                  <a:solidFill>
                    <a:srgbClr val="000000"/>
                  </a:solidFill>
                  <a:latin typeface="ITCCenturyBookT" pitchFamily="2" charset="0"/>
                </a:rPr>
                <a:t>f</a:t>
              </a:r>
              <a:endParaRPr lang="en-US" altLang="en-US" sz="2200">
                <a:latin typeface="Times New Roman" panose="02020603050405020304" pitchFamily="18" charset="0"/>
              </a:endParaRPr>
            </a:p>
          </p:txBody>
        </p:sp>
        <p:sp>
          <p:nvSpPr>
            <p:cNvPr id="145" name="Text Box 144"/>
            <p:cNvSpPr txBox="1">
              <a:spLocks noChangeArrowheads="1"/>
            </p:cNvSpPr>
            <p:nvPr/>
          </p:nvSpPr>
          <p:spPr bwMode="auto">
            <a:xfrm>
              <a:off x="1666" y="1886"/>
              <a:ext cx="64"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1300">
                  <a:solidFill>
                    <a:srgbClr val="000000"/>
                  </a:solidFill>
                  <a:latin typeface="ITCCenturyBookT" pitchFamily="2" charset="0"/>
                </a:rPr>
                <a:t>s</a:t>
              </a:r>
              <a:endParaRPr lang="en-US" altLang="en-US" sz="2200">
                <a:latin typeface="Times New Roman" panose="02020603050405020304" pitchFamily="18" charset="0"/>
              </a:endParaRPr>
            </a:p>
          </p:txBody>
        </p:sp>
      </p:grpSp>
      <p:grpSp>
        <p:nvGrpSpPr>
          <p:cNvPr id="146" name="Group 145"/>
          <p:cNvGrpSpPr>
            <a:grpSpLocks/>
          </p:cNvGrpSpPr>
          <p:nvPr/>
        </p:nvGrpSpPr>
        <p:grpSpPr bwMode="auto">
          <a:xfrm>
            <a:off x="4081249" y="1947899"/>
            <a:ext cx="631825" cy="377825"/>
            <a:chOff x="1573" y="1492"/>
            <a:chExt cx="438" cy="274"/>
          </a:xfrm>
        </p:grpSpPr>
        <p:grpSp>
          <p:nvGrpSpPr>
            <p:cNvPr id="147" name="Group 146"/>
            <p:cNvGrpSpPr>
              <a:grpSpLocks/>
            </p:cNvGrpSpPr>
            <p:nvPr/>
          </p:nvGrpSpPr>
          <p:grpSpPr bwMode="auto">
            <a:xfrm>
              <a:off x="1867" y="1499"/>
              <a:ext cx="144" cy="267"/>
              <a:chOff x="1867" y="1499"/>
              <a:chExt cx="144" cy="267"/>
            </a:xfrm>
          </p:grpSpPr>
          <p:sp>
            <p:nvSpPr>
              <p:cNvPr id="152" name="Text Box 147"/>
              <p:cNvSpPr txBox="1">
                <a:spLocks noChangeArrowheads="1"/>
              </p:cNvSpPr>
              <p:nvPr/>
            </p:nvSpPr>
            <p:spPr bwMode="auto">
              <a:xfrm>
                <a:off x="1867" y="1499"/>
                <a:ext cx="68"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1900">
                    <a:solidFill>
                      <a:srgbClr val="0000FF"/>
                    </a:solidFill>
                    <a:latin typeface="ITCCenturyBookT" pitchFamily="2" charset="0"/>
                  </a:rPr>
                  <a:t>f</a:t>
                </a:r>
                <a:endParaRPr lang="en-US" altLang="en-US" sz="2200">
                  <a:latin typeface="Times New Roman" panose="02020603050405020304" pitchFamily="18" charset="0"/>
                </a:endParaRPr>
              </a:p>
            </p:txBody>
          </p:sp>
          <p:sp>
            <p:nvSpPr>
              <p:cNvPr id="153" name="Text Box 148"/>
              <p:cNvSpPr txBox="1">
                <a:spLocks noChangeArrowheads="1"/>
              </p:cNvSpPr>
              <p:nvPr/>
            </p:nvSpPr>
            <p:spPr bwMode="auto">
              <a:xfrm>
                <a:off x="1946" y="1621"/>
                <a:ext cx="65"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1300">
                    <a:solidFill>
                      <a:srgbClr val="0000FF"/>
                    </a:solidFill>
                    <a:latin typeface="ITCCenturyBookT" pitchFamily="2" charset="0"/>
                  </a:rPr>
                  <a:t>s</a:t>
                </a:r>
                <a:endParaRPr lang="en-US" altLang="en-US" sz="2200">
                  <a:latin typeface="Times New Roman" panose="02020603050405020304" pitchFamily="18" charset="0"/>
                </a:endParaRPr>
              </a:p>
            </p:txBody>
          </p:sp>
        </p:grpSp>
        <p:grpSp>
          <p:nvGrpSpPr>
            <p:cNvPr id="148" name="Group 149"/>
            <p:cNvGrpSpPr>
              <a:grpSpLocks/>
            </p:cNvGrpSpPr>
            <p:nvPr/>
          </p:nvGrpSpPr>
          <p:grpSpPr bwMode="auto">
            <a:xfrm>
              <a:off x="1573" y="1492"/>
              <a:ext cx="250" cy="267"/>
              <a:chOff x="1573" y="1492"/>
              <a:chExt cx="250" cy="267"/>
            </a:xfrm>
          </p:grpSpPr>
          <p:sp>
            <p:nvSpPr>
              <p:cNvPr id="150" name="Text Box 150"/>
              <p:cNvSpPr txBox="1">
                <a:spLocks noChangeArrowheads="1"/>
              </p:cNvSpPr>
              <p:nvPr/>
            </p:nvSpPr>
            <p:spPr bwMode="auto">
              <a:xfrm>
                <a:off x="1573" y="1492"/>
                <a:ext cx="68"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1900">
                    <a:solidFill>
                      <a:srgbClr val="0000FF"/>
                    </a:solidFill>
                    <a:latin typeface="ITCCenturyBookT" pitchFamily="2" charset="0"/>
                  </a:rPr>
                  <a:t>f</a:t>
                </a:r>
                <a:endParaRPr lang="en-US" altLang="en-US" sz="2200">
                  <a:latin typeface="Times New Roman" panose="02020603050405020304" pitchFamily="18" charset="0"/>
                </a:endParaRPr>
              </a:p>
            </p:txBody>
          </p:sp>
          <p:sp>
            <p:nvSpPr>
              <p:cNvPr id="151" name="Text Box 151"/>
              <p:cNvSpPr txBox="1">
                <a:spLocks noChangeArrowheads="1"/>
              </p:cNvSpPr>
              <p:nvPr/>
            </p:nvSpPr>
            <p:spPr bwMode="auto">
              <a:xfrm>
                <a:off x="1652" y="1614"/>
                <a:ext cx="171"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1300">
                    <a:solidFill>
                      <a:srgbClr val="0000FF"/>
                    </a:solidFill>
                    <a:latin typeface="ITCCenturyBookT" pitchFamily="2" charset="0"/>
                  </a:rPr>
                  <a:t>LO</a:t>
                </a:r>
                <a:endParaRPr lang="en-US" altLang="en-US" sz="2200">
                  <a:latin typeface="Times New Roman" panose="02020603050405020304" pitchFamily="18" charset="0"/>
                </a:endParaRPr>
              </a:p>
            </p:txBody>
          </p:sp>
        </p:grpSp>
        <p:sp>
          <p:nvSpPr>
            <p:cNvPr id="149" name="Text Box 152"/>
            <p:cNvSpPr txBox="1">
              <a:spLocks noChangeArrowheads="1"/>
            </p:cNvSpPr>
            <p:nvPr/>
          </p:nvSpPr>
          <p:spPr bwMode="auto">
            <a:xfrm>
              <a:off x="1782" y="1519"/>
              <a:ext cx="42"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1300">
                  <a:solidFill>
                    <a:srgbClr val="0000FF"/>
                  </a:solidFill>
                  <a:latin typeface="ITCCenturyBookT" pitchFamily="2" charset="0"/>
                </a:rPr>
                <a:t>-</a:t>
              </a:r>
              <a:endParaRPr lang="en-US" altLang="en-US" sz="2200">
                <a:latin typeface="Times New Roman" panose="02020603050405020304" pitchFamily="18" charset="0"/>
              </a:endParaRPr>
            </a:p>
          </p:txBody>
        </p:sp>
      </p:grpSp>
      <p:grpSp>
        <p:nvGrpSpPr>
          <p:cNvPr id="154" name="Group 153"/>
          <p:cNvGrpSpPr>
            <a:grpSpLocks/>
          </p:cNvGrpSpPr>
          <p:nvPr/>
        </p:nvGrpSpPr>
        <p:grpSpPr bwMode="auto">
          <a:xfrm>
            <a:off x="6711736" y="2060611"/>
            <a:ext cx="630238" cy="377825"/>
            <a:chOff x="3396" y="1572"/>
            <a:chExt cx="437" cy="274"/>
          </a:xfrm>
        </p:grpSpPr>
        <p:grpSp>
          <p:nvGrpSpPr>
            <p:cNvPr id="155" name="Group 154"/>
            <p:cNvGrpSpPr>
              <a:grpSpLocks/>
            </p:cNvGrpSpPr>
            <p:nvPr/>
          </p:nvGrpSpPr>
          <p:grpSpPr bwMode="auto">
            <a:xfrm>
              <a:off x="3690" y="1579"/>
              <a:ext cx="143" cy="267"/>
              <a:chOff x="3690" y="1579"/>
              <a:chExt cx="143" cy="267"/>
            </a:xfrm>
          </p:grpSpPr>
          <p:sp>
            <p:nvSpPr>
              <p:cNvPr id="160" name="Text Box 155"/>
              <p:cNvSpPr txBox="1">
                <a:spLocks noChangeArrowheads="1"/>
              </p:cNvSpPr>
              <p:nvPr/>
            </p:nvSpPr>
            <p:spPr bwMode="auto">
              <a:xfrm>
                <a:off x="3690" y="1579"/>
                <a:ext cx="68"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1900">
                    <a:solidFill>
                      <a:srgbClr val="0000FF"/>
                    </a:solidFill>
                    <a:latin typeface="ITCCenturyBookT" pitchFamily="2" charset="0"/>
                  </a:rPr>
                  <a:t>f</a:t>
                </a:r>
                <a:endParaRPr lang="en-US" altLang="en-US" sz="2200">
                  <a:latin typeface="Times New Roman" panose="02020603050405020304" pitchFamily="18" charset="0"/>
                </a:endParaRPr>
              </a:p>
            </p:txBody>
          </p:sp>
          <p:sp>
            <p:nvSpPr>
              <p:cNvPr id="161" name="Text Box 156"/>
              <p:cNvSpPr txBox="1">
                <a:spLocks noChangeArrowheads="1"/>
              </p:cNvSpPr>
              <p:nvPr/>
            </p:nvSpPr>
            <p:spPr bwMode="auto">
              <a:xfrm>
                <a:off x="3769" y="1701"/>
                <a:ext cx="64"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1300">
                    <a:solidFill>
                      <a:srgbClr val="0000FF"/>
                    </a:solidFill>
                    <a:latin typeface="ITCCenturyBookT" pitchFamily="2" charset="0"/>
                  </a:rPr>
                  <a:t>s</a:t>
                </a:r>
                <a:endParaRPr lang="en-US" altLang="en-US" sz="2200">
                  <a:latin typeface="Times New Roman" panose="02020603050405020304" pitchFamily="18" charset="0"/>
                </a:endParaRPr>
              </a:p>
            </p:txBody>
          </p:sp>
        </p:grpSp>
        <p:grpSp>
          <p:nvGrpSpPr>
            <p:cNvPr id="156" name="Group 157"/>
            <p:cNvGrpSpPr>
              <a:grpSpLocks/>
            </p:cNvGrpSpPr>
            <p:nvPr/>
          </p:nvGrpSpPr>
          <p:grpSpPr bwMode="auto">
            <a:xfrm>
              <a:off x="3396" y="1572"/>
              <a:ext cx="250" cy="267"/>
              <a:chOff x="3396" y="1572"/>
              <a:chExt cx="250" cy="267"/>
            </a:xfrm>
          </p:grpSpPr>
          <p:sp>
            <p:nvSpPr>
              <p:cNvPr id="158" name="Text Box 158"/>
              <p:cNvSpPr txBox="1">
                <a:spLocks noChangeArrowheads="1"/>
              </p:cNvSpPr>
              <p:nvPr/>
            </p:nvSpPr>
            <p:spPr bwMode="auto">
              <a:xfrm>
                <a:off x="3396" y="1572"/>
                <a:ext cx="68"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1900">
                    <a:solidFill>
                      <a:srgbClr val="0000FF"/>
                    </a:solidFill>
                    <a:latin typeface="ITCCenturyBookT" pitchFamily="2" charset="0"/>
                  </a:rPr>
                  <a:t>f</a:t>
                </a:r>
                <a:endParaRPr lang="en-US" altLang="en-US" sz="2200">
                  <a:latin typeface="Times New Roman" panose="02020603050405020304" pitchFamily="18" charset="0"/>
                </a:endParaRPr>
              </a:p>
            </p:txBody>
          </p:sp>
          <p:sp>
            <p:nvSpPr>
              <p:cNvPr id="159" name="Text Box 159"/>
              <p:cNvSpPr txBox="1">
                <a:spLocks noChangeArrowheads="1"/>
              </p:cNvSpPr>
              <p:nvPr/>
            </p:nvSpPr>
            <p:spPr bwMode="auto">
              <a:xfrm>
                <a:off x="3475" y="1694"/>
                <a:ext cx="171"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1300">
                    <a:solidFill>
                      <a:srgbClr val="0000FF"/>
                    </a:solidFill>
                    <a:latin typeface="ITCCenturyBookT" pitchFamily="2" charset="0"/>
                  </a:rPr>
                  <a:t>LO</a:t>
                </a:r>
                <a:endParaRPr lang="en-US" altLang="en-US" sz="2200">
                  <a:latin typeface="Times New Roman" panose="02020603050405020304" pitchFamily="18" charset="0"/>
                </a:endParaRPr>
              </a:p>
            </p:txBody>
          </p:sp>
        </p:grpSp>
        <p:sp>
          <p:nvSpPr>
            <p:cNvPr id="157" name="Text Box 160"/>
            <p:cNvSpPr txBox="1">
              <a:spLocks noChangeArrowheads="1"/>
            </p:cNvSpPr>
            <p:nvPr/>
          </p:nvSpPr>
          <p:spPr bwMode="auto">
            <a:xfrm>
              <a:off x="3605" y="1598"/>
              <a:ext cx="84"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1300">
                  <a:solidFill>
                    <a:srgbClr val="0000FF"/>
                  </a:solidFill>
                  <a:latin typeface="ITCCenturyBookT" pitchFamily="2" charset="0"/>
                </a:rPr>
                <a:t>+</a:t>
              </a:r>
              <a:endParaRPr lang="en-US" altLang="en-US" sz="2200">
                <a:latin typeface="Times New Roman" panose="02020603050405020304" pitchFamily="18" charset="0"/>
              </a:endParaRPr>
            </a:p>
          </p:txBody>
        </p:sp>
      </p:grpSp>
      <p:grpSp>
        <p:nvGrpSpPr>
          <p:cNvPr id="162" name="Group 161"/>
          <p:cNvGrpSpPr>
            <a:grpSpLocks/>
          </p:cNvGrpSpPr>
          <p:nvPr/>
        </p:nvGrpSpPr>
        <p:grpSpPr bwMode="auto">
          <a:xfrm>
            <a:off x="5949736" y="1906624"/>
            <a:ext cx="361950" cy="369887"/>
            <a:chOff x="2868" y="1463"/>
            <a:chExt cx="251" cy="268"/>
          </a:xfrm>
        </p:grpSpPr>
        <p:sp>
          <p:nvSpPr>
            <p:cNvPr id="163" name="Text Box 162"/>
            <p:cNvSpPr txBox="1">
              <a:spLocks noChangeArrowheads="1"/>
            </p:cNvSpPr>
            <p:nvPr/>
          </p:nvSpPr>
          <p:spPr bwMode="auto">
            <a:xfrm>
              <a:off x="2868" y="1463"/>
              <a:ext cx="68"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1900">
                  <a:solidFill>
                    <a:srgbClr val="0000FF"/>
                  </a:solidFill>
                  <a:latin typeface="ITCCenturyBookT" pitchFamily="2" charset="0"/>
                </a:rPr>
                <a:t>f</a:t>
              </a:r>
              <a:endParaRPr lang="en-US" altLang="en-US" sz="2200">
                <a:latin typeface="Times New Roman" panose="02020603050405020304" pitchFamily="18" charset="0"/>
              </a:endParaRPr>
            </a:p>
          </p:txBody>
        </p:sp>
        <p:sp>
          <p:nvSpPr>
            <p:cNvPr id="164" name="Text Box 163"/>
            <p:cNvSpPr txBox="1">
              <a:spLocks noChangeArrowheads="1"/>
            </p:cNvSpPr>
            <p:nvPr/>
          </p:nvSpPr>
          <p:spPr bwMode="auto">
            <a:xfrm>
              <a:off x="2948" y="1586"/>
              <a:ext cx="171"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1300">
                  <a:solidFill>
                    <a:srgbClr val="0000FF"/>
                  </a:solidFill>
                  <a:latin typeface="ITCCenturyBookT" pitchFamily="2" charset="0"/>
                </a:rPr>
                <a:t>LO</a:t>
              </a:r>
              <a:endParaRPr lang="en-US" altLang="en-US" sz="2200">
                <a:latin typeface="Times New Roman" panose="02020603050405020304" pitchFamily="18" charset="0"/>
              </a:endParaRPr>
            </a:p>
          </p:txBody>
        </p:sp>
      </p:grpSp>
      <p:sp>
        <p:nvSpPr>
          <p:cNvPr id="165" name="Line 164"/>
          <p:cNvSpPr>
            <a:spLocks noChangeShapeType="1"/>
          </p:cNvSpPr>
          <p:nvPr/>
        </p:nvSpPr>
        <p:spPr bwMode="auto">
          <a:xfrm flipV="1">
            <a:off x="6251361" y="2216186"/>
            <a:ext cx="417513" cy="23018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 name="Line 165"/>
          <p:cNvSpPr>
            <a:spLocks noChangeShapeType="1"/>
          </p:cNvSpPr>
          <p:nvPr/>
        </p:nvSpPr>
        <p:spPr bwMode="auto">
          <a:xfrm flipV="1">
            <a:off x="5560799" y="2095536"/>
            <a:ext cx="323850" cy="18573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 name="Line 166"/>
          <p:cNvSpPr>
            <a:spLocks noChangeShapeType="1"/>
          </p:cNvSpPr>
          <p:nvPr/>
        </p:nvSpPr>
        <p:spPr bwMode="auto">
          <a:xfrm flipH="1" flipV="1">
            <a:off x="4481299" y="2230474"/>
            <a:ext cx="350837" cy="242887"/>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8" name="Line 167"/>
          <p:cNvSpPr>
            <a:spLocks noChangeShapeType="1"/>
          </p:cNvSpPr>
          <p:nvPr/>
        </p:nvSpPr>
        <p:spPr bwMode="auto">
          <a:xfrm flipH="1" flipV="1">
            <a:off x="4249524" y="2478124"/>
            <a:ext cx="260350" cy="71437"/>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9" name="Freeform 168"/>
          <p:cNvSpPr>
            <a:spLocks/>
          </p:cNvSpPr>
          <p:nvPr/>
        </p:nvSpPr>
        <p:spPr bwMode="auto">
          <a:xfrm>
            <a:off x="6203736" y="2433674"/>
            <a:ext cx="66675" cy="68262"/>
          </a:xfrm>
          <a:custGeom>
            <a:avLst/>
            <a:gdLst>
              <a:gd name="T0" fmla="*/ 0 w 46"/>
              <a:gd name="T1" fmla="*/ 2147483647 h 36"/>
              <a:gd name="T2" fmla="*/ 2147483647 w 46"/>
              <a:gd name="T3" fmla="*/ 2147483647 h 36"/>
              <a:gd name="T4" fmla="*/ 2147483647 w 46"/>
              <a:gd name="T5" fmla="*/ 2147483647 h 36"/>
              <a:gd name="T6" fmla="*/ 2147483647 w 46"/>
              <a:gd name="T7" fmla="*/ 0 h 36"/>
              <a:gd name="T8" fmla="*/ 0 w 46"/>
              <a:gd name="T9" fmla="*/ 2147483647 h 36"/>
              <a:gd name="T10" fmla="*/ 0 w 46"/>
              <a:gd name="T11" fmla="*/ 2147483647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6" h="36">
                <a:moveTo>
                  <a:pt x="0" y="35"/>
                </a:moveTo>
                <a:lnTo>
                  <a:pt x="45" y="18"/>
                </a:lnTo>
                <a:lnTo>
                  <a:pt x="28" y="14"/>
                </a:lnTo>
                <a:lnTo>
                  <a:pt x="32" y="0"/>
                </a:lnTo>
                <a:lnTo>
                  <a:pt x="0" y="35"/>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0" name="Freeform 169"/>
          <p:cNvSpPr>
            <a:spLocks/>
          </p:cNvSpPr>
          <p:nvPr/>
        </p:nvSpPr>
        <p:spPr bwMode="auto">
          <a:xfrm>
            <a:off x="5549686" y="2244761"/>
            <a:ext cx="66675" cy="66675"/>
          </a:xfrm>
          <a:custGeom>
            <a:avLst/>
            <a:gdLst>
              <a:gd name="T0" fmla="*/ 0 w 46"/>
              <a:gd name="T1" fmla="*/ 2147483647 h 35"/>
              <a:gd name="T2" fmla="*/ 2147483647 w 46"/>
              <a:gd name="T3" fmla="*/ 2147483647 h 35"/>
              <a:gd name="T4" fmla="*/ 2147483647 w 46"/>
              <a:gd name="T5" fmla="*/ 2147483647 h 35"/>
              <a:gd name="T6" fmla="*/ 2147483647 w 46"/>
              <a:gd name="T7" fmla="*/ 0 h 35"/>
              <a:gd name="T8" fmla="*/ 0 w 46"/>
              <a:gd name="T9" fmla="*/ 2147483647 h 35"/>
              <a:gd name="T10" fmla="*/ 0 w 46"/>
              <a:gd name="T11" fmla="*/ 2147483647 h 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6" h="35">
                <a:moveTo>
                  <a:pt x="0" y="34"/>
                </a:moveTo>
                <a:lnTo>
                  <a:pt x="45" y="18"/>
                </a:lnTo>
                <a:lnTo>
                  <a:pt x="29" y="14"/>
                </a:lnTo>
                <a:lnTo>
                  <a:pt x="32" y="0"/>
                </a:lnTo>
                <a:lnTo>
                  <a:pt x="0" y="34"/>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 name="Freeform 170"/>
          <p:cNvSpPr>
            <a:spLocks/>
          </p:cNvSpPr>
          <p:nvPr/>
        </p:nvSpPr>
        <p:spPr bwMode="auto">
          <a:xfrm>
            <a:off x="4805149" y="2449549"/>
            <a:ext cx="65087" cy="66675"/>
          </a:xfrm>
          <a:custGeom>
            <a:avLst/>
            <a:gdLst>
              <a:gd name="T0" fmla="*/ 2147483647 w 45"/>
              <a:gd name="T1" fmla="*/ 2147483647 h 33"/>
              <a:gd name="T2" fmla="*/ 2147483647 w 45"/>
              <a:gd name="T3" fmla="*/ 0 h 33"/>
              <a:gd name="T4" fmla="*/ 2147483647 w 45"/>
              <a:gd name="T5" fmla="*/ 2147483647 h 33"/>
              <a:gd name="T6" fmla="*/ 0 w 45"/>
              <a:gd name="T7" fmla="*/ 2147483647 h 33"/>
              <a:gd name="T8" fmla="*/ 2147483647 w 45"/>
              <a:gd name="T9" fmla="*/ 2147483647 h 33"/>
              <a:gd name="T10" fmla="*/ 2147483647 w 45"/>
              <a:gd name="T11" fmla="*/ 2147483647 h 3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 h="33">
                <a:moveTo>
                  <a:pt x="44" y="32"/>
                </a:moveTo>
                <a:lnTo>
                  <a:pt x="11" y="0"/>
                </a:lnTo>
                <a:lnTo>
                  <a:pt x="14" y="16"/>
                </a:lnTo>
                <a:lnTo>
                  <a:pt x="0" y="18"/>
                </a:lnTo>
                <a:lnTo>
                  <a:pt x="44" y="32"/>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 name="Freeform 171"/>
          <p:cNvSpPr>
            <a:spLocks/>
          </p:cNvSpPr>
          <p:nvPr/>
        </p:nvSpPr>
        <p:spPr bwMode="auto">
          <a:xfrm>
            <a:off x="4495586" y="2535274"/>
            <a:ext cx="66675" cy="66675"/>
          </a:xfrm>
          <a:custGeom>
            <a:avLst/>
            <a:gdLst>
              <a:gd name="T0" fmla="*/ 2147483647 w 47"/>
              <a:gd name="T1" fmla="*/ 2147483647 h 24"/>
              <a:gd name="T2" fmla="*/ 2147483647 w 47"/>
              <a:gd name="T3" fmla="*/ 0 h 24"/>
              <a:gd name="T4" fmla="*/ 2147483647 w 47"/>
              <a:gd name="T5" fmla="*/ 2147483647 h 24"/>
              <a:gd name="T6" fmla="*/ 0 w 47"/>
              <a:gd name="T7" fmla="*/ 2147483647 h 24"/>
              <a:gd name="T8" fmla="*/ 2147483647 w 47"/>
              <a:gd name="T9" fmla="*/ 2147483647 h 24"/>
              <a:gd name="T10" fmla="*/ 2147483647 w 47"/>
              <a:gd name="T11" fmla="*/ 2147483647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 h="24">
                <a:moveTo>
                  <a:pt x="46" y="23"/>
                </a:moveTo>
                <a:lnTo>
                  <a:pt x="6" y="0"/>
                </a:lnTo>
                <a:lnTo>
                  <a:pt x="14" y="15"/>
                </a:lnTo>
                <a:lnTo>
                  <a:pt x="0" y="19"/>
                </a:lnTo>
                <a:lnTo>
                  <a:pt x="46" y="23"/>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3" name="Text Box 172"/>
          <p:cNvSpPr txBox="1">
            <a:spLocks noChangeArrowheads="1"/>
          </p:cNvSpPr>
          <p:nvPr/>
        </p:nvSpPr>
        <p:spPr bwMode="auto">
          <a:xfrm>
            <a:off x="5402049" y="3124236"/>
            <a:ext cx="239712"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1300">
                <a:solidFill>
                  <a:srgbClr val="000000"/>
                </a:solidFill>
                <a:latin typeface="ITCCenturyBookT" pitchFamily="2" charset="0"/>
              </a:rPr>
              <a:t>3.6</a:t>
            </a:r>
            <a:endParaRPr lang="en-US" altLang="en-US" sz="2200">
              <a:latin typeface="Times New Roman" panose="02020603050405020304" pitchFamily="18" charset="0"/>
            </a:endParaRPr>
          </a:p>
        </p:txBody>
      </p:sp>
      <p:sp>
        <p:nvSpPr>
          <p:cNvPr id="174" name="Text Box 173"/>
          <p:cNvSpPr txBox="1">
            <a:spLocks noChangeArrowheads="1"/>
          </p:cNvSpPr>
          <p:nvPr/>
        </p:nvSpPr>
        <p:spPr bwMode="auto">
          <a:xfrm>
            <a:off x="6686336" y="3157574"/>
            <a:ext cx="239713"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1300">
                <a:solidFill>
                  <a:srgbClr val="000000"/>
                </a:solidFill>
                <a:latin typeface="ITCCenturyBookT" pitchFamily="2" charset="0"/>
              </a:rPr>
              <a:t>6.5</a:t>
            </a:r>
            <a:endParaRPr lang="en-US" altLang="en-US" sz="2200">
              <a:latin typeface="Times New Roman" panose="02020603050405020304" pitchFamily="18" charset="0"/>
            </a:endParaRPr>
          </a:p>
        </p:txBody>
      </p:sp>
      <p:grpSp>
        <p:nvGrpSpPr>
          <p:cNvPr id="175" name="Group 174"/>
          <p:cNvGrpSpPr>
            <a:grpSpLocks/>
          </p:cNvGrpSpPr>
          <p:nvPr/>
        </p:nvGrpSpPr>
        <p:grpSpPr bwMode="auto">
          <a:xfrm>
            <a:off x="5497299" y="2921036"/>
            <a:ext cx="33337" cy="223838"/>
            <a:chOff x="2554" y="2187"/>
            <a:chExt cx="24" cy="163"/>
          </a:xfrm>
        </p:grpSpPr>
        <p:sp>
          <p:nvSpPr>
            <p:cNvPr id="176" name="Freeform 175"/>
            <p:cNvSpPr>
              <a:spLocks/>
            </p:cNvSpPr>
            <p:nvPr/>
          </p:nvSpPr>
          <p:spPr bwMode="auto">
            <a:xfrm>
              <a:off x="2554" y="2187"/>
              <a:ext cx="24" cy="47"/>
            </a:xfrm>
            <a:custGeom>
              <a:avLst/>
              <a:gdLst>
                <a:gd name="T0" fmla="*/ 13 w 24"/>
                <a:gd name="T1" fmla="*/ 0 h 47"/>
                <a:gd name="T2" fmla="*/ 0 w 24"/>
                <a:gd name="T3" fmla="*/ 46 h 47"/>
                <a:gd name="T4" fmla="*/ 13 w 24"/>
                <a:gd name="T5" fmla="*/ 35 h 47"/>
                <a:gd name="T6" fmla="*/ 23 w 24"/>
                <a:gd name="T7" fmla="*/ 46 h 47"/>
                <a:gd name="T8" fmla="*/ 13 w 24"/>
                <a:gd name="T9" fmla="*/ 0 h 47"/>
                <a:gd name="T10" fmla="*/ 13 w 24"/>
                <a:gd name="T11" fmla="*/ 0 h 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 h="47">
                  <a:moveTo>
                    <a:pt x="13" y="0"/>
                  </a:moveTo>
                  <a:lnTo>
                    <a:pt x="0" y="46"/>
                  </a:lnTo>
                  <a:lnTo>
                    <a:pt x="13" y="35"/>
                  </a:lnTo>
                  <a:lnTo>
                    <a:pt x="23" y="46"/>
                  </a:lnTo>
                  <a:lnTo>
                    <a:pt x="13" y="0"/>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 name="Line 176"/>
            <p:cNvSpPr>
              <a:spLocks noChangeShapeType="1"/>
            </p:cNvSpPr>
            <p:nvPr/>
          </p:nvSpPr>
          <p:spPr bwMode="auto">
            <a:xfrm>
              <a:off x="2564" y="2218"/>
              <a:ext cx="0" cy="13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8" name="Group 177"/>
          <p:cNvGrpSpPr>
            <a:grpSpLocks/>
          </p:cNvGrpSpPr>
          <p:nvPr/>
        </p:nvGrpSpPr>
        <p:grpSpPr bwMode="auto">
          <a:xfrm>
            <a:off x="6772061" y="2919449"/>
            <a:ext cx="33338" cy="225425"/>
            <a:chOff x="3438" y="2186"/>
            <a:chExt cx="23" cy="163"/>
          </a:xfrm>
        </p:grpSpPr>
        <p:sp>
          <p:nvSpPr>
            <p:cNvPr id="179" name="Freeform 178"/>
            <p:cNvSpPr>
              <a:spLocks/>
            </p:cNvSpPr>
            <p:nvPr/>
          </p:nvSpPr>
          <p:spPr bwMode="auto">
            <a:xfrm>
              <a:off x="3438" y="2186"/>
              <a:ext cx="23" cy="47"/>
            </a:xfrm>
            <a:custGeom>
              <a:avLst/>
              <a:gdLst>
                <a:gd name="T0" fmla="*/ 12 w 23"/>
                <a:gd name="T1" fmla="*/ 0 h 47"/>
                <a:gd name="T2" fmla="*/ 0 w 23"/>
                <a:gd name="T3" fmla="*/ 46 h 47"/>
                <a:gd name="T4" fmla="*/ 12 w 23"/>
                <a:gd name="T5" fmla="*/ 35 h 47"/>
                <a:gd name="T6" fmla="*/ 22 w 23"/>
                <a:gd name="T7" fmla="*/ 46 h 47"/>
                <a:gd name="T8" fmla="*/ 12 w 23"/>
                <a:gd name="T9" fmla="*/ 0 h 47"/>
                <a:gd name="T10" fmla="*/ 12 w 23"/>
                <a:gd name="T11" fmla="*/ 0 h 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47">
                  <a:moveTo>
                    <a:pt x="12" y="0"/>
                  </a:moveTo>
                  <a:lnTo>
                    <a:pt x="0" y="46"/>
                  </a:lnTo>
                  <a:lnTo>
                    <a:pt x="12" y="35"/>
                  </a:lnTo>
                  <a:lnTo>
                    <a:pt x="22" y="46"/>
                  </a:lnTo>
                  <a:lnTo>
                    <a:pt x="12" y="0"/>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0" name="Line 179"/>
            <p:cNvSpPr>
              <a:spLocks noChangeShapeType="1"/>
            </p:cNvSpPr>
            <p:nvPr/>
          </p:nvSpPr>
          <p:spPr bwMode="auto">
            <a:xfrm>
              <a:off x="3448" y="2217"/>
              <a:ext cx="0" cy="13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1" name="Text Box 180"/>
          <p:cNvSpPr txBox="1">
            <a:spLocks noChangeArrowheads="1"/>
          </p:cNvSpPr>
          <p:nvPr/>
        </p:nvSpPr>
        <p:spPr bwMode="auto">
          <a:xfrm>
            <a:off x="4119349" y="6032536"/>
            <a:ext cx="2413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1300">
                <a:solidFill>
                  <a:srgbClr val="000000"/>
                </a:solidFill>
                <a:latin typeface="ITCCenturyBookT" pitchFamily="2" charset="0"/>
              </a:rPr>
              <a:t>6.5</a:t>
            </a:r>
            <a:endParaRPr lang="en-US" altLang="en-US" sz="2200">
              <a:latin typeface="Times New Roman" panose="02020603050405020304" pitchFamily="18" charset="0"/>
            </a:endParaRPr>
          </a:p>
        </p:txBody>
      </p:sp>
      <p:grpSp>
        <p:nvGrpSpPr>
          <p:cNvPr id="182" name="Group 181"/>
          <p:cNvGrpSpPr>
            <a:grpSpLocks/>
          </p:cNvGrpSpPr>
          <p:nvPr/>
        </p:nvGrpSpPr>
        <p:grpSpPr bwMode="auto">
          <a:xfrm>
            <a:off x="4205074" y="5795999"/>
            <a:ext cx="34925" cy="223837"/>
            <a:chOff x="1659" y="4239"/>
            <a:chExt cx="24" cy="163"/>
          </a:xfrm>
        </p:grpSpPr>
        <p:sp>
          <p:nvSpPr>
            <p:cNvPr id="183" name="Freeform 182"/>
            <p:cNvSpPr>
              <a:spLocks/>
            </p:cNvSpPr>
            <p:nvPr/>
          </p:nvSpPr>
          <p:spPr bwMode="auto">
            <a:xfrm>
              <a:off x="1659" y="4239"/>
              <a:ext cx="24" cy="47"/>
            </a:xfrm>
            <a:custGeom>
              <a:avLst/>
              <a:gdLst>
                <a:gd name="T0" fmla="*/ 13 w 24"/>
                <a:gd name="T1" fmla="*/ 0 h 47"/>
                <a:gd name="T2" fmla="*/ 0 w 24"/>
                <a:gd name="T3" fmla="*/ 46 h 47"/>
                <a:gd name="T4" fmla="*/ 13 w 24"/>
                <a:gd name="T5" fmla="*/ 35 h 47"/>
                <a:gd name="T6" fmla="*/ 23 w 24"/>
                <a:gd name="T7" fmla="*/ 46 h 47"/>
                <a:gd name="T8" fmla="*/ 13 w 24"/>
                <a:gd name="T9" fmla="*/ 0 h 47"/>
                <a:gd name="T10" fmla="*/ 13 w 24"/>
                <a:gd name="T11" fmla="*/ 0 h 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 h="47">
                  <a:moveTo>
                    <a:pt x="13" y="0"/>
                  </a:moveTo>
                  <a:lnTo>
                    <a:pt x="0" y="46"/>
                  </a:lnTo>
                  <a:lnTo>
                    <a:pt x="13" y="35"/>
                  </a:lnTo>
                  <a:lnTo>
                    <a:pt x="23" y="46"/>
                  </a:lnTo>
                  <a:lnTo>
                    <a:pt x="13" y="0"/>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 name="Line 183"/>
            <p:cNvSpPr>
              <a:spLocks noChangeShapeType="1"/>
            </p:cNvSpPr>
            <p:nvPr/>
          </p:nvSpPr>
          <p:spPr bwMode="auto">
            <a:xfrm>
              <a:off x="1669" y="4270"/>
              <a:ext cx="0" cy="13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042432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Front Panel</a:t>
            </a:r>
          </a:p>
        </p:txBody>
      </p:sp>
      <p:sp>
        <p:nvSpPr>
          <p:cNvPr id="142" name="AutoShape 3"/>
          <p:cNvSpPr>
            <a:spLocks noChangeArrowheads="1"/>
          </p:cNvSpPr>
          <p:nvPr/>
        </p:nvSpPr>
        <p:spPr bwMode="auto">
          <a:xfrm flipV="1">
            <a:off x="6512194" y="2261546"/>
            <a:ext cx="642937" cy="685800"/>
          </a:xfrm>
          <a:prstGeom prst="roundRect">
            <a:avLst>
              <a:gd name="adj" fmla="val 0"/>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 name="AutoShape 4"/>
          <p:cNvSpPr>
            <a:spLocks noChangeArrowheads="1"/>
          </p:cNvSpPr>
          <p:nvPr/>
        </p:nvSpPr>
        <p:spPr bwMode="auto">
          <a:xfrm flipV="1">
            <a:off x="7698056" y="2669533"/>
            <a:ext cx="760413" cy="417513"/>
          </a:xfrm>
          <a:prstGeom prst="roundRect">
            <a:avLst>
              <a:gd name="adj" fmla="val 0"/>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144" name="Group 5"/>
          <p:cNvGrpSpPr>
            <a:grpSpLocks/>
          </p:cNvGrpSpPr>
          <p:nvPr/>
        </p:nvGrpSpPr>
        <p:grpSpPr bwMode="auto">
          <a:xfrm>
            <a:off x="2227531" y="907408"/>
            <a:ext cx="8245475" cy="5484813"/>
            <a:chOff x="319" y="934"/>
            <a:chExt cx="5713" cy="3916"/>
          </a:xfrm>
        </p:grpSpPr>
        <p:grpSp>
          <p:nvGrpSpPr>
            <p:cNvPr id="145" name="Group 6"/>
            <p:cNvGrpSpPr>
              <a:grpSpLocks/>
            </p:cNvGrpSpPr>
            <p:nvPr/>
          </p:nvGrpSpPr>
          <p:grpSpPr bwMode="auto">
            <a:xfrm>
              <a:off x="699" y="1976"/>
              <a:ext cx="3660" cy="1932"/>
              <a:chOff x="699" y="1976"/>
              <a:chExt cx="3660" cy="1932"/>
            </a:xfrm>
          </p:grpSpPr>
          <p:sp>
            <p:nvSpPr>
              <p:cNvPr id="156" name="Freeform 7"/>
              <p:cNvSpPr>
                <a:spLocks/>
              </p:cNvSpPr>
              <p:nvPr/>
            </p:nvSpPr>
            <p:spPr bwMode="auto">
              <a:xfrm>
                <a:off x="906" y="1976"/>
                <a:ext cx="3294" cy="372"/>
              </a:xfrm>
              <a:custGeom>
                <a:avLst/>
                <a:gdLst>
                  <a:gd name="T0" fmla="*/ 0 w 3294"/>
                  <a:gd name="T1" fmla="*/ 340 h 372"/>
                  <a:gd name="T2" fmla="*/ 429 w 3294"/>
                  <a:gd name="T3" fmla="*/ 0 h 372"/>
                  <a:gd name="T4" fmla="*/ 2825 w 3294"/>
                  <a:gd name="T5" fmla="*/ 0 h 372"/>
                  <a:gd name="T6" fmla="*/ 3293 w 3294"/>
                  <a:gd name="T7" fmla="*/ 371 h 372"/>
                  <a:gd name="T8" fmla="*/ 0 w 3294"/>
                  <a:gd name="T9" fmla="*/ 340 h 372"/>
                  <a:gd name="T10" fmla="*/ 0 w 3294"/>
                  <a:gd name="T11" fmla="*/ 340 h 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94" h="372">
                    <a:moveTo>
                      <a:pt x="0" y="340"/>
                    </a:moveTo>
                    <a:lnTo>
                      <a:pt x="429" y="0"/>
                    </a:lnTo>
                    <a:lnTo>
                      <a:pt x="2825" y="0"/>
                    </a:lnTo>
                    <a:lnTo>
                      <a:pt x="3293" y="371"/>
                    </a:lnTo>
                    <a:lnTo>
                      <a:pt x="0" y="340"/>
                    </a:lnTo>
                  </a:path>
                </a:pathLst>
              </a:custGeom>
              <a:solidFill>
                <a:srgbClr val="C0C0C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7" name="Freeform 8"/>
              <p:cNvSpPr>
                <a:spLocks/>
              </p:cNvSpPr>
              <p:nvPr/>
            </p:nvSpPr>
            <p:spPr bwMode="auto">
              <a:xfrm>
                <a:off x="706" y="2213"/>
                <a:ext cx="797" cy="639"/>
              </a:xfrm>
              <a:custGeom>
                <a:avLst/>
                <a:gdLst>
                  <a:gd name="T0" fmla="*/ 118 w 797"/>
                  <a:gd name="T1" fmla="*/ 181 h 639"/>
                  <a:gd name="T2" fmla="*/ 118 w 797"/>
                  <a:gd name="T3" fmla="*/ 638 h 639"/>
                  <a:gd name="T4" fmla="*/ 0 w 797"/>
                  <a:gd name="T5" fmla="*/ 554 h 639"/>
                  <a:gd name="T6" fmla="*/ 0 w 797"/>
                  <a:gd name="T7" fmla="*/ 101 h 639"/>
                  <a:gd name="T8" fmla="*/ 2 w 797"/>
                  <a:gd name="T9" fmla="*/ 98 h 639"/>
                  <a:gd name="T10" fmla="*/ 2 w 797"/>
                  <a:gd name="T11" fmla="*/ 88 h 639"/>
                  <a:gd name="T12" fmla="*/ 4 w 797"/>
                  <a:gd name="T13" fmla="*/ 77 h 639"/>
                  <a:gd name="T14" fmla="*/ 8 w 797"/>
                  <a:gd name="T15" fmla="*/ 68 h 639"/>
                  <a:gd name="T16" fmla="*/ 14 w 797"/>
                  <a:gd name="T17" fmla="*/ 57 h 639"/>
                  <a:gd name="T18" fmla="*/ 20 w 797"/>
                  <a:gd name="T19" fmla="*/ 48 h 639"/>
                  <a:gd name="T20" fmla="*/ 27 w 797"/>
                  <a:gd name="T21" fmla="*/ 39 h 639"/>
                  <a:gd name="T22" fmla="*/ 35 w 797"/>
                  <a:gd name="T23" fmla="*/ 31 h 639"/>
                  <a:gd name="T24" fmla="*/ 45 w 797"/>
                  <a:gd name="T25" fmla="*/ 23 h 639"/>
                  <a:gd name="T26" fmla="*/ 54 w 797"/>
                  <a:gd name="T27" fmla="*/ 18 h 639"/>
                  <a:gd name="T28" fmla="*/ 66 w 797"/>
                  <a:gd name="T29" fmla="*/ 12 h 639"/>
                  <a:gd name="T30" fmla="*/ 77 w 797"/>
                  <a:gd name="T31" fmla="*/ 8 h 639"/>
                  <a:gd name="T32" fmla="*/ 90 w 797"/>
                  <a:gd name="T33" fmla="*/ 4 h 639"/>
                  <a:gd name="T34" fmla="*/ 102 w 797"/>
                  <a:gd name="T35" fmla="*/ 2 h 639"/>
                  <a:gd name="T36" fmla="*/ 116 w 797"/>
                  <a:gd name="T37" fmla="*/ 0 h 639"/>
                  <a:gd name="T38" fmla="*/ 130 w 797"/>
                  <a:gd name="T39" fmla="*/ 0 h 639"/>
                  <a:gd name="T40" fmla="*/ 145 w 797"/>
                  <a:gd name="T41" fmla="*/ 0 h 639"/>
                  <a:gd name="T42" fmla="*/ 146 w 797"/>
                  <a:gd name="T43" fmla="*/ 0 h 639"/>
                  <a:gd name="T44" fmla="*/ 698 w 797"/>
                  <a:gd name="T45" fmla="*/ 0 h 639"/>
                  <a:gd name="T46" fmla="*/ 796 w 797"/>
                  <a:gd name="T47" fmla="*/ 98 h 639"/>
                  <a:gd name="T48" fmla="*/ 244 w 797"/>
                  <a:gd name="T49" fmla="*/ 98 h 639"/>
                  <a:gd name="T50" fmla="*/ 238 w 797"/>
                  <a:gd name="T51" fmla="*/ 98 h 639"/>
                  <a:gd name="T52" fmla="*/ 226 w 797"/>
                  <a:gd name="T53" fmla="*/ 98 h 639"/>
                  <a:gd name="T54" fmla="*/ 214 w 797"/>
                  <a:gd name="T55" fmla="*/ 98 h 639"/>
                  <a:gd name="T56" fmla="*/ 203 w 797"/>
                  <a:gd name="T57" fmla="*/ 99 h 639"/>
                  <a:gd name="T58" fmla="*/ 192 w 797"/>
                  <a:gd name="T59" fmla="*/ 101 h 639"/>
                  <a:gd name="T60" fmla="*/ 181 w 797"/>
                  <a:gd name="T61" fmla="*/ 106 h 639"/>
                  <a:gd name="T62" fmla="*/ 172 w 797"/>
                  <a:gd name="T63" fmla="*/ 109 h 639"/>
                  <a:gd name="T64" fmla="*/ 162 w 797"/>
                  <a:gd name="T65" fmla="*/ 115 h 639"/>
                  <a:gd name="T66" fmla="*/ 154 w 797"/>
                  <a:gd name="T67" fmla="*/ 121 h 639"/>
                  <a:gd name="T68" fmla="*/ 146 w 797"/>
                  <a:gd name="T69" fmla="*/ 129 h 639"/>
                  <a:gd name="T70" fmla="*/ 139 w 797"/>
                  <a:gd name="T71" fmla="*/ 136 h 639"/>
                  <a:gd name="T72" fmla="*/ 132 w 797"/>
                  <a:gd name="T73" fmla="*/ 146 h 639"/>
                  <a:gd name="T74" fmla="*/ 128 w 797"/>
                  <a:gd name="T75" fmla="*/ 154 h 639"/>
                  <a:gd name="T76" fmla="*/ 123 w 797"/>
                  <a:gd name="T77" fmla="*/ 165 h 639"/>
                  <a:gd name="T78" fmla="*/ 120 w 797"/>
                  <a:gd name="T79" fmla="*/ 175 h 639"/>
                  <a:gd name="T80" fmla="*/ 118 w 797"/>
                  <a:gd name="T81" fmla="*/ 186 h 639"/>
                  <a:gd name="T82" fmla="*/ 118 w 797"/>
                  <a:gd name="T83" fmla="*/ 197 h 639"/>
                  <a:gd name="T84" fmla="*/ 118 w 797"/>
                  <a:gd name="T85" fmla="*/ 181 h 639"/>
                  <a:gd name="T86" fmla="*/ 118 w 797"/>
                  <a:gd name="T87" fmla="*/ 181 h 6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797" h="639">
                    <a:moveTo>
                      <a:pt x="118" y="181"/>
                    </a:moveTo>
                    <a:lnTo>
                      <a:pt x="118" y="638"/>
                    </a:lnTo>
                    <a:lnTo>
                      <a:pt x="0" y="554"/>
                    </a:lnTo>
                    <a:lnTo>
                      <a:pt x="0" y="101"/>
                    </a:lnTo>
                    <a:lnTo>
                      <a:pt x="2" y="98"/>
                    </a:lnTo>
                    <a:lnTo>
                      <a:pt x="2" y="88"/>
                    </a:lnTo>
                    <a:lnTo>
                      <a:pt x="4" y="77"/>
                    </a:lnTo>
                    <a:lnTo>
                      <a:pt x="8" y="68"/>
                    </a:lnTo>
                    <a:lnTo>
                      <a:pt x="14" y="57"/>
                    </a:lnTo>
                    <a:lnTo>
                      <a:pt x="20" y="48"/>
                    </a:lnTo>
                    <a:lnTo>
                      <a:pt x="27" y="39"/>
                    </a:lnTo>
                    <a:lnTo>
                      <a:pt x="35" y="31"/>
                    </a:lnTo>
                    <a:lnTo>
                      <a:pt x="45" y="23"/>
                    </a:lnTo>
                    <a:lnTo>
                      <a:pt x="54" y="18"/>
                    </a:lnTo>
                    <a:lnTo>
                      <a:pt x="66" y="12"/>
                    </a:lnTo>
                    <a:lnTo>
                      <a:pt x="77" y="8"/>
                    </a:lnTo>
                    <a:lnTo>
                      <a:pt x="90" y="4"/>
                    </a:lnTo>
                    <a:lnTo>
                      <a:pt x="102" y="2"/>
                    </a:lnTo>
                    <a:lnTo>
                      <a:pt x="116" y="0"/>
                    </a:lnTo>
                    <a:lnTo>
                      <a:pt x="130" y="0"/>
                    </a:lnTo>
                    <a:lnTo>
                      <a:pt x="145" y="0"/>
                    </a:lnTo>
                    <a:lnTo>
                      <a:pt x="146" y="0"/>
                    </a:lnTo>
                    <a:lnTo>
                      <a:pt x="698" y="0"/>
                    </a:lnTo>
                    <a:lnTo>
                      <a:pt x="796" y="98"/>
                    </a:lnTo>
                    <a:lnTo>
                      <a:pt x="244" y="98"/>
                    </a:lnTo>
                    <a:lnTo>
                      <a:pt x="238" y="98"/>
                    </a:lnTo>
                    <a:lnTo>
                      <a:pt x="226" y="98"/>
                    </a:lnTo>
                    <a:lnTo>
                      <a:pt x="214" y="98"/>
                    </a:lnTo>
                    <a:lnTo>
                      <a:pt x="203" y="99"/>
                    </a:lnTo>
                    <a:lnTo>
                      <a:pt x="192" y="101"/>
                    </a:lnTo>
                    <a:lnTo>
                      <a:pt x="181" y="106"/>
                    </a:lnTo>
                    <a:lnTo>
                      <a:pt x="172" y="109"/>
                    </a:lnTo>
                    <a:lnTo>
                      <a:pt x="162" y="115"/>
                    </a:lnTo>
                    <a:lnTo>
                      <a:pt x="154" y="121"/>
                    </a:lnTo>
                    <a:lnTo>
                      <a:pt x="146" y="129"/>
                    </a:lnTo>
                    <a:lnTo>
                      <a:pt x="139" y="136"/>
                    </a:lnTo>
                    <a:lnTo>
                      <a:pt x="132" y="146"/>
                    </a:lnTo>
                    <a:lnTo>
                      <a:pt x="128" y="154"/>
                    </a:lnTo>
                    <a:lnTo>
                      <a:pt x="123" y="165"/>
                    </a:lnTo>
                    <a:lnTo>
                      <a:pt x="120" y="175"/>
                    </a:lnTo>
                    <a:lnTo>
                      <a:pt x="118" y="186"/>
                    </a:lnTo>
                    <a:lnTo>
                      <a:pt x="118" y="197"/>
                    </a:lnTo>
                    <a:lnTo>
                      <a:pt x="118" y="181"/>
                    </a:lnTo>
                  </a:path>
                </a:pathLst>
              </a:custGeom>
              <a:solidFill>
                <a:srgbClr val="FFFFFF"/>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8" name="Freeform 9"/>
              <p:cNvSpPr>
                <a:spLocks/>
              </p:cNvSpPr>
              <p:nvPr/>
            </p:nvSpPr>
            <p:spPr bwMode="auto">
              <a:xfrm>
                <a:off x="3561" y="2218"/>
                <a:ext cx="798" cy="638"/>
              </a:xfrm>
              <a:custGeom>
                <a:avLst/>
                <a:gdLst>
                  <a:gd name="T0" fmla="*/ 679 w 798"/>
                  <a:gd name="T1" fmla="*/ 180 h 638"/>
                  <a:gd name="T2" fmla="*/ 679 w 798"/>
                  <a:gd name="T3" fmla="*/ 637 h 638"/>
                  <a:gd name="T4" fmla="*/ 797 w 798"/>
                  <a:gd name="T5" fmla="*/ 554 h 638"/>
                  <a:gd name="T6" fmla="*/ 797 w 798"/>
                  <a:gd name="T7" fmla="*/ 102 h 638"/>
                  <a:gd name="T8" fmla="*/ 796 w 798"/>
                  <a:gd name="T9" fmla="*/ 98 h 638"/>
                  <a:gd name="T10" fmla="*/ 794 w 798"/>
                  <a:gd name="T11" fmla="*/ 88 h 638"/>
                  <a:gd name="T12" fmla="*/ 791 w 798"/>
                  <a:gd name="T13" fmla="*/ 76 h 638"/>
                  <a:gd name="T14" fmla="*/ 787 w 798"/>
                  <a:gd name="T15" fmla="*/ 67 h 638"/>
                  <a:gd name="T16" fmla="*/ 783 w 798"/>
                  <a:gd name="T17" fmla="*/ 56 h 638"/>
                  <a:gd name="T18" fmla="*/ 776 w 798"/>
                  <a:gd name="T19" fmla="*/ 48 h 638"/>
                  <a:gd name="T20" fmla="*/ 768 w 798"/>
                  <a:gd name="T21" fmla="*/ 39 h 638"/>
                  <a:gd name="T22" fmla="*/ 759 w 798"/>
                  <a:gd name="T23" fmla="*/ 32 h 638"/>
                  <a:gd name="T24" fmla="*/ 751 w 798"/>
                  <a:gd name="T25" fmla="*/ 24 h 638"/>
                  <a:gd name="T26" fmla="*/ 740 w 798"/>
                  <a:gd name="T27" fmla="*/ 18 h 638"/>
                  <a:gd name="T28" fmla="*/ 730 w 798"/>
                  <a:gd name="T29" fmla="*/ 13 h 638"/>
                  <a:gd name="T30" fmla="*/ 717 w 798"/>
                  <a:gd name="T31" fmla="*/ 9 h 638"/>
                  <a:gd name="T32" fmla="*/ 706 w 798"/>
                  <a:gd name="T33" fmla="*/ 4 h 638"/>
                  <a:gd name="T34" fmla="*/ 693 w 798"/>
                  <a:gd name="T35" fmla="*/ 3 h 638"/>
                  <a:gd name="T36" fmla="*/ 680 w 798"/>
                  <a:gd name="T37" fmla="*/ 1 h 638"/>
                  <a:gd name="T38" fmla="*/ 667 w 798"/>
                  <a:gd name="T39" fmla="*/ 0 h 638"/>
                  <a:gd name="T40" fmla="*/ 653 w 798"/>
                  <a:gd name="T41" fmla="*/ 0 h 638"/>
                  <a:gd name="T42" fmla="*/ 651 w 798"/>
                  <a:gd name="T43" fmla="*/ 0 h 638"/>
                  <a:gd name="T44" fmla="*/ 99 w 798"/>
                  <a:gd name="T45" fmla="*/ 0 h 638"/>
                  <a:gd name="T46" fmla="*/ 0 w 798"/>
                  <a:gd name="T47" fmla="*/ 98 h 638"/>
                  <a:gd name="T48" fmla="*/ 555 w 798"/>
                  <a:gd name="T49" fmla="*/ 98 h 638"/>
                  <a:gd name="T50" fmla="*/ 559 w 798"/>
                  <a:gd name="T51" fmla="*/ 98 h 638"/>
                  <a:gd name="T52" fmla="*/ 570 w 798"/>
                  <a:gd name="T53" fmla="*/ 98 h 638"/>
                  <a:gd name="T54" fmla="*/ 581 w 798"/>
                  <a:gd name="T55" fmla="*/ 99 h 638"/>
                  <a:gd name="T56" fmla="*/ 592 w 798"/>
                  <a:gd name="T57" fmla="*/ 101 h 638"/>
                  <a:gd name="T58" fmla="*/ 603 w 798"/>
                  <a:gd name="T59" fmla="*/ 102 h 638"/>
                  <a:gd name="T60" fmla="*/ 613 w 798"/>
                  <a:gd name="T61" fmla="*/ 107 h 638"/>
                  <a:gd name="T62" fmla="*/ 623 w 798"/>
                  <a:gd name="T63" fmla="*/ 111 h 638"/>
                  <a:gd name="T64" fmla="*/ 633 w 798"/>
                  <a:gd name="T65" fmla="*/ 116 h 638"/>
                  <a:gd name="T66" fmla="*/ 642 w 798"/>
                  <a:gd name="T67" fmla="*/ 122 h 638"/>
                  <a:gd name="T68" fmla="*/ 649 w 798"/>
                  <a:gd name="T69" fmla="*/ 129 h 638"/>
                  <a:gd name="T70" fmla="*/ 657 w 798"/>
                  <a:gd name="T71" fmla="*/ 137 h 638"/>
                  <a:gd name="T72" fmla="*/ 663 w 798"/>
                  <a:gd name="T73" fmla="*/ 146 h 638"/>
                  <a:gd name="T74" fmla="*/ 668 w 798"/>
                  <a:gd name="T75" fmla="*/ 154 h 638"/>
                  <a:gd name="T76" fmla="*/ 672 w 798"/>
                  <a:gd name="T77" fmla="*/ 165 h 638"/>
                  <a:gd name="T78" fmla="*/ 676 w 798"/>
                  <a:gd name="T79" fmla="*/ 174 h 638"/>
                  <a:gd name="T80" fmla="*/ 678 w 798"/>
                  <a:gd name="T81" fmla="*/ 186 h 638"/>
                  <a:gd name="T82" fmla="*/ 679 w 798"/>
                  <a:gd name="T83" fmla="*/ 196 h 638"/>
                  <a:gd name="T84" fmla="*/ 679 w 798"/>
                  <a:gd name="T85" fmla="*/ 180 h 638"/>
                  <a:gd name="T86" fmla="*/ 679 w 798"/>
                  <a:gd name="T87" fmla="*/ 180 h 63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798" h="638">
                    <a:moveTo>
                      <a:pt x="679" y="180"/>
                    </a:moveTo>
                    <a:lnTo>
                      <a:pt x="679" y="637"/>
                    </a:lnTo>
                    <a:lnTo>
                      <a:pt x="797" y="554"/>
                    </a:lnTo>
                    <a:lnTo>
                      <a:pt x="797" y="102"/>
                    </a:lnTo>
                    <a:lnTo>
                      <a:pt x="796" y="98"/>
                    </a:lnTo>
                    <a:lnTo>
                      <a:pt x="794" y="88"/>
                    </a:lnTo>
                    <a:lnTo>
                      <a:pt x="791" y="76"/>
                    </a:lnTo>
                    <a:lnTo>
                      <a:pt x="787" y="67"/>
                    </a:lnTo>
                    <a:lnTo>
                      <a:pt x="783" y="56"/>
                    </a:lnTo>
                    <a:lnTo>
                      <a:pt x="776" y="48"/>
                    </a:lnTo>
                    <a:lnTo>
                      <a:pt x="768" y="39"/>
                    </a:lnTo>
                    <a:lnTo>
                      <a:pt x="759" y="32"/>
                    </a:lnTo>
                    <a:lnTo>
                      <a:pt x="751" y="24"/>
                    </a:lnTo>
                    <a:lnTo>
                      <a:pt x="740" y="18"/>
                    </a:lnTo>
                    <a:lnTo>
                      <a:pt x="730" y="13"/>
                    </a:lnTo>
                    <a:lnTo>
                      <a:pt x="717" y="9"/>
                    </a:lnTo>
                    <a:lnTo>
                      <a:pt x="706" y="4"/>
                    </a:lnTo>
                    <a:lnTo>
                      <a:pt x="693" y="3"/>
                    </a:lnTo>
                    <a:lnTo>
                      <a:pt x="680" y="1"/>
                    </a:lnTo>
                    <a:lnTo>
                      <a:pt x="667" y="0"/>
                    </a:lnTo>
                    <a:lnTo>
                      <a:pt x="653" y="0"/>
                    </a:lnTo>
                    <a:lnTo>
                      <a:pt x="651" y="0"/>
                    </a:lnTo>
                    <a:lnTo>
                      <a:pt x="99" y="0"/>
                    </a:lnTo>
                    <a:lnTo>
                      <a:pt x="0" y="98"/>
                    </a:lnTo>
                    <a:lnTo>
                      <a:pt x="555" y="98"/>
                    </a:lnTo>
                    <a:lnTo>
                      <a:pt x="559" y="98"/>
                    </a:lnTo>
                    <a:lnTo>
                      <a:pt x="570" y="98"/>
                    </a:lnTo>
                    <a:lnTo>
                      <a:pt x="581" y="99"/>
                    </a:lnTo>
                    <a:lnTo>
                      <a:pt x="592" y="101"/>
                    </a:lnTo>
                    <a:lnTo>
                      <a:pt x="603" y="102"/>
                    </a:lnTo>
                    <a:lnTo>
                      <a:pt x="613" y="107"/>
                    </a:lnTo>
                    <a:lnTo>
                      <a:pt x="623" y="111"/>
                    </a:lnTo>
                    <a:lnTo>
                      <a:pt x="633" y="116"/>
                    </a:lnTo>
                    <a:lnTo>
                      <a:pt x="642" y="122"/>
                    </a:lnTo>
                    <a:lnTo>
                      <a:pt x="649" y="129"/>
                    </a:lnTo>
                    <a:lnTo>
                      <a:pt x="657" y="137"/>
                    </a:lnTo>
                    <a:lnTo>
                      <a:pt x="663" y="146"/>
                    </a:lnTo>
                    <a:lnTo>
                      <a:pt x="668" y="154"/>
                    </a:lnTo>
                    <a:lnTo>
                      <a:pt x="672" y="165"/>
                    </a:lnTo>
                    <a:lnTo>
                      <a:pt x="676" y="174"/>
                    </a:lnTo>
                    <a:lnTo>
                      <a:pt x="678" y="186"/>
                    </a:lnTo>
                    <a:lnTo>
                      <a:pt x="679" y="196"/>
                    </a:lnTo>
                    <a:lnTo>
                      <a:pt x="679" y="180"/>
                    </a:lnTo>
                  </a:path>
                </a:pathLst>
              </a:custGeom>
              <a:solidFill>
                <a:srgbClr val="FFFFFF"/>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9" name="Freeform 10"/>
              <p:cNvSpPr>
                <a:spLocks/>
              </p:cNvSpPr>
              <p:nvPr/>
            </p:nvSpPr>
            <p:spPr bwMode="auto">
              <a:xfrm>
                <a:off x="699" y="3270"/>
                <a:ext cx="799" cy="638"/>
              </a:xfrm>
              <a:custGeom>
                <a:avLst/>
                <a:gdLst>
                  <a:gd name="T0" fmla="*/ 118 w 799"/>
                  <a:gd name="T1" fmla="*/ 457 h 638"/>
                  <a:gd name="T2" fmla="*/ 118 w 799"/>
                  <a:gd name="T3" fmla="*/ 0 h 638"/>
                  <a:gd name="T4" fmla="*/ 0 w 799"/>
                  <a:gd name="T5" fmla="*/ 84 h 638"/>
                  <a:gd name="T6" fmla="*/ 0 w 799"/>
                  <a:gd name="T7" fmla="*/ 535 h 638"/>
                  <a:gd name="T8" fmla="*/ 3 w 799"/>
                  <a:gd name="T9" fmla="*/ 540 h 638"/>
                  <a:gd name="T10" fmla="*/ 3 w 799"/>
                  <a:gd name="T11" fmla="*/ 551 h 638"/>
                  <a:gd name="T12" fmla="*/ 6 w 799"/>
                  <a:gd name="T13" fmla="*/ 562 h 638"/>
                  <a:gd name="T14" fmla="*/ 10 w 799"/>
                  <a:gd name="T15" fmla="*/ 572 h 638"/>
                  <a:gd name="T16" fmla="*/ 15 w 799"/>
                  <a:gd name="T17" fmla="*/ 582 h 638"/>
                  <a:gd name="T18" fmla="*/ 21 w 799"/>
                  <a:gd name="T19" fmla="*/ 591 h 638"/>
                  <a:gd name="T20" fmla="*/ 28 w 799"/>
                  <a:gd name="T21" fmla="*/ 600 h 638"/>
                  <a:gd name="T22" fmla="*/ 37 w 799"/>
                  <a:gd name="T23" fmla="*/ 608 h 638"/>
                  <a:gd name="T24" fmla="*/ 47 w 799"/>
                  <a:gd name="T25" fmla="*/ 614 h 638"/>
                  <a:gd name="T26" fmla="*/ 56 w 799"/>
                  <a:gd name="T27" fmla="*/ 620 h 638"/>
                  <a:gd name="T28" fmla="*/ 67 w 799"/>
                  <a:gd name="T29" fmla="*/ 626 h 638"/>
                  <a:gd name="T30" fmla="*/ 78 w 799"/>
                  <a:gd name="T31" fmla="*/ 630 h 638"/>
                  <a:gd name="T32" fmla="*/ 91 w 799"/>
                  <a:gd name="T33" fmla="*/ 633 h 638"/>
                  <a:gd name="T34" fmla="*/ 104 w 799"/>
                  <a:gd name="T35" fmla="*/ 636 h 638"/>
                  <a:gd name="T36" fmla="*/ 117 w 799"/>
                  <a:gd name="T37" fmla="*/ 637 h 638"/>
                  <a:gd name="T38" fmla="*/ 130 w 799"/>
                  <a:gd name="T39" fmla="*/ 637 h 638"/>
                  <a:gd name="T40" fmla="*/ 145 w 799"/>
                  <a:gd name="T41" fmla="*/ 636 h 638"/>
                  <a:gd name="T42" fmla="*/ 146 w 799"/>
                  <a:gd name="T43" fmla="*/ 636 h 638"/>
                  <a:gd name="T44" fmla="*/ 698 w 799"/>
                  <a:gd name="T45" fmla="*/ 636 h 638"/>
                  <a:gd name="T46" fmla="*/ 798 w 799"/>
                  <a:gd name="T47" fmla="*/ 540 h 638"/>
                  <a:gd name="T48" fmla="*/ 243 w 799"/>
                  <a:gd name="T49" fmla="*/ 540 h 638"/>
                  <a:gd name="T50" fmla="*/ 239 w 799"/>
                  <a:gd name="T51" fmla="*/ 540 h 638"/>
                  <a:gd name="T52" fmla="*/ 225 w 799"/>
                  <a:gd name="T53" fmla="*/ 541 h 638"/>
                  <a:gd name="T54" fmla="*/ 214 w 799"/>
                  <a:gd name="T55" fmla="*/ 540 h 638"/>
                  <a:gd name="T56" fmla="*/ 203 w 799"/>
                  <a:gd name="T57" fmla="*/ 539 h 638"/>
                  <a:gd name="T58" fmla="*/ 193 w 799"/>
                  <a:gd name="T59" fmla="*/ 536 h 638"/>
                  <a:gd name="T60" fmla="*/ 181 w 799"/>
                  <a:gd name="T61" fmla="*/ 533 h 638"/>
                  <a:gd name="T62" fmla="*/ 171 w 799"/>
                  <a:gd name="T63" fmla="*/ 529 h 638"/>
                  <a:gd name="T64" fmla="*/ 162 w 799"/>
                  <a:gd name="T65" fmla="*/ 523 h 638"/>
                  <a:gd name="T66" fmla="*/ 155 w 799"/>
                  <a:gd name="T67" fmla="*/ 516 h 638"/>
                  <a:gd name="T68" fmla="*/ 146 w 799"/>
                  <a:gd name="T69" fmla="*/ 510 h 638"/>
                  <a:gd name="T70" fmla="*/ 139 w 799"/>
                  <a:gd name="T71" fmla="*/ 502 h 638"/>
                  <a:gd name="T72" fmla="*/ 133 w 799"/>
                  <a:gd name="T73" fmla="*/ 493 h 638"/>
                  <a:gd name="T74" fmla="*/ 128 w 799"/>
                  <a:gd name="T75" fmla="*/ 484 h 638"/>
                  <a:gd name="T76" fmla="*/ 124 w 799"/>
                  <a:gd name="T77" fmla="*/ 474 h 638"/>
                  <a:gd name="T78" fmla="*/ 121 w 799"/>
                  <a:gd name="T79" fmla="*/ 464 h 638"/>
                  <a:gd name="T80" fmla="*/ 118 w 799"/>
                  <a:gd name="T81" fmla="*/ 453 h 638"/>
                  <a:gd name="T82" fmla="*/ 118 w 799"/>
                  <a:gd name="T83" fmla="*/ 442 h 638"/>
                  <a:gd name="T84" fmla="*/ 118 w 799"/>
                  <a:gd name="T85" fmla="*/ 457 h 638"/>
                  <a:gd name="T86" fmla="*/ 118 w 799"/>
                  <a:gd name="T87" fmla="*/ 457 h 63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799" h="638">
                    <a:moveTo>
                      <a:pt x="118" y="457"/>
                    </a:moveTo>
                    <a:lnTo>
                      <a:pt x="118" y="0"/>
                    </a:lnTo>
                    <a:lnTo>
                      <a:pt x="0" y="84"/>
                    </a:lnTo>
                    <a:lnTo>
                      <a:pt x="0" y="535"/>
                    </a:lnTo>
                    <a:lnTo>
                      <a:pt x="3" y="540"/>
                    </a:lnTo>
                    <a:lnTo>
                      <a:pt x="3" y="551"/>
                    </a:lnTo>
                    <a:lnTo>
                      <a:pt x="6" y="562"/>
                    </a:lnTo>
                    <a:lnTo>
                      <a:pt x="10" y="572"/>
                    </a:lnTo>
                    <a:lnTo>
                      <a:pt x="15" y="582"/>
                    </a:lnTo>
                    <a:lnTo>
                      <a:pt x="21" y="591"/>
                    </a:lnTo>
                    <a:lnTo>
                      <a:pt x="28" y="600"/>
                    </a:lnTo>
                    <a:lnTo>
                      <a:pt x="37" y="608"/>
                    </a:lnTo>
                    <a:lnTo>
                      <a:pt x="47" y="614"/>
                    </a:lnTo>
                    <a:lnTo>
                      <a:pt x="56" y="620"/>
                    </a:lnTo>
                    <a:lnTo>
                      <a:pt x="67" y="626"/>
                    </a:lnTo>
                    <a:lnTo>
                      <a:pt x="78" y="630"/>
                    </a:lnTo>
                    <a:lnTo>
                      <a:pt x="91" y="633"/>
                    </a:lnTo>
                    <a:lnTo>
                      <a:pt x="104" y="636"/>
                    </a:lnTo>
                    <a:lnTo>
                      <a:pt x="117" y="637"/>
                    </a:lnTo>
                    <a:lnTo>
                      <a:pt x="130" y="637"/>
                    </a:lnTo>
                    <a:lnTo>
                      <a:pt x="145" y="636"/>
                    </a:lnTo>
                    <a:lnTo>
                      <a:pt x="146" y="636"/>
                    </a:lnTo>
                    <a:lnTo>
                      <a:pt x="698" y="636"/>
                    </a:lnTo>
                    <a:lnTo>
                      <a:pt x="798" y="540"/>
                    </a:lnTo>
                    <a:lnTo>
                      <a:pt x="243" y="540"/>
                    </a:lnTo>
                    <a:lnTo>
                      <a:pt x="239" y="540"/>
                    </a:lnTo>
                    <a:lnTo>
                      <a:pt x="225" y="541"/>
                    </a:lnTo>
                    <a:lnTo>
                      <a:pt x="214" y="540"/>
                    </a:lnTo>
                    <a:lnTo>
                      <a:pt x="203" y="539"/>
                    </a:lnTo>
                    <a:lnTo>
                      <a:pt x="193" y="536"/>
                    </a:lnTo>
                    <a:lnTo>
                      <a:pt x="181" y="533"/>
                    </a:lnTo>
                    <a:lnTo>
                      <a:pt x="171" y="529"/>
                    </a:lnTo>
                    <a:lnTo>
                      <a:pt x="162" y="523"/>
                    </a:lnTo>
                    <a:lnTo>
                      <a:pt x="155" y="516"/>
                    </a:lnTo>
                    <a:lnTo>
                      <a:pt x="146" y="510"/>
                    </a:lnTo>
                    <a:lnTo>
                      <a:pt x="139" y="502"/>
                    </a:lnTo>
                    <a:lnTo>
                      <a:pt x="133" y="493"/>
                    </a:lnTo>
                    <a:lnTo>
                      <a:pt x="128" y="484"/>
                    </a:lnTo>
                    <a:lnTo>
                      <a:pt x="124" y="474"/>
                    </a:lnTo>
                    <a:lnTo>
                      <a:pt x="121" y="464"/>
                    </a:lnTo>
                    <a:lnTo>
                      <a:pt x="118" y="453"/>
                    </a:lnTo>
                    <a:lnTo>
                      <a:pt x="118" y="442"/>
                    </a:lnTo>
                    <a:lnTo>
                      <a:pt x="118" y="457"/>
                    </a:lnTo>
                  </a:path>
                </a:pathLst>
              </a:custGeom>
              <a:solidFill>
                <a:srgbClr val="FFFFFF"/>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0" name="Freeform 11"/>
              <p:cNvSpPr>
                <a:spLocks/>
              </p:cNvSpPr>
              <p:nvPr/>
            </p:nvSpPr>
            <p:spPr bwMode="auto">
              <a:xfrm>
                <a:off x="3557" y="3272"/>
                <a:ext cx="795" cy="636"/>
              </a:xfrm>
              <a:custGeom>
                <a:avLst/>
                <a:gdLst>
                  <a:gd name="T0" fmla="*/ 676 w 795"/>
                  <a:gd name="T1" fmla="*/ 455 h 636"/>
                  <a:gd name="T2" fmla="*/ 676 w 795"/>
                  <a:gd name="T3" fmla="*/ 0 h 636"/>
                  <a:gd name="T4" fmla="*/ 794 w 795"/>
                  <a:gd name="T5" fmla="*/ 84 h 636"/>
                  <a:gd name="T6" fmla="*/ 794 w 795"/>
                  <a:gd name="T7" fmla="*/ 533 h 636"/>
                  <a:gd name="T8" fmla="*/ 789 w 795"/>
                  <a:gd name="T9" fmla="*/ 538 h 636"/>
                  <a:gd name="T10" fmla="*/ 788 w 795"/>
                  <a:gd name="T11" fmla="*/ 549 h 636"/>
                  <a:gd name="T12" fmla="*/ 785 w 795"/>
                  <a:gd name="T13" fmla="*/ 560 h 636"/>
                  <a:gd name="T14" fmla="*/ 781 w 795"/>
                  <a:gd name="T15" fmla="*/ 570 h 636"/>
                  <a:gd name="T16" fmla="*/ 777 w 795"/>
                  <a:gd name="T17" fmla="*/ 580 h 636"/>
                  <a:gd name="T18" fmla="*/ 770 w 795"/>
                  <a:gd name="T19" fmla="*/ 589 h 636"/>
                  <a:gd name="T20" fmla="*/ 763 w 795"/>
                  <a:gd name="T21" fmla="*/ 598 h 636"/>
                  <a:gd name="T22" fmla="*/ 755 w 795"/>
                  <a:gd name="T23" fmla="*/ 606 h 636"/>
                  <a:gd name="T24" fmla="*/ 747 w 795"/>
                  <a:gd name="T25" fmla="*/ 612 h 636"/>
                  <a:gd name="T26" fmla="*/ 735 w 795"/>
                  <a:gd name="T27" fmla="*/ 618 h 636"/>
                  <a:gd name="T28" fmla="*/ 725 w 795"/>
                  <a:gd name="T29" fmla="*/ 624 h 636"/>
                  <a:gd name="T30" fmla="*/ 713 w 795"/>
                  <a:gd name="T31" fmla="*/ 628 h 636"/>
                  <a:gd name="T32" fmla="*/ 702 w 795"/>
                  <a:gd name="T33" fmla="*/ 631 h 636"/>
                  <a:gd name="T34" fmla="*/ 689 w 795"/>
                  <a:gd name="T35" fmla="*/ 634 h 636"/>
                  <a:gd name="T36" fmla="*/ 675 w 795"/>
                  <a:gd name="T37" fmla="*/ 635 h 636"/>
                  <a:gd name="T38" fmla="*/ 662 w 795"/>
                  <a:gd name="T39" fmla="*/ 635 h 636"/>
                  <a:gd name="T40" fmla="*/ 649 w 795"/>
                  <a:gd name="T41" fmla="*/ 634 h 636"/>
                  <a:gd name="T42" fmla="*/ 645 w 795"/>
                  <a:gd name="T43" fmla="*/ 634 h 636"/>
                  <a:gd name="T44" fmla="*/ 97 w 795"/>
                  <a:gd name="T45" fmla="*/ 634 h 636"/>
                  <a:gd name="T46" fmla="*/ 0 w 795"/>
                  <a:gd name="T47" fmla="*/ 538 h 636"/>
                  <a:gd name="T48" fmla="*/ 551 w 795"/>
                  <a:gd name="T49" fmla="*/ 538 h 636"/>
                  <a:gd name="T50" fmla="*/ 555 w 795"/>
                  <a:gd name="T51" fmla="*/ 538 h 636"/>
                  <a:gd name="T52" fmla="*/ 567 w 795"/>
                  <a:gd name="T53" fmla="*/ 539 h 636"/>
                  <a:gd name="T54" fmla="*/ 578 w 795"/>
                  <a:gd name="T55" fmla="*/ 538 h 636"/>
                  <a:gd name="T56" fmla="*/ 589 w 795"/>
                  <a:gd name="T57" fmla="*/ 537 h 636"/>
                  <a:gd name="T58" fmla="*/ 600 w 795"/>
                  <a:gd name="T59" fmla="*/ 534 h 636"/>
                  <a:gd name="T60" fmla="*/ 609 w 795"/>
                  <a:gd name="T61" fmla="*/ 531 h 636"/>
                  <a:gd name="T62" fmla="*/ 620 w 795"/>
                  <a:gd name="T63" fmla="*/ 527 h 636"/>
                  <a:gd name="T64" fmla="*/ 629 w 795"/>
                  <a:gd name="T65" fmla="*/ 521 h 636"/>
                  <a:gd name="T66" fmla="*/ 639 w 795"/>
                  <a:gd name="T67" fmla="*/ 514 h 636"/>
                  <a:gd name="T68" fmla="*/ 645 w 795"/>
                  <a:gd name="T69" fmla="*/ 508 h 636"/>
                  <a:gd name="T70" fmla="*/ 653 w 795"/>
                  <a:gd name="T71" fmla="*/ 500 h 636"/>
                  <a:gd name="T72" fmla="*/ 659 w 795"/>
                  <a:gd name="T73" fmla="*/ 491 h 636"/>
                  <a:gd name="T74" fmla="*/ 664 w 795"/>
                  <a:gd name="T75" fmla="*/ 482 h 636"/>
                  <a:gd name="T76" fmla="*/ 668 w 795"/>
                  <a:gd name="T77" fmla="*/ 472 h 636"/>
                  <a:gd name="T78" fmla="*/ 672 w 795"/>
                  <a:gd name="T79" fmla="*/ 462 h 636"/>
                  <a:gd name="T80" fmla="*/ 674 w 795"/>
                  <a:gd name="T81" fmla="*/ 451 h 636"/>
                  <a:gd name="T82" fmla="*/ 676 w 795"/>
                  <a:gd name="T83" fmla="*/ 440 h 636"/>
                  <a:gd name="T84" fmla="*/ 676 w 795"/>
                  <a:gd name="T85" fmla="*/ 455 h 636"/>
                  <a:gd name="T86" fmla="*/ 676 w 795"/>
                  <a:gd name="T87" fmla="*/ 455 h 6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795" h="636">
                    <a:moveTo>
                      <a:pt x="676" y="455"/>
                    </a:moveTo>
                    <a:lnTo>
                      <a:pt x="676" y="0"/>
                    </a:lnTo>
                    <a:lnTo>
                      <a:pt x="794" y="84"/>
                    </a:lnTo>
                    <a:lnTo>
                      <a:pt x="794" y="533"/>
                    </a:lnTo>
                    <a:lnTo>
                      <a:pt x="789" y="538"/>
                    </a:lnTo>
                    <a:lnTo>
                      <a:pt x="788" y="549"/>
                    </a:lnTo>
                    <a:lnTo>
                      <a:pt x="785" y="560"/>
                    </a:lnTo>
                    <a:lnTo>
                      <a:pt x="781" y="570"/>
                    </a:lnTo>
                    <a:lnTo>
                      <a:pt x="777" y="580"/>
                    </a:lnTo>
                    <a:lnTo>
                      <a:pt x="770" y="589"/>
                    </a:lnTo>
                    <a:lnTo>
                      <a:pt x="763" y="598"/>
                    </a:lnTo>
                    <a:lnTo>
                      <a:pt x="755" y="606"/>
                    </a:lnTo>
                    <a:lnTo>
                      <a:pt x="747" y="612"/>
                    </a:lnTo>
                    <a:lnTo>
                      <a:pt x="735" y="618"/>
                    </a:lnTo>
                    <a:lnTo>
                      <a:pt x="725" y="624"/>
                    </a:lnTo>
                    <a:lnTo>
                      <a:pt x="713" y="628"/>
                    </a:lnTo>
                    <a:lnTo>
                      <a:pt x="702" y="631"/>
                    </a:lnTo>
                    <a:lnTo>
                      <a:pt x="689" y="634"/>
                    </a:lnTo>
                    <a:lnTo>
                      <a:pt x="675" y="635"/>
                    </a:lnTo>
                    <a:lnTo>
                      <a:pt x="662" y="635"/>
                    </a:lnTo>
                    <a:lnTo>
                      <a:pt x="649" y="634"/>
                    </a:lnTo>
                    <a:lnTo>
                      <a:pt x="645" y="634"/>
                    </a:lnTo>
                    <a:lnTo>
                      <a:pt x="97" y="634"/>
                    </a:lnTo>
                    <a:lnTo>
                      <a:pt x="0" y="538"/>
                    </a:lnTo>
                    <a:lnTo>
                      <a:pt x="551" y="538"/>
                    </a:lnTo>
                    <a:lnTo>
                      <a:pt x="555" y="538"/>
                    </a:lnTo>
                    <a:lnTo>
                      <a:pt x="567" y="539"/>
                    </a:lnTo>
                    <a:lnTo>
                      <a:pt x="578" y="538"/>
                    </a:lnTo>
                    <a:lnTo>
                      <a:pt x="589" y="537"/>
                    </a:lnTo>
                    <a:lnTo>
                      <a:pt x="600" y="534"/>
                    </a:lnTo>
                    <a:lnTo>
                      <a:pt x="609" y="531"/>
                    </a:lnTo>
                    <a:lnTo>
                      <a:pt x="620" y="527"/>
                    </a:lnTo>
                    <a:lnTo>
                      <a:pt x="629" y="521"/>
                    </a:lnTo>
                    <a:lnTo>
                      <a:pt x="639" y="514"/>
                    </a:lnTo>
                    <a:lnTo>
                      <a:pt x="645" y="508"/>
                    </a:lnTo>
                    <a:lnTo>
                      <a:pt x="653" y="500"/>
                    </a:lnTo>
                    <a:lnTo>
                      <a:pt x="659" y="491"/>
                    </a:lnTo>
                    <a:lnTo>
                      <a:pt x="664" y="482"/>
                    </a:lnTo>
                    <a:lnTo>
                      <a:pt x="668" y="472"/>
                    </a:lnTo>
                    <a:lnTo>
                      <a:pt x="672" y="462"/>
                    </a:lnTo>
                    <a:lnTo>
                      <a:pt x="674" y="451"/>
                    </a:lnTo>
                    <a:lnTo>
                      <a:pt x="676" y="440"/>
                    </a:lnTo>
                    <a:lnTo>
                      <a:pt x="676" y="455"/>
                    </a:lnTo>
                  </a:path>
                </a:pathLst>
              </a:custGeom>
              <a:solidFill>
                <a:srgbClr val="FFFFFF"/>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1" name="AutoShape 12"/>
              <p:cNvSpPr>
                <a:spLocks noChangeArrowheads="1"/>
              </p:cNvSpPr>
              <p:nvPr/>
            </p:nvSpPr>
            <p:spPr bwMode="auto">
              <a:xfrm flipV="1">
                <a:off x="819" y="2310"/>
                <a:ext cx="3445" cy="1504"/>
              </a:xfrm>
              <a:prstGeom prst="roundRect">
                <a:avLst>
                  <a:gd name="adj" fmla="val 2079"/>
                </a:avLst>
              </a:prstGeom>
              <a:solidFill>
                <a:srgbClr val="E1E1E1"/>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2" name="AutoShape 13"/>
              <p:cNvSpPr>
                <a:spLocks noChangeArrowheads="1"/>
              </p:cNvSpPr>
              <p:nvPr/>
            </p:nvSpPr>
            <p:spPr bwMode="auto">
              <a:xfrm flipV="1">
                <a:off x="915" y="2378"/>
                <a:ext cx="1876" cy="978"/>
              </a:xfrm>
              <a:prstGeom prst="roundRect">
                <a:avLst>
                  <a:gd name="adj" fmla="val 0"/>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3" name="AutoShape 14" descr="25%"/>
              <p:cNvSpPr>
                <a:spLocks noChangeArrowheads="1"/>
              </p:cNvSpPr>
              <p:nvPr/>
            </p:nvSpPr>
            <p:spPr bwMode="auto">
              <a:xfrm flipV="1">
                <a:off x="1134" y="2514"/>
                <a:ext cx="1135" cy="701"/>
              </a:xfrm>
              <a:prstGeom prst="roundRect">
                <a:avLst>
                  <a:gd name="adj" fmla="val 0"/>
                </a:avLst>
              </a:prstGeom>
              <a:pattFill prst="pct25">
                <a:fgClr>
                  <a:srgbClr val="00A000"/>
                </a:fgClr>
                <a:bgClr>
                  <a:srgbClr val="FFFFFF"/>
                </a:bgClr>
              </a:pattFill>
              <a:ln w="19050">
                <a:solidFill>
                  <a:srgbClr val="00A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4" name="Freeform 15"/>
              <p:cNvSpPr>
                <a:spLocks/>
              </p:cNvSpPr>
              <p:nvPr/>
            </p:nvSpPr>
            <p:spPr bwMode="auto">
              <a:xfrm>
                <a:off x="1053" y="2454"/>
                <a:ext cx="1320" cy="829"/>
              </a:xfrm>
              <a:custGeom>
                <a:avLst/>
                <a:gdLst>
                  <a:gd name="T0" fmla="*/ 1319 w 1320"/>
                  <a:gd name="T1" fmla="*/ 0 h 829"/>
                  <a:gd name="T2" fmla="*/ 1319 w 1320"/>
                  <a:gd name="T3" fmla="*/ 828 h 829"/>
                  <a:gd name="T4" fmla="*/ 0 w 1320"/>
                  <a:gd name="T5" fmla="*/ 828 h 829"/>
                  <a:gd name="T6" fmla="*/ 0 w 1320"/>
                  <a:gd name="T7" fmla="*/ 0 h 829"/>
                  <a:gd name="T8" fmla="*/ 1319 w 1320"/>
                  <a:gd name="T9" fmla="*/ 0 h 8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0" h="829">
                    <a:moveTo>
                      <a:pt x="1319" y="0"/>
                    </a:moveTo>
                    <a:lnTo>
                      <a:pt x="1319" y="828"/>
                    </a:lnTo>
                    <a:lnTo>
                      <a:pt x="0" y="828"/>
                    </a:lnTo>
                    <a:lnTo>
                      <a:pt x="0" y="0"/>
                    </a:lnTo>
                    <a:lnTo>
                      <a:pt x="1319"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5" name="Line 16"/>
              <p:cNvSpPr>
                <a:spLocks noChangeShapeType="1"/>
              </p:cNvSpPr>
              <p:nvPr/>
            </p:nvSpPr>
            <p:spPr bwMode="auto">
              <a:xfrm flipV="1">
                <a:off x="2269" y="2454"/>
                <a:ext cx="103" cy="6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 name="Line 17"/>
              <p:cNvSpPr>
                <a:spLocks noChangeShapeType="1"/>
              </p:cNvSpPr>
              <p:nvPr/>
            </p:nvSpPr>
            <p:spPr bwMode="auto">
              <a:xfrm>
                <a:off x="2269" y="3215"/>
                <a:ext cx="103" cy="67"/>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 name="Line 18"/>
              <p:cNvSpPr>
                <a:spLocks noChangeShapeType="1"/>
              </p:cNvSpPr>
              <p:nvPr/>
            </p:nvSpPr>
            <p:spPr bwMode="auto">
              <a:xfrm flipH="1">
                <a:off x="1053" y="3215"/>
                <a:ext cx="83" cy="67"/>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8" name="Line 19"/>
              <p:cNvSpPr>
                <a:spLocks noChangeShapeType="1"/>
              </p:cNvSpPr>
              <p:nvPr/>
            </p:nvSpPr>
            <p:spPr bwMode="auto">
              <a:xfrm flipH="1" flipV="1">
                <a:off x="1053" y="2454"/>
                <a:ext cx="83" cy="6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9" name="AutoShape 20"/>
              <p:cNvSpPr>
                <a:spLocks noChangeArrowheads="1"/>
              </p:cNvSpPr>
              <p:nvPr/>
            </p:nvSpPr>
            <p:spPr bwMode="auto">
              <a:xfrm flipV="1">
                <a:off x="2378" y="2489"/>
                <a:ext cx="157" cy="77"/>
              </a:xfrm>
              <a:prstGeom prst="roundRect">
                <a:avLst>
                  <a:gd name="adj" fmla="val 0"/>
                </a:avLst>
              </a:prstGeom>
              <a:solidFill>
                <a:srgbClr val="0000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70" name="AutoShape 21"/>
              <p:cNvSpPr>
                <a:spLocks noChangeArrowheads="1"/>
              </p:cNvSpPr>
              <p:nvPr/>
            </p:nvSpPr>
            <p:spPr bwMode="auto">
              <a:xfrm flipV="1">
                <a:off x="2378" y="2630"/>
                <a:ext cx="157" cy="71"/>
              </a:xfrm>
              <a:prstGeom prst="roundRect">
                <a:avLst>
                  <a:gd name="adj" fmla="val 0"/>
                </a:avLst>
              </a:prstGeom>
              <a:solidFill>
                <a:srgbClr val="0000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71" name="AutoShape 22"/>
              <p:cNvSpPr>
                <a:spLocks noChangeArrowheads="1"/>
              </p:cNvSpPr>
              <p:nvPr/>
            </p:nvSpPr>
            <p:spPr bwMode="auto">
              <a:xfrm flipV="1">
                <a:off x="2372" y="2768"/>
                <a:ext cx="163" cy="74"/>
              </a:xfrm>
              <a:prstGeom prst="roundRect">
                <a:avLst>
                  <a:gd name="adj" fmla="val 0"/>
                </a:avLst>
              </a:prstGeom>
              <a:solidFill>
                <a:srgbClr val="0000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72" name="AutoShape 23"/>
              <p:cNvSpPr>
                <a:spLocks noChangeArrowheads="1"/>
              </p:cNvSpPr>
              <p:nvPr/>
            </p:nvSpPr>
            <p:spPr bwMode="auto">
              <a:xfrm flipV="1">
                <a:off x="2372" y="2912"/>
                <a:ext cx="163" cy="72"/>
              </a:xfrm>
              <a:prstGeom prst="roundRect">
                <a:avLst>
                  <a:gd name="adj" fmla="val 0"/>
                </a:avLst>
              </a:prstGeom>
              <a:solidFill>
                <a:srgbClr val="0000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73" name="AutoShape 24"/>
              <p:cNvSpPr>
                <a:spLocks noChangeArrowheads="1"/>
              </p:cNvSpPr>
              <p:nvPr/>
            </p:nvSpPr>
            <p:spPr bwMode="auto">
              <a:xfrm flipV="1">
                <a:off x="2372" y="3052"/>
                <a:ext cx="163" cy="75"/>
              </a:xfrm>
              <a:prstGeom prst="roundRect">
                <a:avLst>
                  <a:gd name="adj" fmla="val 0"/>
                </a:avLst>
              </a:prstGeom>
              <a:solidFill>
                <a:srgbClr val="0000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74" name="AutoShape 25"/>
              <p:cNvSpPr>
                <a:spLocks noChangeArrowheads="1"/>
              </p:cNvSpPr>
              <p:nvPr/>
            </p:nvSpPr>
            <p:spPr bwMode="auto">
              <a:xfrm flipV="1">
                <a:off x="2378" y="3187"/>
                <a:ext cx="157" cy="76"/>
              </a:xfrm>
              <a:prstGeom prst="roundRect">
                <a:avLst>
                  <a:gd name="adj" fmla="val 0"/>
                </a:avLst>
              </a:prstGeom>
              <a:solidFill>
                <a:srgbClr val="0000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75" name="AutoShape 26"/>
              <p:cNvSpPr>
                <a:spLocks noChangeArrowheads="1"/>
              </p:cNvSpPr>
              <p:nvPr/>
            </p:nvSpPr>
            <p:spPr bwMode="auto">
              <a:xfrm flipV="1">
                <a:off x="1360" y="3444"/>
                <a:ext cx="829" cy="22"/>
              </a:xfrm>
              <a:prstGeom prst="roundRect">
                <a:avLst>
                  <a:gd name="adj" fmla="val 0"/>
                </a:avLst>
              </a:prstGeom>
              <a:solidFill>
                <a:srgbClr val="000000"/>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76" name="Freeform 27"/>
              <p:cNvSpPr>
                <a:spLocks/>
              </p:cNvSpPr>
              <p:nvPr/>
            </p:nvSpPr>
            <p:spPr bwMode="auto">
              <a:xfrm>
                <a:off x="1311" y="3404"/>
                <a:ext cx="929" cy="89"/>
              </a:xfrm>
              <a:custGeom>
                <a:avLst/>
                <a:gdLst>
                  <a:gd name="T0" fmla="*/ 928 w 929"/>
                  <a:gd name="T1" fmla="*/ 88 h 89"/>
                  <a:gd name="T2" fmla="*/ 928 w 929"/>
                  <a:gd name="T3" fmla="*/ 0 h 89"/>
                  <a:gd name="T4" fmla="*/ 0 w 929"/>
                  <a:gd name="T5" fmla="*/ 0 h 89"/>
                  <a:gd name="T6" fmla="*/ 0 w 929"/>
                  <a:gd name="T7" fmla="*/ 88 h 89"/>
                  <a:gd name="T8" fmla="*/ 928 w 929"/>
                  <a:gd name="T9" fmla="*/ 88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9" h="89">
                    <a:moveTo>
                      <a:pt x="928" y="88"/>
                    </a:moveTo>
                    <a:lnTo>
                      <a:pt x="928" y="0"/>
                    </a:lnTo>
                    <a:lnTo>
                      <a:pt x="0" y="0"/>
                    </a:lnTo>
                    <a:lnTo>
                      <a:pt x="0" y="88"/>
                    </a:lnTo>
                    <a:lnTo>
                      <a:pt x="928" y="88"/>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 name="Freeform 28"/>
              <p:cNvSpPr>
                <a:spLocks/>
              </p:cNvSpPr>
              <p:nvPr/>
            </p:nvSpPr>
            <p:spPr bwMode="auto">
              <a:xfrm>
                <a:off x="1027" y="3562"/>
                <a:ext cx="262" cy="127"/>
              </a:xfrm>
              <a:custGeom>
                <a:avLst/>
                <a:gdLst>
                  <a:gd name="T0" fmla="*/ 217 w 262"/>
                  <a:gd name="T1" fmla="*/ 0 h 127"/>
                  <a:gd name="T2" fmla="*/ 222 w 262"/>
                  <a:gd name="T3" fmla="*/ 0 h 127"/>
                  <a:gd name="T4" fmla="*/ 230 w 262"/>
                  <a:gd name="T5" fmla="*/ 0 h 127"/>
                  <a:gd name="T6" fmla="*/ 236 w 262"/>
                  <a:gd name="T7" fmla="*/ 0 h 127"/>
                  <a:gd name="T8" fmla="*/ 246 w 262"/>
                  <a:gd name="T9" fmla="*/ 8 h 127"/>
                  <a:gd name="T10" fmla="*/ 246 w 262"/>
                  <a:gd name="T11" fmla="*/ 10 h 127"/>
                  <a:gd name="T12" fmla="*/ 261 w 262"/>
                  <a:gd name="T13" fmla="*/ 14 h 127"/>
                  <a:gd name="T14" fmla="*/ 261 w 262"/>
                  <a:gd name="T15" fmla="*/ 14 h 127"/>
                  <a:gd name="T16" fmla="*/ 261 w 262"/>
                  <a:gd name="T17" fmla="*/ 14 h 127"/>
                  <a:gd name="T18" fmla="*/ 261 w 262"/>
                  <a:gd name="T19" fmla="*/ 27 h 127"/>
                  <a:gd name="T20" fmla="*/ 261 w 262"/>
                  <a:gd name="T21" fmla="*/ 27 h 127"/>
                  <a:gd name="T22" fmla="*/ 261 w 262"/>
                  <a:gd name="T23" fmla="*/ 106 h 127"/>
                  <a:gd name="T24" fmla="*/ 261 w 262"/>
                  <a:gd name="T25" fmla="*/ 108 h 127"/>
                  <a:gd name="T26" fmla="*/ 261 w 262"/>
                  <a:gd name="T27" fmla="*/ 111 h 127"/>
                  <a:gd name="T28" fmla="*/ 261 w 262"/>
                  <a:gd name="T29" fmla="*/ 113 h 127"/>
                  <a:gd name="T30" fmla="*/ 261 w 262"/>
                  <a:gd name="T31" fmla="*/ 119 h 127"/>
                  <a:gd name="T32" fmla="*/ 253 w 262"/>
                  <a:gd name="T33" fmla="*/ 119 h 127"/>
                  <a:gd name="T34" fmla="*/ 246 w 262"/>
                  <a:gd name="T35" fmla="*/ 123 h 127"/>
                  <a:gd name="T36" fmla="*/ 243 w 262"/>
                  <a:gd name="T37" fmla="*/ 123 h 127"/>
                  <a:gd name="T38" fmla="*/ 230 w 262"/>
                  <a:gd name="T39" fmla="*/ 126 h 127"/>
                  <a:gd name="T40" fmla="*/ 230 w 262"/>
                  <a:gd name="T41" fmla="*/ 126 h 127"/>
                  <a:gd name="T42" fmla="*/ 217 w 262"/>
                  <a:gd name="T43" fmla="*/ 126 h 127"/>
                  <a:gd name="T44" fmla="*/ 38 w 262"/>
                  <a:gd name="T45" fmla="*/ 126 h 127"/>
                  <a:gd name="T46" fmla="*/ 37 w 262"/>
                  <a:gd name="T47" fmla="*/ 126 h 127"/>
                  <a:gd name="T48" fmla="*/ 26 w 262"/>
                  <a:gd name="T49" fmla="*/ 126 h 127"/>
                  <a:gd name="T50" fmla="*/ 24 w 262"/>
                  <a:gd name="T51" fmla="*/ 123 h 127"/>
                  <a:gd name="T52" fmla="*/ 12 w 262"/>
                  <a:gd name="T53" fmla="*/ 123 h 127"/>
                  <a:gd name="T54" fmla="*/ 12 w 262"/>
                  <a:gd name="T55" fmla="*/ 119 h 127"/>
                  <a:gd name="T56" fmla="*/ 5 w 262"/>
                  <a:gd name="T57" fmla="*/ 119 h 127"/>
                  <a:gd name="T58" fmla="*/ 0 w 262"/>
                  <a:gd name="T59" fmla="*/ 119 h 127"/>
                  <a:gd name="T60" fmla="*/ 0 w 262"/>
                  <a:gd name="T61" fmla="*/ 111 h 127"/>
                  <a:gd name="T62" fmla="*/ 0 w 262"/>
                  <a:gd name="T63" fmla="*/ 108 h 127"/>
                  <a:gd name="T64" fmla="*/ 0 w 262"/>
                  <a:gd name="T65" fmla="*/ 106 h 127"/>
                  <a:gd name="T66" fmla="*/ 0 w 262"/>
                  <a:gd name="T67" fmla="*/ 27 h 127"/>
                  <a:gd name="T68" fmla="*/ 0 w 262"/>
                  <a:gd name="T69" fmla="*/ 27 h 127"/>
                  <a:gd name="T70" fmla="*/ 0 w 262"/>
                  <a:gd name="T71" fmla="*/ 18 h 127"/>
                  <a:gd name="T72" fmla="*/ 0 w 262"/>
                  <a:gd name="T73" fmla="*/ 14 h 127"/>
                  <a:gd name="T74" fmla="*/ 1 w 262"/>
                  <a:gd name="T75" fmla="*/ 14 h 127"/>
                  <a:gd name="T76" fmla="*/ 5 w 262"/>
                  <a:gd name="T77" fmla="*/ 10 h 127"/>
                  <a:gd name="T78" fmla="*/ 12 w 262"/>
                  <a:gd name="T79" fmla="*/ 8 h 127"/>
                  <a:gd name="T80" fmla="*/ 24 w 262"/>
                  <a:gd name="T81" fmla="*/ 8 h 127"/>
                  <a:gd name="T82" fmla="*/ 24 w 262"/>
                  <a:gd name="T83" fmla="*/ 0 h 127"/>
                  <a:gd name="T84" fmla="*/ 26 w 262"/>
                  <a:gd name="T85" fmla="*/ 0 h 127"/>
                  <a:gd name="T86" fmla="*/ 38 w 262"/>
                  <a:gd name="T87" fmla="*/ 0 h 12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62" h="127">
                    <a:moveTo>
                      <a:pt x="38" y="0"/>
                    </a:moveTo>
                    <a:lnTo>
                      <a:pt x="217" y="0"/>
                    </a:lnTo>
                    <a:lnTo>
                      <a:pt x="222" y="0"/>
                    </a:lnTo>
                    <a:lnTo>
                      <a:pt x="230" y="0"/>
                    </a:lnTo>
                    <a:lnTo>
                      <a:pt x="236" y="0"/>
                    </a:lnTo>
                    <a:lnTo>
                      <a:pt x="243" y="8"/>
                    </a:lnTo>
                    <a:lnTo>
                      <a:pt x="246" y="8"/>
                    </a:lnTo>
                    <a:lnTo>
                      <a:pt x="246" y="10"/>
                    </a:lnTo>
                    <a:lnTo>
                      <a:pt x="253" y="10"/>
                    </a:lnTo>
                    <a:lnTo>
                      <a:pt x="261" y="14"/>
                    </a:lnTo>
                    <a:lnTo>
                      <a:pt x="261" y="18"/>
                    </a:lnTo>
                    <a:lnTo>
                      <a:pt x="261" y="27"/>
                    </a:lnTo>
                    <a:lnTo>
                      <a:pt x="261" y="106"/>
                    </a:lnTo>
                    <a:lnTo>
                      <a:pt x="261" y="108"/>
                    </a:lnTo>
                    <a:lnTo>
                      <a:pt x="261" y="111"/>
                    </a:lnTo>
                    <a:lnTo>
                      <a:pt x="261" y="113"/>
                    </a:lnTo>
                    <a:lnTo>
                      <a:pt x="261" y="119"/>
                    </a:lnTo>
                    <a:lnTo>
                      <a:pt x="253" y="119"/>
                    </a:lnTo>
                    <a:lnTo>
                      <a:pt x="246" y="119"/>
                    </a:lnTo>
                    <a:lnTo>
                      <a:pt x="246" y="123"/>
                    </a:lnTo>
                    <a:lnTo>
                      <a:pt x="243" y="123"/>
                    </a:lnTo>
                    <a:lnTo>
                      <a:pt x="236" y="123"/>
                    </a:lnTo>
                    <a:lnTo>
                      <a:pt x="230" y="126"/>
                    </a:lnTo>
                    <a:lnTo>
                      <a:pt x="222" y="126"/>
                    </a:lnTo>
                    <a:lnTo>
                      <a:pt x="217" y="126"/>
                    </a:lnTo>
                    <a:lnTo>
                      <a:pt x="38" y="126"/>
                    </a:lnTo>
                    <a:lnTo>
                      <a:pt x="37" y="126"/>
                    </a:lnTo>
                    <a:lnTo>
                      <a:pt x="26" y="126"/>
                    </a:lnTo>
                    <a:lnTo>
                      <a:pt x="24" y="126"/>
                    </a:lnTo>
                    <a:lnTo>
                      <a:pt x="24" y="123"/>
                    </a:lnTo>
                    <a:lnTo>
                      <a:pt x="12" y="123"/>
                    </a:lnTo>
                    <a:lnTo>
                      <a:pt x="12" y="119"/>
                    </a:lnTo>
                    <a:lnTo>
                      <a:pt x="5" y="119"/>
                    </a:lnTo>
                    <a:lnTo>
                      <a:pt x="1" y="119"/>
                    </a:lnTo>
                    <a:lnTo>
                      <a:pt x="0" y="119"/>
                    </a:lnTo>
                    <a:lnTo>
                      <a:pt x="0" y="113"/>
                    </a:lnTo>
                    <a:lnTo>
                      <a:pt x="0" y="111"/>
                    </a:lnTo>
                    <a:lnTo>
                      <a:pt x="0" y="108"/>
                    </a:lnTo>
                    <a:lnTo>
                      <a:pt x="0" y="106"/>
                    </a:lnTo>
                    <a:lnTo>
                      <a:pt x="0" y="27"/>
                    </a:lnTo>
                    <a:lnTo>
                      <a:pt x="0" y="18"/>
                    </a:lnTo>
                    <a:lnTo>
                      <a:pt x="0" y="14"/>
                    </a:lnTo>
                    <a:lnTo>
                      <a:pt x="1" y="14"/>
                    </a:lnTo>
                    <a:lnTo>
                      <a:pt x="5" y="14"/>
                    </a:lnTo>
                    <a:lnTo>
                      <a:pt x="5" y="10"/>
                    </a:lnTo>
                    <a:lnTo>
                      <a:pt x="12" y="10"/>
                    </a:lnTo>
                    <a:lnTo>
                      <a:pt x="12" y="8"/>
                    </a:lnTo>
                    <a:lnTo>
                      <a:pt x="24" y="8"/>
                    </a:lnTo>
                    <a:lnTo>
                      <a:pt x="24" y="0"/>
                    </a:lnTo>
                    <a:lnTo>
                      <a:pt x="26" y="0"/>
                    </a:lnTo>
                    <a:lnTo>
                      <a:pt x="37" y="0"/>
                    </a:lnTo>
                    <a:lnTo>
                      <a:pt x="38"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 name="Freeform 29"/>
              <p:cNvSpPr>
                <a:spLocks/>
              </p:cNvSpPr>
              <p:nvPr/>
            </p:nvSpPr>
            <p:spPr bwMode="auto">
              <a:xfrm>
                <a:off x="1475" y="3610"/>
                <a:ext cx="94" cy="64"/>
              </a:xfrm>
              <a:custGeom>
                <a:avLst/>
                <a:gdLst>
                  <a:gd name="T0" fmla="*/ 93 w 94"/>
                  <a:gd name="T1" fmla="*/ 29 h 64"/>
                  <a:gd name="T2" fmla="*/ 93 w 94"/>
                  <a:gd name="T3" fmla="*/ 29 h 64"/>
                  <a:gd name="T4" fmla="*/ 91 w 94"/>
                  <a:gd name="T5" fmla="*/ 22 h 64"/>
                  <a:gd name="T6" fmla="*/ 82 w 94"/>
                  <a:gd name="T7" fmla="*/ 18 h 64"/>
                  <a:gd name="T8" fmla="*/ 81 w 94"/>
                  <a:gd name="T9" fmla="*/ 15 h 64"/>
                  <a:gd name="T10" fmla="*/ 81 w 94"/>
                  <a:gd name="T11" fmla="*/ 9 h 64"/>
                  <a:gd name="T12" fmla="*/ 75 w 94"/>
                  <a:gd name="T13" fmla="*/ 4 h 64"/>
                  <a:gd name="T14" fmla="*/ 68 w 94"/>
                  <a:gd name="T15" fmla="*/ 3 h 64"/>
                  <a:gd name="T16" fmla="*/ 62 w 94"/>
                  <a:gd name="T17" fmla="*/ 3 h 64"/>
                  <a:gd name="T18" fmla="*/ 58 w 94"/>
                  <a:gd name="T19" fmla="*/ 0 h 64"/>
                  <a:gd name="T20" fmla="*/ 45 w 94"/>
                  <a:gd name="T21" fmla="*/ 0 h 64"/>
                  <a:gd name="T22" fmla="*/ 45 w 94"/>
                  <a:gd name="T23" fmla="*/ 0 h 64"/>
                  <a:gd name="T24" fmla="*/ 32 w 94"/>
                  <a:gd name="T25" fmla="*/ 3 h 64"/>
                  <a:gd name="T26" fmla="*/ 27 w 94"/>
                  <a:gd name="T27" fmla="*/ 3 h 64"/>
                  <a:gd name="T28" fmla="*/ 25 w 94"/>
                  <a:gd name="T29" fmla="*/ 4 h 64"/>
                  <a:gd name="T30" fmla="*/ 22 w 94"/>
                  <a:gd name="T31" fmla="*/ 9 h 64"/>
                  <a:gd name="T32" fmla="*/ 13 w 94"/>
                  <a:gd name="T33" fmla="*/ 15 h 64"/>
                  <a:gd name="T34" fmla="*/ 13 w 94"/>
                  <a:gd name="T35" fmla="*/ 18 h 64"/>
                  <a:gd name="T36" fmla="*/ 8 w 94"/>
                  <a:gd name="T37" fmla="*/ 22 h 64"/>
                  <a:gd name="T38" fmla="*/ 0 w 94"/>
                  <a:gd name="T39" fmla="*/ 29 h 64"/>
                  <a:gd name="T40" fmla="*/ 0 w 94"/>
                  <a:gd name="T41" fmla="*/ 29 h 64"/>
                  <a:gd name="T42" fmla="*/ 0 w 94"/>
                  <a:gd name="T43" fmla="*/ 37 h 64"/>
                  <a:gd name="T44" fmla="*/ 0 w 94"/>
                  <a:gd name="T45" fmla="*/ 38 h 64"/>
                  <a:gd name="T46" fmla="*/ 8 w 94"/>
                  <a:gd name="T47" fmla="*/ 45 h 64"/>
                  <a:gd name="T48" fmla="*/ 13 w 94"/>
                  <a:gd name="T49" fmla="*/ 49 h 64"/>
                  <a:gd name="T50" fmla="*/ 13 w 94"/>
                  <a:gd name="T51" fmla="*/ 57 h 64"/>
                  <a:gd name="T52" fmla="*/ 22 w 94"/>
                  <a:gd name="T53" fmla="*/ 58 h 64"/>
                  <a:gd name="T54" fmla="*/ 25 w 94"/>
                  <a:gd name="T55" fmla="*/ 58 h 64"/>
                  <a:gd name="T56" fmla="*/ 27 w 94"/>
                  <a:gd name="T57" fmla="*/ 60 h 64"/>
                  <a:gd name="T58" fmla="*/ 32 w 94"/>
                  <a:gd name="T59" fmla="*/ 63 h 64"/>
                  <a:gd name="T60" fmla="*/ 45 w 94"/>
                  <a:gd name="T61" fmla="*/ 63 h 64"/>
                  <a:gd name="T62" fmla="*/ 45 w 94"/>
                  <a:gd name="T63" fmla="*/ 63 h 64"/>
                  <a:gd name="T64" fmla="*/ 58 w 94"/>
                  <a:gd name="T65" fmla="*/ 63 h 64"/>
                  <a:gd name="T66" fmla="*/ 62 w 94"/>
                  <a:gd name="T67" fmla="*/ 63 h 64"/>
                  <a:gd name="T68" fmla="*/ 68 w 94"/>
                  <a:gd name="T69" fmla="*/ 60 h 64"/>
                  <a:gd name="T70" fmla="*/ 75 w 94"/>
                  <a:gd name="T71" fmla="*/ 58 h 64"/>
                  <a:gd name="T72" fmla="*/ 81 w 94"/>
                  <a:gd name="T73" fmla="*/ 58 h 64"/>
                  <a:gd name="T74" fmla="*/ 81 w 94"/>
                  <a:gd name="T75" fmla="*/ 57 h 64"/>
                  <a:gd name="T76" fmla="*/ 82 w 94"/>
                  <a:gd name="T77" fmla="*/ 49 h 64"/>
                  <a:gd name="T78" fmla="*/ 91 w 94"/>
                  <a:gd name="T79" fmla="*/ 45 h 64"/>
                  <a:gd name="T80" fmla="*/ 93 w 94"/>
                  <a:gd name="T81" fmla="*/ 38 h 64"/>
                  <a:gd name="T82" fmla="*/ 93 w 94"/>
                  <a:gd name="T83" fmla="*/ 37 h 6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94" h="64">
                    <a:moveTo>
                      <a:pt x="93" y="31"/>
                    </a:moveTo>
                    <a:lnTo>
                      <a:pt x="93" y="29"/>
                    </a:lnTo>
                    <a:lnTo>
                      <a:pt x="91" y="23"/>
                    </a:lnTo>
                    <a:lnTo>
                      <a:pt x="91" y="22"/>
                    </a:lnTo>
                    <a:lnTo>
                      <a:pt x="91" y="18"/>
                    </a:lnTo>
                    <a:lnTo>
                      <a:pt x="82" y="18"/>
                    </a:lnTo>
                    <a:lnTo>
                      <a:pt x="81" y="15"/>
                    </a:lnTo>
                    <a:lnTo>
                      <a:pt x="81" y="9"/>
                    </a:lnTo>
                    <a:lnTo>
                      <a:pt x="75" y="4"/>
                    </a:lnTo>
                    <a:lnTo>
                      <a:pt x="68" y="3"/>
                    </a:lnTo>
                    <a:lnTo>
                      <a:pt x="63" y="3"/>
                    </a:lnTo>
                    <a:lnTo>
                      <a:pt x="62" y="3"/>
                    </a:lnTo>
                    <a:lnTo>
                      <a:pt x="62" y="0"/>
                    </a:lnTo>
                    <a:lnTo>
                      <a:pt x="58" y="0"/>
                    </a:lnTo>
                    <a:lnTo>
                      <a:pt x="45" y="0"/>
                    </a:lnTo>
                    <a:lnTo>
                      <a:pt x="37" y="0"/>
                    </a:lnTo>
                    <a:lnTo>
                      <a:pt x="32" y="3"/>
                    </a:lnTo>
                    <a:lnTo>
                      <a:pt x="27" y="3"/>
                    </a:lnTo>
                    <a:lnTo>
                      <a:pt x="27" y="4"/>
                    </a:lnTo>
                    <a:lnTo>
                      <a:pt x="25" y="4"/>
                    </a:lnTo>
                    <a:lnTo>
                      <a:pt x="22" y="9"/>
                    </a:lnTo>
                    <a:lnTo>
                      <a:pt x="13" y="15"/>
                    </a:lnTo>
                    <a:lnTo>
                      <a:pt x="13" y="18"/>
                    </a:lnTo>
                    <a:lnTo>
                      <a:pt x="8" y="22"/>
                    </a:lnTo>
                    <a:lnTo>
                      <a:pt x="8" y="23"/>
                    </a:lnTo>
                    <a:lnTo>
                      <a:pt x="0" y="29"/>
                    </a:lnTo>
                    <a:lnTo>
                      <a:pt x="0" y="31"/>
                    </a:lnTo>
                    <a:lnTo>
                      <a:pt x="0" y="37"/>
                    </a:lnTo>
                    <a:lnTo>
                      <a:pt x="0" y="38"/>
                    </a:lnTo>
                    <a:lnTo>
                      <a:pt x="8" y="45"/>
                    </a:lnTo>
                    <a:lnTo>
                      <a:pt x="13" y="46"/>
                    </a:lnTo>
                    <a:lnTo>
                      <a:pt x="13" y="49"/>
                    </a:lnTo>
                    <a:lnTo>
                      <a:pt x="13" y="57"/>
                    </a:lnTo>
                    <a:lnTo>
                      <a:pt x="13" y="58"/>
                    </a:lnTo>
                    <a:lnTo>
                      <a:pt x="22" y="58"/>
                    </a:lnTo>
                    <a:lnTo>
                      <a:pt x="25" y="58"/>
                    </a:lnTo>
                    <a:lnTo>
                      <a:pt x="27" y="60"/>
                    </a:lnTo>
                    <a:lnTo>
                      <a:pt x="32" y="63"/>
                    </a:lnTo>
                    <a:lnTo>
                      <a:pt x="37" y="63"/>
                    </a:lnTo>
                    <a:lnTo>
                      <a:pt x="45" y="63"/>
                    </a:lnTo>
                    <a:lnTo>
                      <a:pt x="58" y="63"/>
                    </a:lnTo>
                    <a:lnTo>
                      <a:pt x="62" y="63"/>
                    </a:lnTo>
                    <a:lnTo>
                      <a:pt x="63" y="63"/>
                    </a:lnTo>
                    <a:lnTo>
                      <a:pt x="68" y="60"/>
                    </a:lnTo>
                    <a:lnTo>
                      <a:pt x="75" y="60"/>
                    </a:lnTo>
                    <a:lnTo>
                      <a:pt x="75" y="58"/>
                    </a:lnTo>
                    <a:lnTo>
                      <a:pt x="81" y="58"/>
                    </a:lnTo>
                    <a:lnTo>
                      <a:pt x="81" y="57"/>
                    </a:lnTo>
                    <a:lnTo>
                      <a:pt x="82" y="57"/>
                    </a:lnTo>
                    <a:lnTo>
                      <a:pt x="82" y="49"/>
                    </a:lnTo>
                    <a:lnTo>
                      <a:pt x="91" y="46"/>
                    </a:lnTo>
                    <a:lnTo>
                      <a:pt x="91" y="45"/>
                    </a:lnTo>
                    <a:lnTo>
                      <a:pt x="93" y="38"/>
                    </a:lnTo>
                    <a:lnTo>
                      <a:pt x="93" y="37"/>
                    </a:lnTo>
                    <a:lnTo>
                      <a:pt x="93" y="31"/>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 name="Freeform 30"/>
              <p:cNvSpPr>
                <a:spLocks/>
              </p:cNvSpPr>
              <p:nvPr/>
            </p:nvSpPr>
            <p:spPr bwMode="auto">
              <a:xfrm>
                <a:off x="1502" y="3628"/>
                <a:ext cx="49" cy="29"/>
              </a:xfrm>
              <a:custGeom>
                <a:avLst/>
                <a:gdLst>
                  <a:gd name="T0" fmla="*/ 48 w 49"/>
                  <a:gd name="T1" fmla="*/ 13 h 29"/>
                  <a:gd name="T2" fmla="*/ 48 w 49"/>
                  <a:gd name="T3" fmla="*/ 11 h 29"/>
                  <a:gd name="T4" fmla="*/ 41 w 49"/>
                  <a:gd name="T5" fmla="*/ 11 h 29"/>
                  <a:gd name="T6" fmla="*/ 41 w 49"/>
                  <a:gd name="T7" fmla="*/ 5 h 29"/>
                  <a:gd name="T8" fmla="*/ 36 w 49"/>
                  <a:gd name="T9" fmla="*/ 5 h 29"/>
                  <a:gd name="T10" fmla="*/ 36 w 49"/>
                  <a:gd name="T11" fmla="*/ 0 h 29"/>
                  <a:gd name="T12" fmla="*/ 35 w 49"/>
                  <a:gd name="T13" fmla="*/ 0 h 29"/>
                  <a:gd name="T14" fmla="*/ 31 w 49"/>
                  <a:gd name="T15" fmla="*/ 0 h 29"/>
                  <a:gd name="T16" fmla="*/ 31 w 49"/>
                  <a:gd name="T17" fmla="*/ 0 h 29"/>
                  <a:gd name="T18" fmla="*/ 31 w 49"/>
                  <a:gd name="T19" fmla="*/ 0 h 29"/>
                  <a:gd name="T20" fmla="*/ 18 w 49"/>
                  <a:gd name="T21" fmla="*/ 0 h 29"/>
                  <a:gd name="T22" fmla="*/ 18 w 49"/>
                  <a:gd name="T23" fmla="*/ 0 h 29"/>
                  <a:gd name="T24" fmla="*/ 18 w 49"/>
                  <a:gd name="T25" fmla="*/ 0 h 29"/>
                  <a:gd name="T26" fmla="*/ 10 w 49"/>
                  <a:gd name="T27" fmla="*/ 0 h 29"/>
                  <a:gd name="T28" fmla="*/ 10 w 49"/>
                  <a:gd name="T29" fmla="*/ 0 h 29"/>
                  <a:gd name="T30" fmla="*/ 5 w 49"/>
                  <a:gd name="T31" fmla="*/ 0 h 29"/>
                  <a:gd name="T32" fmla="*/ 5 w 49"/>
                  <a:gd name="T33" fmla="*/ 5 h 29"/>
                  <a:gd name="T34" fmla="*/ 0 w 49"/>
                  <a:gd name="T35" fmla="*/ 5 h 29"/>
                  <a:gd name="T36" fmla="*/ 0 w 49"/>
                  <a:gd name="T37" fmla="*/ 11 h 29"/>
                  <a:gd name="T38" fmla="*/ 0 w 49"/>
                  <a:gd name="T39" fmla="*/ 11 h 29"/>
                  <a:gd name="T40" fmla="*/ 0 w 49"/>
                  <a:gd name="T41" fmla="*/ 13 h 29"/>
                  <a:gd name="T42" fmla="*/ 0 w 49"/>
                  <a:gd name="T43" fmla="*/ 17 h 29"/>
                  <a:gd name="T44" fmla="*/ 0 w 49"/>
                  <a:gd name="T45" fmla="*/ 19 h 29"/>
                  <a:gd name="T46" fmla="*/ 0 w 49"/>
                  <a:gd name="T47" fmla="*/ 19 h 29"/>
                  <a:gd name="T48" fmla="*/ 0 w 49"/>
                  <a:gd name="T49" fmla="*/ 20 h 29"/>
                  <a:gd name="T50" fmla="*/ 5 w 49"/>
                  <a:gd name="T51" fmla="*/ 27 h 29"/>
                  <a:gd name="T52" fmla="*/ 5 w 49"/>
                  <a:gd name="T53" fmla="*/ 27 h 29"/>
                  <a:gd name="T54" fmla="*/ 10 w 49"/>
                  <a:gd name="T55" fmla="*/ 27 h 29"/>
                  <a:gd name="T56" fmla="*/ 10 w 49"/>
                  <a:gd name="T57" fmla="*/ 28 h 29"/>
                  <a:gd name="T58" fmla="*/ 18 w 49"/>
                  <a:gd name="T59" fmla="*/ 28 h 29"/>
                  <a:gd name="T60" fmla="*/ 18 w 49"/>
                  <a:gd name="T61" fmla="*/ 28 h 29"/>
                  <a:gd name="T62" fmla="*/ 18 w 49"/>
                  <a:gd name="T63" fmla="*/ 28 h 29"/>
                  <a:gd name="T64" fmla="*/ 31 w 49"/>
                  <a:gd name="T65" fmla="*/ 28 h 29"/>
                  <a:gd name="T66" fmla="*/ 31 w 49"/>
                  <a:gd name="T67" fmla="*/ 28 h 29"/>
                  <a:gd name="T68" fmla="*/ 31 w 49"/>
                  <a:gd name="T69" fmla="*/ 28 h 29"/>
                  <a:gd name="T70" fmla="*/ 35 w 49"/>
                  <a:gd name="T71" fmla="*/ 27 h 29"/>
                  <a:gd name="T72" fmla="*/ 36 w 49"/>
                  <a:gd name="T73" fmla="*/ 27 h 29"/>
                  <a:gd name="T74" fmla="*/ 36 w 49"/>
                  <a:gd name="T75" fmla="*/ 27 h 29"/>
                  <a:gd name="T76" fmla="*/ 41 w 49"/>
                  <a:gd name="T77" fmla="*/ 20 h 29"/>
                  <a:gd name="T78" fmla="*/ 41 w 49"/>
                  <a:gd name="T79" fmla="*/ 19 h 29"/>
                  <a:gd name="T80" fmla="*/ 48 w 49"/>
                  <a:gd name="T81" fmla="*/ 19 h 29"/>
                  <a:gd name="T82" fmla="*/ 48 w 49"/>
                  <a:gd name="T83" fmla="*/ 17 h 2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49" h="29">
                    <a:moveTo>
                      <a:pt x="48" y="13"/>
                    </a:moveTo>
                    <a:lnTo>
                      <a:pt x="48" y="13"/>
                    </a:lnTo>
                    <a:lnTo>
                      <a:pt x="48" y="11"/>
                    </a:lnTo>
                    <a:lnTo>
                      <a:pt x="41" y="11"/>
                    </a:lnTo>
                    <a:lnTo>
                      <a:pt x="41" y="5"/>
                    </a:lnTo>
                    <a:lnTo>
                      <a:pt x="36" y="5"/>
                    </a:lnTo>
                    <a:lnTo>
                      <a:pt x="36" y="4"/>
                    </a:lnTo>
                    <a:lnTo>
                      <a:pt x="36" y="0"/>
                    </a:lnTo>
                    <a:lnTo>
                      <a:pt x="35" y="0"/>
                    </a:lnTo>
                    <a:lnTo>
                      <a:pt x="31" y="0"/>
                    </a:lnTo>
                    <a:lnTo>
                      <a:pt x="18" y="0"/>
                    </a:lnTo>
                    <a:lnTo>
                      <a:pt x="14" y="0"/>
                    </a:lnTo>
                    <a:lnTo>
                      <a:pt x="10" y="0"/>
                    </a:lnTo>
                    <a:lnTo>
                      <a:pt x="5" y="0"/>
                    </a:lnTo>
                    <a:lnTo>
                      <a:pt x="5" y="4"/>
                    </a:lnTo>
                    <a:lnTo>
                      <a:pt x="5" y="5"/>
                    </a:lnTo>
                    <a:lnTo>
                      <a:pt x="0" y="5"/>
                    </a:lnTo>
                    <a:lnTo>
                      <a:pt x="0" y="11"/>
                    </a:lnTo>
                    <a:lnTo>
                      <a:pt x="0" y="13"/>
                    </a:lnTo>
                    <a:lnTo>
                      <a:pt x="0" y="17"/>
                    </a:lnTo>
                    <a:lnTo>
                      <a:pt x="0" y="19"/>
                    </a:lnTo>
                    <a:lnTo>
                      <a:pt x="0" y="20"/>
                    </a:lnTo>
                    <a:lnTo>
                      <a:pt x="5" y="27"/>
                    </a:lnTo>
                    <a:lnTo>
                      <a:pt x="10" y="27"/>
                    </a:lnTo>
                    <a:lnTo>
                      <a:pt x="10" y="28"/>
                    </a:lnTo>
                    <a:lnTo>
                      <a:pt x="14" y="28"/>
                    </a:lnTo>
                    <a:lnTo>
                      <a:pt x="18" y="28"/>
                    </a:lnTo>
                    <a:lnTo>
                      <a:pt x="31" y="28"/>
                    </a:lnTo>
                    <a:lnTo>
                      <a:pt x="35" y="27"/>
                    </a:lnTo>
                    <a:lnTo>
                      <a:pt x="36" y="27"/>
                    </a:lnTo>
                    <a:lnTo>
                      <a:pt x="41" y="27"/>
                    </a:lnTo>
                    <a:lnTo>
                      <a:pt x="41" y="20"/>
                    </a:lnTo>
                    <a:lnTo>
                      <a:pt x="41" y="19"/>
                    </a:lnTo>
                    <a:lnTo>
                      <a:pt x="48" y="19"/>
                    </a:lnTo>
                    <a:lnTo>
                      <a:pt x="48" y="17"/>
                    </a:lnTo>
                    <a:lnTo>
                      <a:pt x="48" y="13"/>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0" name="Freeform 31"/>
              <p:cNvSpPr>
                <a:spLocks/>
              </p:cNvSpPr>
              <p:nvPr/>
            </p:nvSpPr>
            <p:spPr bwMode="auto">
              <a:xfrm>
                <a:off x="2378" y="3552"/>
                <a:ext cx="201" cy="154"/>
              </a:xfrm>
              <a:custGeom>
                <a:avLst/>
                <a:gdLst>
                  <a:gd name="T0" fmla="*/ 200 w 201"/>
                  <a:gd name="T1" fmla="*/ 76 h 154"/>
                  <a:gd name="T2" fmla="*/ 200 w 201"/>
                  <a:gd name="T3" fmla="*/ 61 h 154"/>
                  <a:gd name="T4" fmla="*/ 200 w 201"/>
                  <a:gd name="T5" fmla="*/ 46 h 154"/>
                  <a:gd name="T6" fmla="*/ 189 w 201"/>
                  <a:gd name="T7" fmla="*/ 38 h 154"/>
                  <a:gd name="T8" fmla="*/ 179 w 201"/>
                  <a:gd name="T9" fmla="*/ 37 h 154"/>
                  <a:gd name="T10" fmla="*/ 177 w 201"/>
                  <a:gd name="T11" fmla="*/ 24 h 154"/>
                  <a:gd name="T12" fmla="*/ 158 w 201"/>
                  <a:gd name="T13" fmla="*/ 18 h 154"/>
                  <a:gd name="T14" fmla="*/ 148 w 201"/>
                  <a:gd name="T15" fmla="*/ 10 h 154"/>
                  <a:gd name="T16" fmla="*/ 131 w 201"/>
                  <a:gd name="T17" fmla="*/ 5 h 154"/>
                  <a:gd name="T18" fmla="*/ 117 w 201"/>
                  <a:gd name="T19" fmla="*/ 0 h 154"/>
                  <a:gd name="T20" fmla="*/ 105 w 201"/>
                  <a:gd name="T21" fmla="*/ 0 h 154"/>
                  <a:gd name="T22" fmla="*/ 89 w 201"/>
                  <a:gd name="T23" fmla="*/ 0 h 154"/>
                  <a:gd name="T24" fmla="*/ 75 w 201"/>
                  <a:gd name="T25" fmla="*/ 5 h 154"/>
                  <a:gd name="T26" fmla="*/ 62 w 201"/>
                  <a:gd name="T27" fmla="*/ 10 h 154"/>
                  <a:gd name="T28" fmla="*/ 48 w 201"/>
                  <a:gd name="T29" fmla="*/ 18 h 154"/>
                  <a:gd name="T30" fmla="*/ 37 w 201"/>
                  <a:gd name="T31" fmla="*/ 24 h 154"/>
                  <a:gd name="T32" fmla="*/ 30 w 201"/>
                  <a:gd name="T33" fmla="*/ 37 h 154"/>
                  <a:gd name="T34" fmla="*/ 18 w 201"/>
                  <a:gd name="T35" fmla="*/ 38 h 154"/>
                  <a:gd name="T36" fmla="*/ 12 w 201"/>
                  <a:gd name="T37" fmla="*/ 46 h 154"/>
                  <a:gd name="T38" fmla="*/ 0 w 201"/>
                  <a:gd name="T39" fmla="*/ 61 h 154"/>
                  <a:gd name="T40" fmla="*/ 0 w 201"/>
                  <a:gd name="T41" fmla="*/ 76 h 154"/>
                  <a:gd name="T42" fmla="*/ 0 w 201"/>
                  <a:gd name="T43" fmla="*/ 81 h 154"/>
                  <a:gd name="T44" fmla="*/ 0 w 201"/>
                  <a:gd name="T45" fmla="*/ 95 h 154"/>
                  <a:gd name="T46" fmla="*/ 12 w 201"/>
                  <a:gd name="T47" fmla="*/ 103 h 154"/>
                  <a:gd name="T48" fmla="*/ 18 w 201"/>
                  <a:gd name="T49" fmla="*/ 116 h 154"/>
                  <a:gd name="T50" fmla="*/ 30 w 201"/>
                  <a:gd name="T51" fmla="*/ 123 h 154"/>
                  <a:gd name="T52" fmla="*/ 37 w 201"/>
                  <a:gd name="T53" fmla="*/ 133 h 154"/>
                  <a:gd name="T54" fmla="*/ 48 w 201"/>
                  <a:gd name="T55" fmla="*/ 143 h 154"/>
                  <a:gd name="T56" fmla="*/ 62 w 201"/>
                  <a:gd name="T57" fmla="*/ 144 h 154"/>
                  <a:gd name="T58" fmla="*/ 75 w 201"/>
                  <a:gd name="T59" fmla="*/ 148 h 154"/>
                  <a:gd name="T60" fmla="*/ 89 w 201"/>
                  <a:gd name="T61" fmla="*/ 153 h 154"/>
                  <a:gd name="T62" fmla="*/ 105 w 201"/>
                  <a:gd name="T63" fmla="*/ 153 h 154"/>
                  <a:gd name="T64" fmla="*/ 117 w 201"/>
                  <a:gd name="T65" fmla="*/ 153 h 154"/>
                  <a:gd name="T66" fmla="*/ 131 w 201"/>
                  <a:gd name="T67" fmla="*/ 148 h 154"/>
                  <a:gd name="T68" fmla="*/ 148 w 201"/>
                  <a:gd name="T69" fmla="*/ 144 h 154"/>
                  <a:gd name="T70" fmla="*/ 158 w 201"/>
                  <a:gd name="T71" fmla="*/ 143 h 154"/>
                  <a:gd name="T72" fmla="*/ 177 w 201"/>
                  <a:gd name="T73" fmla="*/ 133 h 154"/>
                  <a:gd name="T74" fmla="*/ 179 w 201"/>
                  <a:gd name="T75" fmla="*/ 123 h 154"/>
                  <a:gd name="T76" fmla="*/ 189 w 201"/>
                  <a:gd name="T77" fmla="*/ 116 h 154"/>
                  <a:gd name="T78" fmla="*/ 200 w 201"/>
                  <a:gd name="T79" fmla="*/ 103 h 154"/>
                  <a:gd name="T80" fmla="*/ 200 w 201"/>
                  <a:gd name="T81" fmla="*/ 95 h 154"/>
                  <a:gd name="T82" fmla="*/ 200 w 201"/>
                  <a:gd name="T83" fmla="*/ 81 h 15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01" h="154">
                    <a:moveTo>
                      <a:pt x="200" y="76"/>
                    </a:moveTo>
                    <a:lnTo>
                      <a:pt x="200" y="76"/>
                    </a:lnTo>
                    <a:lnTo>
                      <a:pt x="200" y="67"/>
                    </a:lnTo>
                    <a:lnTo>
                      <a:pt x="200" y="61"/>
                    </a:lnTo>
                    <a:lnTo>
                      <a:pt x="200" y="58"/>
                    </a:lnTo>
                    <a:lnTo>
                      <a:pt x="200" y="46"/>
                    </a:lnTo>
                    <a:lnTo>
                      <a:pt x="189" y="46"/>
                    </a:lnTo>
                    <a:lnTo>
                      <a:pt x="189" y="38"/>
                    </a:lnTo>
                    <a:lnTo>
                      <a:pt x="184" y="37"/>
                    </a:lnTo>
                    <a:lnTo>
                      <a:pt x="179" y="37"/>
                    </a:lnTo>
                    <a:lnTo>
                      <a:pt x="177" y="24"/>
                    </a:lnTo>
                    <a:lnTo>
                      <a:pt x="164" y="20"/>
                    </a:lnTo>
                    <a:lnTo>
                      <a:pt x="158" y="18"/>
                    </a:lnTo>
                    <a:lnTo>
                      <a:pt x="155" y="10"/>
                    </a:lnTo>
                    <a:lnTo>
                      <a:pt x="148" y="10"/>
                    </a:lnTo>
                    <a:lnTo>
                      <a:pt x="136" y="6"/>
                    </a:lnTo>
                    <a:lnTo>
                      <a:pt x="131" y="5"/>
                    </a:lnTo>
                    <a:lnTo>
                      <a:pt x="127" y="5"/>
                    </a:lnTo>
                    <a:lnTo>
                      <a:pt x="117" y="0"/>
                    </a:lnTo>
                    <a:lnTo>
                      <a:pt x="112" y="0"/>
                    </a:lnTo>
                    <a:lnTo>
                      <a:pt x="105" y="0"/>
                    </a:lnTo>
                    <a:lnTo>
                      <a:pt x="93" y="0"/>
                    </a:lnTo>
                    <a:lnTo>
                      <a:pt x="89" y="0"/>
                    </a:lnTo>
                    <a:lnTo>
                      <a:pt x="80" y="5"/>
                    </a:lnTo>
                    <a:lnTo>
                      <a:pt x="75" y="5"/>
                    </a:lnTo>
                    <a:lnTo>
                      <a:pt x="64" y="6"/>
                    </a:lnTo>
                    <a:lnTo>
                      <a:pt x="62" y="10"/>
                    </a:lnTo>
                    <a:lnTo>
                      <a:pt x="52" y="10"/>
                    </a:lnTo>
                    <a:lnTo>
                      <a:pt x="48" y="18"/>
                    </a:lnTo>
                    <a:lnTo>
                      <a:pt x="44" y="20"/>
                    </a:lnTo>
                    <a:lnTo>
                      <a:pt x="37" y="24"/>
                    </a:lnTo>
                    <a:lnTo>
                      <a:pt x="30" y="24"/>
                    </a:lnTo>
                    <a:lnTo>
                      <a:pt x="30" y="37"/>
                    </a:lnTo>
                    <a:lnTo>
                      <a:pt x="18" y="37"/>
                    </a:lnTo>
                    <a:lnTo>
                      <a:pt x="18" y="38"/>
                    </a:lnTo>
                    <a:lnTo>
                      <a:pt x="18" y="46"/>
                    </a:lnTo>
                    <a:lnTo>
                      <a:pt x="12" y="46"/>
                    </a:lnTo>
                    <a:lnTo>
                      <a:pt x="6" y="58"/>
                    </a:lnTo>
                    <a:lnTo>
                      <a:pt x="0" y="61"/>
                    </a:lnTo>
                    <a:lnTo>
                      <a:pt x="0" y="67"/>
                    </a:lnTo>
                    <a:lnTo>
                      <a:pt x="0" y="76"/>
                    </a:lnTo>
                    <a:lnTo>
                      <a:pt x="0" y="81"/>
                    </a:lnTo>
                    <a:lnTo>
                      <a:pt x="0" y="87"/>
                    </a:lnTo>
                    <a:lnTo>
                      <a:pt x="0" y="95"/>
                    </a:lnTo>
                    <a:lnTo>
                      <a:pt x="6" y="103"/>
                    </a:lnTo>
                    <a:lnTo>
                      <a:pt x="12" y="103"/>
                    </a:lnTo>
                    <a:lnTo>
                      <a:pt x="18" y="115"/>
                    </a:lnTo>
                    <a:lnTo>
                      <a:pt x="18" y="116"/>
                    </a:lnTo>
                    <a:lnTo>
                      <a:pt x="18" y="118"/>
                    </a:lnTo>
                    <a:lnTo>
                      <a:pt x="30" y="123"/>
                    </a:lnTo>
                    <a:lnTo>
                      <a:pt x="30" y="129"/>
                    </a:lnTo>
                    <a:lnTo>
                      <a:pt x="37" y="133"/>
                    </a:lnTo>
                    <a:lnTo>
                      <a:pt x="44" y="136"/>
                    </a:lnTo>
                    <a:lnTo>
                      <a:pt x="48" y="143"/>
                    </a:lnTo>
                    <a:lnTo>
                      <a:pt x="52" y="143"/>
                    </a:lnTo>
                    <a:lnTo>
                      <a:pt x="62" y="144"/>
                    </a:lnTo>
                    <a:lnTo>
                      <a:pt x="64" y="148"/>
                    </a:lnTo>
                    <a:lnTo>
                      <a:pt x="75" y="148"/>
                    </a:lnTo>
                    <a:lnTo>
                      <a:pt x="80" y="153"/>
                    </a:lnTo>
                    <a:lnTo>
                      <a:pt x="89" y="153"/>
                    </a:lnTo>
                    <a:lnTo>
                      <a:pt x="93" y="153"/>
                    </a:lnTo>
                    <a:lnTo>
                      <a:pt x="105" y="153"/>
                    </a:lnTo>
                    <a:lnTo>
                      <a:pt x="112" y="153"/>
                    </a:lnTo>
                    <a:lnTo>
                      <a:pt x="117" y="153"/>
                    </a:lnTo>
                    <a:lnTo>
                      <a:pt x="127" y="153"/>
                    </a:lnTo>
                    <a:lnTo>
                      <a:pt x="131" y="148"/>
                    </a:lnTo>
                    <a:lnTo>
                      <a:pt x="136" y="148"/>
                    </a:lnTo>
                    <a:lnTo>
                      <a:pt x="148" y="144"/>
                    </a:lnTo>
                    <a:lnTo>
                      <a:pt x="155" y="143"/>
                    </a:lnTo>
                    <a:lnTo>
                      <a:pt x="158" y="143"/>
                    </a:lnTo>
                    <a:lnTo>
                      <a:pt x="164" y="136"/>
                    </a:lnTo>
                    <a:lnTo>
                      <a:pt x="177" y="133"/>
                    </a:lnTo>
                    <a:lnTo>
                      <a:pt x="177" y="129"/>
                    </a:lnTo>
                    <a:lnTo>
                      <a:pt x="179" y="123"/>
                    </a:lnTo>
                    <a:lnTo>
                      <a:pt x="184" y="118"/>
                    </a:lnTo>
                    <a:lnTo>
                      <a:pt x="189" y="116"/>
                    </a:lnTo>
                    <a:lnTo>
                      <a:pt x="189" y="115"/>
                    </a:lnTo>
                    <a:lnTo>
                      <a:pt x="200" y="103"/>
                    </a:lnTo>
                    <a:lnTo>
                      <a:pt x="200" y="95"/>
                    </a:lnTo>
                    <a:lnTo>
                      <a:pt x="200" y="87"/>
                    </a:lnTo>
                    <a:lnTo>
                      <a:pt x="200" y="81"/>
                    </a:lnTo>
                    <a:lnTo>
                      <a:pt x="200" y="76"/>
                    </a:lnTo>
                  </a:path>
                </a:pathLst>
              </a:custGeom>
              <a:noFill/>
              <a:ln w="317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 name="Freeform 32"/>
              <p:cNvSpPr>
                <a:spLocks/>
              </p:cNvSpPr>
              <p:nvPr/>
            </p:nvSpPr>
            <p:spPr bwMode="auto">
              <a:xfrm>
                <a:off x="2430" y="3590"/>
                <a:ext cx="104" cy="79"/>
              </a:xfrm>
              <a:custGeom>
                <a:avLst/>
                <a:gdLst>
                  <a:gd name="T0" fmla="*/ 103 w 104"/>
                  <a:gd name="T1" fmla="*/ 38 h 79"/>
                  <a:gd name="T2" fmla="*/ 96 w 104"/>
                  <a:gd name="T3" fmla="*/ 35 h 79"/>
                  <a:gd name="T4" fmla="*/ 96 w 104"/>
                  <a:gd name="T5" fmla="*/ 24 h 79"/>
                  <a:gd name="T6" fmla="*/ 96 w 104"/>
                  <a:gd name="T7" fmla="*/ 20 h 79"/>
                  <a:gd name="T8" fmla="*/ 94 w 104"/>
                  <a:gd name="T9" fmla="*/ 15 h 79"/>
                  <a:gd name="T10" fmla="*/ 84 w 104"/>
                  <a:gd name="T11" fmla="*/ 8 h 79"/>
                  <a:gd name="T12" fmla="*/ 75 w 104"/>
                  <a:gd name="T13" fmla="*/ 8 h 79"/>
                  <a:gd name="T14" fmla="*/ 74 w 104"/>
                  <a:gd name="T15" fmla="*/ 8 h 79"/>
                  <a:gd name="T16" fmla="*/ 65 w 104"/>
                  <a:gd name="T17" fmla="*/ 8 h 79"/>
                  <a:gd name="T18" fmla="*/ 60 w 104"/>
                  <a:gd name="T19" fmla="*/ 0 h 79"/>
                  <a:gd name="T20" fmla="*/ 53 w 104"/>
                  <a:gd name="T21" fmla="*/ 0 h 79"/>
                  <a:gd name="T22" fmla="*/ 41 w 104"/>
                  <a:gd name="T23" fmla="*/ 0 h 79"/>
                  <a:gd name="T24" fmla="*/ 37 w 104"/>
                  <a:gd name="T25" fmla="*/ 8 h 79"/>
                  <a:gd name="T26" fmla="*/ 28 w 104"/>
                  <a:gd name="T27" fmla="*/ 8 h 79"/>
                  <a:gd name="T28" fmla="*/ 28 w 104"/>
                  <a:gd name="T29" fmla="*/ 8 h 79"/>
                  <a:gd name="T30" fmla="*/ 12 w 104"/>
                  <a:gd name="T31" fmla="*/ 8 h 79"/>
                  <a:gd name="T32" fmla="*/ 12 w 104"/>
                  <a:gd name="T33" fmla="*/ 15 h 79"/>
                  <a:gd name="T34" fmla="*/ 10 w 104"/>
                  <a:gd name="T35" fmla="*/ 20 h 79"/>
                  <a:gd name="T36" fmla="*/ 10 w 104"/>
                  <a:gd name="T37" fmla="*/ 24 h 79"/>
                  <a:gd name="T38" fmla="*/ 0 w 104"/>
                  <a:gd name="T39" fmla="*/ 35 h 79"/>
                  <a:gd name="T40" fmla="*/ 0 w 104"/>
                  <a:gd name="T41" fmla="*/ 38 h 79"/>
                  <a:gd name="T42" fmla="*/ 0 w 104"/>
                  <a:gd name="T43" fmla="*/ 42 h 79"/>
                  <a:gd name="T44" fmla="*/ 0 w 104"/>
                  <a:gd name="T45" fmla="*/ 49 h 79"/>
                  <a:gd name="T46" fmla="*/ 10 w 104"/>
                  <a:gd name="T47" fmla="*/ 51 h 79"/>
                  <a:gd name="T48" fmla="*/ 10 w 104"/>
                  <a:gd name="T49" fmla="*/ 57 h 79"/>
                  <a:gd name="T50" fmla="*/ 12 w 104"/>
                  <a:gd name="T51" fmla="*/ 65 h 79"/>
                  <a:gd name="T52" fmla="*/ 12 w 104"/>
                  <a:gd name="T53" fmla="*/ 65 h 79"/>
                  <a:gd name="T54" fmla="*/ 28 w 104"/>
                  <a:gd name="T55" fmla="*/ 69 h 79"/>
                  <a:gd name="T56" fmla="*/ 28 w 104"/>
                  <a:gd name="T57" fmla="*/ 77 h 79"/>
                  <a:gd name="T58" fmla="*/ 37 w 104"/>
                  <a:gd name="T59" fmla="*/ 78 h 79"/>
                  <a:gd name="T60" fmla="*/ 41 w 104"/>
                  <a:gd name="T61" fmla="*/ 78 h 79"/>
                  <a:gd name="T62" fmla="*/ 53 w 104"/>
                  <a:gd name="T63" fmla="*/ 78 h 79"/>
                  <a:gd name="T64" fmla="*/ 60 w 104"/>
                  <a:gd name="T65" fmla="*/ 78 h 79"/>
                  <a:gd name="T66" fmla="*/ 65 w 104"/>
                  <a:gd name="T67" fmla="*/ 78 h 79"/>
                  <a:gd name="T68" fmla="*/ 74 w 104"/>
                  <a:gd name="T69" fmla="*/ 77 h 79"/>
                  <a:gd name="T70" fmla="*/ 75 w 104"/>
                  <a:gd name="T71" fmla="*/ 69 h 79"/>
                  <a:gd name="T72" fmla="*/ 84 w 104"/>
                  <a:gd name="T73" fmla="*/ 65 h 79"/>
                  <a:gd name="T74" fmla="*/ 94 w 104"/>
                  <a:gd name="T75" fmla="*/ 65 h 79"/>
                  <a:gd name="T76" fmla="*/ 96 w 104"/>
                  <a:gd name="T77" fmla="*/ 57 h 79"/>
                  <a:gd name="T78" fmla="*/ 96 w 104"/>
                  <a:gd name="T79" fmla="*/ 51 h 79"/>
                  <a:gd name="T80" fmla="*/ 96 w 104"/>
                  <a:gd name="T81" fmla="*/ 49 h 79"/>
                  <a:gd name="T82" fmla="*/ 103 w 104"/>
                  <a:gd name="T83" fmla="*/ 42 h 7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04" h="79">
                    <a:moveTo>
                      <a:pt x="103" y="38"/>
                    </a:moveTo>
                    <a:lnTo>
                      <a:pt x="103" y="38"/>
                    </a:lnTo>
                    <a:lnTo>
                      <a:pt x="96" y="38"/>
                    </a:lnTo>
                    <a:lnTo>
                      <a:pt x="96" y="35"/>
                    </a:lnTo>
                    <a:lnTo>
                      <a:pt x="96" y="29"/>
                    </a:lnTo>
                    <a:lnTo>
                      <a:pt x="96" y="24"/>
                    </a:lnTo>
                    <a:lnTo>
                      <a:pt x="96" y="23"/>
                    </a:lnTo>
                    <a:lnTo>
                      <a:pt x="96" y="20"/>
                    </a:lnTo>
                    <a:lnTo>
                      <a:pt x="94" y="20"/>
                    </a:lnTo>
                    <a:lnTo>
                      <a:pt x="94" y="15"/>
                    </a:lnTo>
                    <a:lnTo>
                      <a:pt x="84" y="8"/>
                    </a:lnTo>
                    <a:lnTo>
                      <a:pt x="81" y="8"/>
                    </a:lnTo>
                    <a:lnTo>
                      <a:pt x="75" y="8"/>
                    </a:lnTo>
                    <a:lnTo>
                      <a:pt x="74" y="8"/>
                    </a:lnTo>
                    <a:lnTo>
                      <a:pt x="68" y="8"/>
                    </a:lnTo>
                    <a:lnTo>
                      <a:pt x="65" y="8"/>
                    </a:lnTo>
                    <a:lnTo>
                      <a:pt x="60" y="4"/>
                    </a:lnTo>
                    <a:lnTo>
                      <a:pt x="60" y="0"/>
                    </a:lnTo>
                    <a:lnTo>
                      <a:pt x="53" y="0"/>
                    </a:lnTo>
                    <a:lnTo>
                      <a:pt x="50" y="0"/>
                    </a:lnTo>
                    <a:lnTo>
                      <a:pt x="41" y="0"/>
                    </a:lnTo>
                    <a:lnTo>
                      <a:pt x="37" y="4"/>
                    </a:lnTo>
                    <a:lnTo>
                      <a:pt x="37" y="8"/>
                    </a:lnTo>
                    <a:lnTo>
                      <a:pt x="28" y="8"/>
                    </a:lnTo>
                    <a:lnTo>
                      <a:pt x="23" y="8"/>
                    </a:lnTo>
                    <a:lnTo>
                      <a:pt x="12" y="8"/>
                    </a:lnTo>
                    <a:lnTo>
                      <a:pt x="12" y="15"/>
                    </a:lnTo>
                    <a:lnTo>
                      <a:pt x="12" y="20"/>
                    </a:lnTo>
                    <a:lnTo>
                      <a:pt x="10" y="20"/>
                    </a:lnTo>
                    <a:lnTo>
                      <a:pt x="10" y="23"/>
                    </a:lnTo>
                    <a:lnTo>
                      <a:pt x="10" y="24"/>
                    </a:lnTo>
                    <a:lnTo>
                      <a:pt x="0" y="29"/>
                    </a:lnTo>
                    <a:lnTo>
                      <a:pt x="0" y="35"/>
                    </a:lnTo>
                    <a:lnTo>
                      <a:pt x="0" y="38"/>
                    </a:lnTo>
                    <a:lnTo>
                      <a:pt x="0" y="42"/>
                    </a:lnTo>
                    <a:lnTo>
                      <a:pt x="0" y="43"/>
                    </a:lnTo>
                    <a:lnTo>
                      <a:pt x="0" y="49"/>
                    </a:lnTo>
                    <a:lnTo>
                      <a:pt x="10" y="51"/>
                    </a:lnTo>
                    <a:lnTo>
                      <a:pt x="10" y="57"/>
                    </a:lnTo>
                    <a:lnTo>
                      <a:pt x="12" y="58"/>
                    </a:lnTo>
                    <a:lnTo>
                      <a:pt x="12" y="65"/>
                    </a:lnTo>
                    <a:lnTo>
                      <a:pt x="23" y="66"/>
                    </a:lnTo>
                    <a:lnTo>
                      <a:pt x="28" y="69"/>
                    </a:lnTo>
                    <a:lnTo>
                      <a:pt x="28" y="77"/>
                    </a:lnTo>
                    <a:lnTo>
                      <a:pt x="37" y="78"/>
                    </a:lnTo>
                    <a:lnTo>
                      <a:pt x="41" y="78"/>
                    </a:lnTo>
                    <a:lnTo>
                      <a:pt x="50" y="78"/>
                    </a:lnTo>
                    <a:lnTo>
                      <a:pt x="53" y="78"/>
                    </a:lnTo>
                    <a:lnTo>
                      <a:pt x="60" y="78"/>
                    </a:lnTo>
                    <a:lnTo>
                      <a:pt x="65" y="78"/>
                    </a:lnTo>
                    <a:lnTo>
                      <a:pt x="68" y="77"/>
                    </a:lnTo>
                    <a:lnTo>
                      <a:pt x="74" y="77"/>
                    </a:lnTo>
                    <a:lnTo>
                      <a:pt x="75" y="77"/>
                    </a:lnTo>
                    <a:lnTo>
                      <a:pt x="75" y="69"/>
                    </a:lnTo>
                    <a:lnTo>
                      <a:pt x="81" y="66"/>
                    </a:lnTo>
                    <a:lnTo>
                      <a:pt x="84" y="65"/>
                    </a:lnTo>
                    <a:lnTo>
                      <a:pt x="94" y="65"/>
                    </a:lnTo>
                    <a:lnTo>
                      <a:pt x="94" y="58"/>
                    </a:lnTo>
                    <a:lnTo>
                      <a:pt x="96" y="57"/>
                    </a:lnTo>
                    <a:lnTo>
                      <a:pt x="96" y="51"/>
                    </a:lnTo>
                    <a:lnTo>
                      <a:pt x="96" y="49"/>
                    </a:lnTo>
                    <a:lnTo>
                      <a:pt x="96" y="43"/>
                    </a:lnTo>
                    <a:lnTo>
                      <a:pt x="103" y="42"/>
                    </a:lnTo>
                    <a:lnTo>
                      <a:pt x="103" y="38"/>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2" name="Freeform 33"/>
              <p:cNvSpPr>
                <a:spLocks/>
              </p:cNvSpPr>
              <p:nvPr/>
            </p:nvSpPr>
            <p:spPr bwMode="auto">
              <a:xfrm>
                <a:off x="1660" y="3576"/>
                <a:ext cx="163" cy="120"/>
              </a:xfrm>
              <a:custGeom>
                <a:avLst/>
                <a:gdLst>
                  <a:gd name="T0" fmla="*/ 162 w 163"/>
                  <a:gd name="T1" fmla="*/ 52 h 120"/>
                  <a:gd name="T2" fmla="*/ 152 w 163"/>
                  <a:gd name="T3" fmla="*/ 49 h 120"/>
                  <a:gd name="T4" fmla="*/ 152 w 163"/>
                  <a:gd name="T5" fmla="*/ 37 h 120"/>
                  <a:gd name="T6" fmla="*/ 146 w 163"/>
                  <a:gd name="T7" fmla="*/ 29 h 120"/>
                  <a:gd name="T8" fmla="*/ 138 w 163"/>
                  <a:gd name="T9" fmla="*/ 22 h 120"/>
                  <a:gd name="T10" fmla="*/ 131 w 163"/>
                  <a:gd name="T11" fmla="*/ 14 h 120"/>
                  <a:gd name="T12" fmla="*/ 119 w 163"/>
                  <a:gd name="T13" fmla="*/ 13 h 120"/>
                  <a:gd name="T14" fmla="*/ 112 w 163"/>
                  <a:gd name="T15" fmla="*/ 13 h 120"/>
                  <a:gd name="T16" fmla="*/ 100 w 163"/>
                  <a:gd name="T17" fmla="*/ 0 h 120"/>
                  <a:gd name="T18" fmla="*/ 85 w 163"/>
                  <a:gd name="T19" fmla="*/ 0 h 120"/>
                  <a:gd name="T20" fmla="*/ 78 w 163"/>
                  <a:gd name="T21" fmla="*/ 0 h 120"/>
                  <a:gd name="T22" fmla="*/ 66 w 163"/>
                  <a:gd name="T23" fmla="*/ 0 h 120"/>
                  <a:gd name="T24" fmla="*/ 59 w 163"/>
                  <a:gd name="T25" fmla="*/ 0 h 120"/>
                  <a:gd name="T26" fmla="*/ 48 w 163"/>
                  <a:gd name="T27" fmla="*/ 13 h 120"/>
                  <a:gd name="T28" fmla="*/ 32 w 163"/>
                  <a:gd name="T29" fmla="*/ 13 h 120"/>
                  <a:gd name="T30" fmla="*/ 22 w 163"/>
                  <a:gd name="T31" fmla="*/ 14 h 120"/>
                  <a:gd name="T32" fmla="*/ 17 w 163"/>
                  <a:gd name="T33" fmla="*/ 22 h 120"/>
                  <a:gd name="T34" fmla="*/ 6 w 163"/>
                  <a:gd name="T35" fmla="*/ 29 h 120"/>
                  <a:gd name="T36" fmla="*/ 0 w 163"/>
                  <a:gd name="T37" fmla="*/ 37 h 120"/>
                  <a:gd name="T38" fmla="*/ 0 w 163"/>
                  <a:gd name="T39" fmla="*/ 49 h 120"/>
                  <a:gd name="T40" fmla="*/ 0 w 163"/>
                  <a:gd name="T41" fmla="*/ 52 h 120"/>
                  <a:gd name="T42" fmla="*/ 0 w 163"/>
                  <a:gd name="T43" fmla="*/ 63 h 120"/>
                  <a:gd name="T44" fmla="*/ 0 w 163"/>
                  <a:gd name="T45" fmla="*/ 71 h 120"/>
                  <a:gd name="T46" fmla="*/ 0 w 163"/>
                  <a:gd name="T47" fmla="*/ 79 h 120"/>
                  <a:gd name="T48" fmla="*/ 6 w 163"/>
                  <a:gd name="T49" fmla="*/ 91 h 120"/>
                  <a:gd name="T50" fmla="*/ 17 w 163"/>
                  <a:gd name="T51" fmla="*/ 92 h 120"/>
                  <a:gd name="T52" fmla="*/ 22 w 163"/>
                  <a:gd name="T53" fmla="*/ 99 h 120"/>
                  <a:gd name="T54" fmla="*/ 32 w 163"/>
                  <a:gd name="T55" fmla="*/ 105 h 120"/>
                  <a:gd name="T56" fmla="*/ 48 w 163"/>
                  <a:gd name="T57" fmla="*/ 109 h 120"/>
                  <a:gd name="T58" fmla="*/ 59 w 163"/>
                  <a:gd name="T59" fmla="*/ 112 h 120"/>
                  <a:gd name="T60" fmla="*/ 66 w 163"/>
                  <a:gd name="T61" fmla="*/ 119 h 120"/>
                  <a:gd name="T62" fmla="*/ 78 w 163"/>
                  <a:gd name="T63" fmla="*/ 119 h 120"/>
                  <a:gd name="T64" fmla="*/ 85 w 163"/>
                  <a:gd name="T65" fmla="*/ 119 h 120"/>
                  <a:gd name="T66" fmla="*/ 100 w 163"/>
                  <a:gd name="T67" fmla="*/ 112 h 120"/>
                  <a:gd name="T68" fmla="*/ 112 w 163"/>
                  <a:gd name="T69" fmla="*/ 109 h 120"/>
                  <a:gd name="T70" fmla="*/ 119 w 163"/>
                  <a:gd name="T71" fmla="*/ 105 h 120"/>
                  <a:gd name="T72" fmla="*/ 131 w 163"/>
                  <a:gd name="T73" fmla="*/ 99 h 120"/>
                  <a:gd name="T74" fmla="*/ 138 w 163"/>
                  <a:gd name="T75" fmla="*/ 92 h 120"/>
                  <a:gd name="T76" fmla="*/ 146 w 163"/>
                  <a:gd name="T77" fmla="*/ 91 h 120"/>
                  <a:gd name="T78" fmla="*/ 152 w 163"/>
                  <a:gd name="T79" fmla="*/ 79 h 120"/>
                  <a:gd name="T80" fmla="*/ 152 w 163"/>
                  <a:gd name="T81" fmla="*/ 71 h 120"/>
                  <a:gd name="T82" fmla="*/ 162 w 163"/>
                  <a:gd name="T83" fmla="*/ 63 h 12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63" h="120">
                    <a:moveTo>
                      <a:pt x="162" y="57"/>
                    </a:moveTo>
                    <a:lnTo>
                      <a:pt x="162" y="52"/>
                    </a:lnTo>
                    <a:lnTo>
                      <a:pt x="152" y="49"/>
                    </a:lnTo>
                    <a:lnTo>
                      <a:pt x="152" y="43"/>
                    </a:lnTo>
                    <a:lnTo>
                      <a:pt x="152" y="37"/>
                    </a:lnTo>
                    <a:lnTo>
                      <a:pt x="146" y="34"/>
                    </a:lnTo>
                    <a:lnTo>
                      <a:pt x="146" y="29"/>
                    </a:lnTo>
                    <a:lnTo>
                      <a:pt x="144" y="22"/>
                    </a:lnTo>
                    <a:lnTo>
                      <a:pt x="138" y="22"/>
                    </a:lnTo>
                    <a:lnTo>
                      <a:pt x="131" y="14"/>
                    </a:lnTo>
                    <a:lnTo>
                      <a:pt x="122" y="13"/>
                    </a:lnTo>
                    <a:lnTo>
                      <a:pt x="119" y="13"/>
                    </a:lnTo>
                    <a:lnTo>
                      <a:pt x="112" y="13"/>
                    </a:lnTo>
                    <a:lnTo>
                      <a:pt x="101" y="4"/>
                    </a:lnTo>
                    <a:lnTo>
                      <a:pt x="100" y="0"/>
                    </a:lnTo>
                    <a:lnTo>
                      <a:pt x="93" y="0"/>
                    </a:lnTo>
                    <a:lnTo>
                      <a:pt x="85" y="0"/>
                    </a:lnTo>
                    <a:lnTo>
                      <a:pt x="78" y="0"/>
                    </a:lnTo>
                    <a:lnTo>
                      <a:pt x="67" y="0"/>
                    </a:lnTo>
                    <a:lnTo>
                      <a:pt x="66" y="0"/>
                    </a:lnTo>
                    <a:lnTo>
                      <a:pt x="60" y="0"/>
                    </a:lnTo>
                    <a:lnTo>
                      <a:pt x="59" y="0"/>
                    </a:lnTo>
                    <a:lnTo>
                      <a:pt x="50" y="4"/>
                    </a:lnTo>
                    <a:lnTo>
                      <a:pt x="48" y="13"/>
                    </a:lnTo>
                    <a:lnTo>
                      <a:pt x="32" y="13"/>
                    </a:lnTo>
                    <a:lnTo>
                      <a:pt x="25" y="13"/>
                    </a:lnTo>
                    <a:lnTo>
                      <a:pt x="22" y="14"/>
                    </a:lnTo>
                    <a:lnTo>
                      <a:pt x="22" y="22"/>
                    </a:lnTo>
                    <a:lnTo>
                      <a:pt x="17" y="22"/>
                    </a:lnTo>
                    <a:lnTo>
                      <a:pt x="8" y="22"/>
                    </a:lnTo>
                    <a:lnTo>
                      <a:pt x="6" y="29"/>
                    </a:lnTo>
                    <a:lnTo>
                      <a:pt x="6" y="34"/>
                    </a:lnTo>
                    <a:lnTo>
                      <a:pt x="0" y="37"/>
                    </a:lnTo>
                    <a:lnTo>
                      <a:pt x="0" y="43"/>
                    </a:lnTo>
                    <a:lnTo>
                      <a:pt x="0" y="49"/>
                    </a:lnTo>
                    <a:lnTo>
                      <a:pt x="0" y="52"/>
                    </a:lnTo>
                    <a:lnTo>
                      <a:pt x="0" y="57"/>
                    </a:lnTo>
                    <a:lnTo>
                      <a:pt x="0" y="63"/>
                    </a:lnTo>
                    <a:lnTo>
                      <a:pt x="0" y="65"/>
                    </a:lnTo>
                    <a:lnTo>
                      <a:pt x="0" y="71"/>
                    </a:lnTo>
                    <a:lnTo>
                      <a:pt x="0" y="79"/>
                    </a:lnTo>
                    <a:lnTo>
                      <a:pt x="6" y="83"/>
                    </a:lnTo>
                    <a:lnTo>
                      <a:pt x="6" y="91"/>
                    </a:lnTo>
                    <a:lnTo>
                      <a:pt x="8" y="92"/>
                    </a:lnTo>
                    <a:lnTo>
                      <a:pt x="17" y="92"/>
                    </a:lnTo>
                    <a:lnTo>
                      <a:pt x="22" y="97"/>
                    </a:lnTo>
                    <a:lnTo>
                      <a:pt x="22" y="99"/>
                    </a:lnTo>
                    <a:lnTo>
                      <a:pt x="25" y="105"/>
                    </a:lnTo>
                    <a:lnTo>
                      <a:pt x="32" y="105"/>
                    </a:lnTo>
                    <a:lnTo>
                      <a:pt x="32" y="108"/>
                    </a:lnTo>
                    <a:lnTo>
                      <a:pt x="48" y="109"/>
                    </a:lnTo>
                    <a:lnTo>
                      <a:pt x="50" y="112"/>
                    </a:lnTo>
                    <a:lnTo>
                      <a:pt x="59" y="112"/>
                    </a:lnTo>
                    <a:lnTo>
                      <a:pt x="60" y="112"/>
                    </a:lnTo>
                    <a:lnTo>
                      <a:pt x="66" y="119"/>
                    </a:lnTo>
                    <a:lnTo>
                      <a:pt x="67" y="119"/>
                    </a:lnTo>
                    <a:lnTo>
                      <a:pt x="78" y="119"/>
                    </a:lnTo>
                    <a:lnTo>
                      <a:pt x="85" y="119"/>
                    </a:lnTo>
                    <a:lnTo>
                      <a:pt x="93" y="112"/>
                    </a:lnTo>
                    <a:lnTo>
                      <a:pt x="100" y="112"/>
                    </a:lnTo>
                    <a:lnTo>
                      <a:pt x="101" y="112"/>
                    </a:lnTo>
                    <a:lnTo>
                      <a:pt x="112" y="109"/>
                    </a:lnTo>
                    <a:lnTo>
                      <a:pt x="119" y="108"/>
                    </a:lnTo>
                    <a:lnTo>
                      <a:pt x="119" y="105"/>
                    </a:lnTo>
                    <a:lnTo>
                      <a:pt x="122" y="105"/>
                    </a:lnTo>
                    <a:lnTo>
                      <a:pt x="131" y="99"/>
                    </a:lnTo>
                    <a:lnTo>
                      <a:pt x="138" y="97"/>
                    </a:lnTo>
                    <a:lnTo>
                      <a:pt x="138" y="92"/>
                    </a:lnTo>
                    <a:lnTo>
                      <a:pt x="144" y="92"/>
                    </a:lnTo>
                    <a:lnTo>
                      <a:pt x="146" y="91"/>
                    </a:lnTo>
                    <a:lnTo>
                      <a:pt x="146" y="83"/>
                    </a:lnTo>
                    <a:lnTo>
                      <a:pt x="152" y="79"/>
                    </a:lnTo>
                    <a:lnTo>
                      <a:pt x="152" y="71"/>
                    </a:lnTo>
                    <a:lnTo>
                      <a:pt x="162" y="65"/>
                    </a:lnTo>
                    <a:lnTo>
                      <a:pt x="162" y="63"/>
                    </a:lnTo>
                    <a:lnTo>
                      <a:pt x="162" y="57"/>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 name="Freeform 34"/>
              <p:cNvSpPr>
                <a:spLocks/>
              </p:cNvSpPr>
              <p:nvPr/>
            </p:nvSpPr>
            <p:spPr bwMode="auto">
              <a:xfrm>
                <a:off x="1692" y="3605"/>
                <a:ext cx="88" cy="63"/>
              </a:xfrm>
              <a:custGeom>
                <a:avLst/>
                <a:gdLst>
                  <a:gd name="T0" fmla="*/ 87 w 88"/>
                  <a:gd name="T1" fmla="*/ 27 h 63"/>
                  <a:gd name="T2" fmla="*/ 87 w 88"/>
                  <a:gd name="T3" fmla="*/ 23 h 63"/>
                  <a:gd name="T4" fmla="*/ 87 w 88"/>
                  <a:gd name="T5" fmla="*/ 23 h 63"/>
                  <a:gd name="T6" fmla="*/ 80 w 88"/>
                  <a:gd name="T7" fmla="*/ 14 h 63"/>
                  <a:gd name="T8" fmla="*/ 74 w 88"/>
                  <a:gd name="T9" fmla="*/ 9 h 63"/>
                  <a:gd name="T10" fmla="*/ 69 w 88"/>
                  <a:gd name="T11" fmla="*/ 8 h 63"/>
                  <a:gd name="T12" fmla="*/ 68 w 88"/>
                  <a:gd name="T13" fmla="*/ 5 h 63"/>
                  <a:gd name="T14" fmla="*/ 61 w 88"/>
                  <a:gd name="T15" fmla="*/ 5 h 63"/>
                  <a:gd name="T16" fmla="*/ 53 w 88"/>
                  <a:gd name="T17" fmla="*/ 5 h 63"/>
                  <a:gd name="T18" fmla="*/ 46 w 88"/>
                  <a:gd name="T19" fmla="*/ 0 h 63"/>
                  <a:gd name="T20" fmla="*/ 46 w 88"/>
                  <a:gd name="T21" fmla="*/ 0 h 63"/>
                  <a:gd name="T22" fmla="*/ 35 w 88"/>
                  <a:gd name="T23" fmla="*/ 0 h 63"/>
                  <a:gd name="T24" fmla="*/ 34 w 88"/>
                  <a:gd name="T25" fmla="*/ 5 h 63"/>
                  <a:gd name="T26" fmla="*/ 28 w 88"/>
                  <a:gd name="T27" fmla="*/ 5 h 63"/>
                  <a:gd name="T28" fmla="*/ 27 w 88"/>
                  <a:gd name="T29" fmla="*/ 5 h 63"/>
                  <a:gd name="T30" fmla="*/ 18 w 88"/>
                  <a:gd name="T31" fmla="*/ 8 h 63"/>
                  <a:gd name="T32" fmla="*/ 16 w 88"/>
                  <a:gd name="T33" fmla="*/ 9 h 63"/>
                  <a:gd name="T34" fmla="*/ 16 w 88"/>
                  <a:gd name="T35" fmla="*/ 14 h 63"/>
                  <a:gd name="T36" fmla="*/ 10 w 88"/>
                  <a:gd name="T37" fmla="*/ 23 h 63"/>
                  <a:gd name="T38" fmla="*/ 3 w 88"/>
                  <a:gd name="T39" fmla="*/ 23 h 63"/>
                  <a:gd name="T40" fmla="*/ 0 w 88"/>
                  <a:gd name="T41" fmla="*/ 27 h 63"/>
                  <a:gd name="T42" fmla="*/ 0 w 88"/>
                  <a:gd name="T43" fmla="*/ 34 h 63"/>
                  <a:gd name="T44" fmla="*/ 3 w 88"/>
                  <a:gd name="T45" fmla="*/ 34 h 63"/>
                  <a:gd name="T46" fmla="*/ 10 w 88"/>
                  <a:gd name="T47" fmla="*/ 40 h 63"/>
                  <a:gd name="T48" fmla="*/ 16 w 88"/>
                  <a:gd name="T49" fmla="*/ 42 h 63"/>
                  <a:gd name="T50" fmla="*/ 16 w 88"/>
                  <a:gd name="T51" fmla="*/ 50 h 63"/>
                  <a:gd name="T52" fmla="*/ 18 w 88"/>
                  <a:gd name="T53" fmla="*/ 50 h 63"/>
                  <a:gd name="T54" fmla="*/ 27 w 88"/>
                  <a:gd name="T55" fmla="*/ 51 h 63"/>
                  <a:gd name="T56" fmla="*/ 28 w 88"/>
                  <a:gd name="T57" fmla="*/ 54 h 63"/>
                  <a:gd name="T58" fmla="*/ 34 w 88"/>
                  <a:gd name="T59" fmla="*/ 62 h 63"/>
                  <a:gd name="T60" fmla="*/ 35 w 88"/>
                  <a:gd name="T61" fmla="*/ 62 h 63"/>
                  <a:gd name="T62" fmla="*/ 46 w 88"/>
                  <a:gd name="T63" fmla="*/ 62 h 63"/>
                  <a:gd name="T64" fmla="*/ 46 w 88"/>
                  <a:gd name="T65" fmla="*/ 62 h 63"/>
                  <a:gd name="T66" fmla="*/ 53 w 88"/>
                  <a:gd name="T67" fmla="*/ 62 h 63"/>
                  <a:gd name="T68" fmla="*/ 61 w 88"/>
                  <a:gd name="T69" fmla="*/ 54 h 63"/>
                  <a:gd name="T70" fmla="*/ 68 w 88"/>
                  <a:gd name="T71" fmla="*/ 51 h 63"/>
                  <a:gd name="T72" fmla="*/ 69 w 88"/>
                  <a:gd name="T73" fmla="*/ 50 h 63"/>
                  <a:gd name="T74" fmla="*/ 74 w 88"/>
                  <a:gd name="T75" fmla="*/ 50 h 63"/>
                  <a:gd name="T76" fmla="*/ 80 w 88"/>
                  <a:gd name="T77" fmla="*/ 42 h 63"/>
                  <a:gd name="T78" fmla="*/ 87 w 88"/>
                  <a:gd name="T79" fmla="*/ 40 h 63"/>
                  <a:gd name="T80" fmla="*/ 87 w 88"/>
                  <a:gd name="T81" fmla="*/ 34 h 63"/>
                  <a:gd name="T82" fmla="*/ 87 w 88"/>
                  <a:gd name="T83" fmla="*/ 34 h 63"/>
                  <a:gd name="T84" fmla="*/ 87 w 88"/>
                  <a:gd name="T85" fmla="*/ 28 h 6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88" h="63">
                    <a:moveTo>
                      <a:pt x="87" y="28"/>
                    </a:moveTo>
                    <a:lnTo>
                      <a:pt x="87" y="27"/>
                    </a:lnTo>
                    <a:lnTo>
                      <a:pt x="87" y="23"/>
                    </a:lnTo>
                    <a:lnTo>
                      <a:pt x="80" y="20"/>
                    </a:lnTo>
                    <a:lnTo>
                      <a:pt x="80" y="14"/>
                    </a:lnTo>
                    <a:lnTo>
                      <a:pt x="75" y="14"/>
                    </a:lnTo>
                    <a:lnTo>
                      <a:pt x="74" y="9"/>
                    </a:lnTo>
                    <a:lnTo>
                      <a:pt x="69" y="9"/>
                    </a:lnTo>
                    <a:lnTo>
                      <a:pt x="69" y="8"/>
                    </a:lnTo>
                    <a:lnTo>
                      <a:pt x="68" y="5"/>
                    </a:lnTo>
                    <a:lnTo>
                      <a:pt x="61" y="5"/>
                    </a:lnTo>
                    <a:lnTo>
                      <a:pt x="53" y="5"/>
                    </a:lnTo>
                    <a:lnTo>
                      <a:pt x="48" y="5"/>
                    </a:lnTo>
                    <a:lnTo>
                      <a:pt x="46" y="0"/>
                    </a:lnTo>
                    <a:lnTo>
                      <a:pt x="35" y="0"/>
                    </a:lnTo>
                    <a:lnTo>
                      <a:pt x="35" y="5"/>
                    </a:lnTo>
                    <a:lnTo>
                      <a:pt x="34" y="5"/>
                    </a:lnTo>
                    <a:lnTo>
                      <a:pt x="28" y="5"/>
                    </a:lnTo>
                    <a:lnTo>
                      <a:pt x="27" y="5"/>
                    </a:lnTo>
                    <a:lnTo>
                      <a:pt x="27" y="8"/>
                    </a:lnTo>
                    <a:lnTo>
                      <a:pt x="18" y="8"/>
                    </a:lnTo>
                    <a:lnTo>
                      <a:pt x="16" y="9"/>
                    </a:lnTo>
                    <a:lnTo>
                      <a:pt x="16" y="14"/>
                    </a:lnTo>
                    <a:lnTo>
                      <a:pt x="10" y="20"/>
                    </a:lnTo>
                    <a:lnTo>
                      <a:pt x="10" y="23"/>
                    </a:lnTo>
                    <a:lnTo>
                      <a:pt x="3" y="23"/>
                    </a:lnTo>
                    <a:lnTo>
                      <a:pt x="0" y="23"/>
                    </a:lnTo>
                    <a:lnTo>
                      <a:pt x="0" y="27"/>
                    </a:lnTo>
                    <a:lnTo>
                      <a:pt x="0" y="28"/>
                    </a:lnTo>
                    <a:lnTo>
                      <a:pt x="0" y="34"/>
                    </a:lnTo>
                    <a:lnTo>
                      <a:pt x="3" y="34"/>
                    </a:lnTo>
                    <a:lnTo>
                      <a:pt x="10" y="36"/>
                    </a:lnTo>
                    <a:lnTo>
                      <a:pt x="10" y="40"/>
                    </a:lnTo>
                    <a:lnTo>
                      <a:pt x="10" y="42"/>
                    </a:lnTo>
                    <a:lnTo>
                      <a:pt x="16" y="42"/>
                    </a:lnTo>
                    <a:lnTo>
                      <a:pt x="16" y="43"/>
                    </a:lnTo>
                    <a:lnTo>
                      <a:pt x="16" y="50"/>
                    </a:lnTo>
                    <a:lnTo>
                      <a:pt x="18" y="50"/>
                    </a:lnTo>
                    <a:lnTo>
                      <a:pt x="27" y="50"/>
                    </a:lnTo>
                    <a:lnTo>
                      <a:pt x="27" y="51"/>
                    </a:lnTo>
                    <a:lnTo>
                      <a:pt x="28" y="54"/>
                    </a:lnTo>
                    <a:lnTo>
                      <a:pt x="28" y="62"/>
                    </a:lnTo>
                    <a:lnTo>
                      <a:pt x="34" y="62"/>
                    </a:lnTo>
                    <a:lnTo>
                      <a:pt x="35" y="62"/>
                    </a:lnTo>
                    <a:lnTo>
                      <a:pt x="46" y="62"/>
                    </a:lnTo>
                    <a:lnTo>
                      <a:pt x="48" y="62"/>
                    </a:lnTo>
                    <a:lnTo>
                      <a:pt x="53" y="62"/>
                    </a:lnTo>
                    <a:lnTo>
                      <a:pt x="61" y="62"/>
                    </a:lnTo>
                    <a:lnTo>
                      <a:pt x="61" y="54"/>
                    </a:lnTo>
                    <a:lnTo>
                      <a:pt x="61" y="51"/>
                    </a:lnTo>
                    <a:lnTo>
                      <a:pt x="68" y="51"/>
                    </a:lnTo>
                    <a:lnTo>
                      <a:pt x="69" y="50"/>
                    </a:lnTo>
                    <a:lnTo>
                      <a:pt x="74" y="50"/>
                    </a:lnTo>
                    <a:lnTo>
                      <a:pt x="75" y="43"/>
                    </a:lnTo>
                    <a:lnTo>
                      <a:pt x="80" y="42"/>
                    </a:lnTo>
                    <a:lnTo>
                      <a:pt x="87" y="40"/>
                    </a:lnTo>
                    <a:lnTo>
                      <a:pt x="87" y="36"/>
                    </a:lnTo>
                    <a:lnTo>
                      <a:pt x="87" y="34"/>
                    </a:lnTo>
                    <a:lnTo>
                      <a:pt x="87" y="28"/>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 name="Freeform 35"/>
              <p:cNvSpPr>
                <a:spLocks/>
              </p:cNvSpPr>
              <p:nvPr/>
            </p:nvSpPr>
            <p:spPr bwMode="auto">
              <a:xfrm>
                <a:off x="1940" y="3598"/>
                <a:ext cx="95" cy="71"/>
              </a:xfrm>
              <a:custGeom>
                <a:avLst/>
                <a:gdLst>
                  <a:gd name="T0" fmla="*/ 94 w 95"/>
                  <a:gd name="T1" fmla="*/ 35 h 71"/>
                  <a:gd name="T2" fmla="*/ 94 w 95"/>
                  <a:gd name="T3" fmla="*/ 30 h 71"/>
                  <a:gd name="T4" fmla="*/ 94 w 95"/>
                  <a:gd name="T5" fmla="*/ 30 h 71"/>
                  <a:gd name="T6" fmla="*/ 89 w 95"/>
                  <a:gd name="T7" fmla="*/ 21 h 71"/>
                  <a:gd name="T8" fmla="*/ 80 w 95"/>
                  <a:gd name="T9" fmla="*/ 16 h 71"/>
                  <a:gd name="T10" fmla="*/ 80 w 95"/>
                  <a:gd name="T11" fmla="*/ 15 h 71"/>
                  <a:gd name="T12" fmla="*/ 66 w 95"/>
                  <a:gd name="T13" fmla="*/ 12 h 71"/>
                  <a:gd name="T14" fmla="*/ 65 w 95"/>
                  <a:gd name="T15" fmla="*/ 12 h 71"/>
                  <a:gd name="T16" fmla="*/ 63 w 95"/>
                  <a:gd name="T17" fmla="*/ 7 h 71"/>
                  <a:gd name="T18" fmla="*/ 53 w 95"/>
                  <a:gd name="T19" fmla="*/ 0 h 71"/>
                  <a:gd name="T20" fmla="*/ 46 w 95"/>
                  <a:gd name="T21" fmla="*/ 0 h 71"/>
                  <a:gd name="T22" fmla="*/ 46 w 95"/>
                  <a:gd name="T23" fmla="*/ 0 h 71"/>
                  <a:gd name="T24" fmla="*/ 37 w 95"/>
                  <a:gd name="T25" fmla="*/ 7 h 71"/>
                  <a:gd name="T26" fmla="*/ 34 w 95"/>
                  <a:gd name="T27" fmla="*/ 12 h 71"/>
                  <a:gd name="T28" fmla="*/ 25 w 95"/>
                  <a:gd name="T29" fmla="*/ 12 h 71"/>
                  <a:gd name="T30" fmla="*/ 16 w 95"/>
                  <a:gd name="T31" fmla="*/ 15 h 71"/>
                  <a:gd name="T32" fmla="*/ 10 w 95"/>
                  <a:gd name="T33" fmla="*/ 16 h 71"/>
                  <a:gd name="T34" fmla="*/ 10 w 95"/>
                  <a:gd name="T35" fmla="*/ 21 h 71"/>
                  <a:gd name="T36" fmla="*/ 10 w 95"/>
                  <a:gd name="T37" fmla="*/ 30 h 71"/>
                  <a:gd name="T38" fmla="*/ 0 w 95"/>
                  <a:gd name="T39" fmla="*/ 30 h 71"/>
                  <a:gd name="T40" fmla="*/ 0 w 95"/>
                  <a:gd name="T41" fmla="*/ 35 h 71"/>
                  <a:gd name="T42" fmla="*/ 0 w 95"/>
                  <a:gd name="T43" fmla="*/ 41 h 71"/>
                  <a:gd name="T44" fmla="*/ 0 w 95"/>
                  <a:gd name="T45" fmla="*/ 47 h 71"/>
                  <a:gd name="T46" fmla="*/ 10 w 95"/>
                  <a:gd name="T47" fmla="*/ 49 h 71"/>
                  <a:gd name="T48" fmla="*/ 10 w 95"/>
                  <a:gd name="T49" fmla="*/ 57 h 71"/>
                  <a:gd name="T50" fmla="*/ 10 w 95"/>
                  <a:gd name="T51" fmla="*/ 57 h 71"/>
                  <a:gd name="T52" fmla="*/ 16 w 95"/>
                  <a:gd name="T53" fmla="*/ 61 h 71"/>
                  <a:gd name="T54" fmla="*/ 25 w 95"/>
                  <a:gd name="T55" fmla="*/ 69 h 71"/>
                  <a:gd name="T56" fmla="*/ 34 w 95"/>
                  <a:gd name="T57" fmla="*/ 70 h 71"/>
                  <a:gd name="T58" fmla="*/ 37 w 95"/>
                  <a:gd name="T59" fmla="*/ 70 h 71"/>
                  <a:gd name="T60" fmla="*/ 46 w 95"/>
                  <a:gd name="T61" fmla="*/ 70 h 71"/>
                  <a:gd name="T62" fmla="*/ 46 w 95"/>
                  <a:gd name="T63" fmla="*/ 70 h 71"/>
                  <a:gd name="T64" fmla="*/ 53 w 95"/>
                  <a:gd name="T65" fmla="*/ 70 h 71"/>
                  <a:gd name="T66" fmla="*/ 63 w 95"/>
                  <a:gd name="T67" fmla="*/ 70 h 71"/>
                  <a:gd name="T68" fmla="*/ 65 w 95"/>
                  <a:gd name="T69" fmla="*/ 70 h 71"/>
                  <a:gd name="T70" fmla="*/ 66 w 95"/>
                  <a:gd name="T71" fmla="*/ 69 h 71"/>
                  <a:gd name="T72" fmla="*/ 80 w 95"/>
                  <a:gd name="T73" fmla="*/ 61 h 71"/>
                  <a:gd name="T74" fmla="*/ 80 w 95"/>
                  <a:gd name="T75" fmla="*/ 57 h 71"/>
                  <a:gd name="T76" fmla="*/ 89 w 95"/>
                  <a:gd name="T77" fmla="*/ 57 h 71"/>
                  <a:gd name="T78" fmla="*/ 94 w 95"/>
                  <a:gd name="T79" fmla="*/ 49 h 71"/>
                  <a:gd name="T80" fmla="*/ 94 w 95"/>
                  <a:gd name="T81" fmla="*/ 47 h 71"/>
                  <a:gd name="T82" fmla="*/ 94 w 95"/>
                  <a:gd name="T83" fmla="*/ 41 h 7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95" h="71">
                    <a:moveTo>
                      <a:pt x="94" y="41"/>
                    </a:moveTo>
                    <a:lnTo>
                      <a:pt x="94" y="35"/>
                    </a:lnTo>
                    <a:lnTo>
                      <a:pt x="94" y="34"/>
                    </a:lnTo>
                    <a:lnTo>
                      <a:pt x="94" y="30"/>
                    </a:lnTo>
                    <a:lnTo>
                      <a:pt x="94" y="27"/>
                    </a:lnTo>
                    <a:lnTo>
                      <a:pt x="89" y="21"/>
                    </a:lnTo>
                    <a:lnTo>
                      <a:pt x="84" y="21"/>
                    </a:lnTo>
                    <a:lnTo>
                      <a:pt x="80" y="16"/>
                    </a:lnTo>
                    <a:lnTo>
                      <a:pt x="80" y="15"/>
                    </a:lnTo>
                    <a:lnTo>
                      <a:pt x="73" y="12"/>
                    </a:lnTo>
                    <a:lnTo>
                      <a:pt x="66" y="12"/>
                    </a:lnTo>
                    <a:lnTo>
                      <a:pt x="65" y="12"/>
                    </a:lnTo>
                    <a:lnTo>
                      <a:pt x="63" y="7"/>
                    </a:lnTo>
                    <a:lnTo>
                      <a:pt x="53" y="0"/>
                    </a:lnTo>
                    <a:lnTo>
                      <a:pt x="46" y="0"/>
                    </a:lnTo>
                    <a:lnTo>
                      <a:pt x="37" y="7"/>
                    </a:lnTo>
                    <a:lnTo>
                      <a:pt x="34" y="7"/>
                    </a:lnTo>
                    <a:lnTo>
                      <a:pt x="34" y="12"/>
                    </a:lnTo>
                    <a:lnTo>
                      <a:pt x="25" y="12"/>
                    </a:lnTo>
                    <a:lnTo>
                      <a:pt x="18" y="12"/>
                    </a:lnTo>
                    <a:lnTo>
                      <a:pt x="16" y="15"/>
                    </a:lnTo>
                    <a:lnTo>
                      <a:pt x="16" y="16"/>
                    </a:lnTo>
                    <a:lnTo>
                      <a:pt x="10" y="16"/>
                    </a:lnTo>
                    <a:lnTo>
                      <a:pt x="10" y="21"/>
                    </a:lnTo>
                    <a:lnTo>
                      <a:pt x="10" y="27"/>
                    </a:lnTo>
                    <a:lnTo>
                      <a:pt x="10" y="30"/>
                    </a:lnTo>
                    <a:lnTo>
                      <a:pt x="0" y="30"/>
                    </a:lnTo>
                    <a:lnTo>
                      <a:pt x="0" y="34"/>
                    </a:lnTo>
                    <a:lnTo>
                      <a:pt x="0" y="35"/>
                    </a:lnTo>
                    <a:lnTo>
                      <a:pt x="0" y="41"/>
                    </a:lnTo>
                    <a:lnTo>
                      <a:pt x="0" y="47"/>
                    </a:lnTo>
                    <a:lnTo>
                      <a:pt x="0" y="49"/>
                    </a:lnTo>
                    <a:lnTo>
                      <a:pt x="10" y="49"/>
                    </a:lnTo>
                    <a:lnTo>
                      <a:pt x="10" y="50"/>
                    </a:lnTo>
                    <a:lnTo>
                      <a:pt x="10" y="57"/>
                    </a:lnTo>
                    <a:lnTo>
                      <a:pt x="16" y="58"/>
                    </a:lnTo>
                    <a:lnTo>
                      <a:pt x="16" y="61"/>
                    </a:lnTo>
                    <a:lnTo>
                      <a:pt x="18" y="69"/>
                    </a:lnTo>
                    <a:lnTo>
                      <a:pt x="25" y="69"/>
                    </a:lnTo>
                    <a:lnTo>
                      <a:pt x="34" y="70"/>
                    </a:lnTo>
                    <a:lnTo>
                      <a:pt x="37" y="70"/>
                    </a:lnTo>
                    <a:lnTo>
                      <a:pt x="46" y="70"/>
                    </a:lnTo>
                    <a:lnTo>
                      <a:pt x="53" y="70"/>
                    </a:lnTo>
                    <a:lnTo>
                      <a:pt x="63" y="70"/>
                    </a:lnTo>
                    <a:lnTo>
                      <a:pt x="65" y="70"/>
                    </a:lnTo>
                    <a:lnTo>
                      <a:pt x="66" y="69"/>
                    </a:lnTo>
                    <a:lnTo>
                      <a:pt x="73" y="69"/>
                    </a:lnTo>
                    <a:lnTo>
                      <a:pt x="80" y="61"/>
                    </a:lnTo>
                    <a:lnTo>
                      <a:pt x="80" y="58"/>
                    </a:lnTo>
                    <a:lnTo>
                      <a:pt x="80" y="57"/>
                    </a:lnTo>
                    <a:lnTo>
                      <a:pt x="84" y="57"/>
                    </a:lnTo>
                    <a:lnTo>
                      <a:pt x="89" y="57"/>
                    </a:lnTo>
                    <a:lnTo>
                      <a:pt x="94" y="50"/>
                    </a:lnTo>
                    <a:lnTo>
                      <a:pt x="94" y="49"/>
                    </a:lnTo>
                    <a:lnTo>
                      <a:pt x="94" y="47"/>
                    </a:lnTo>
                    <a:lnTo>
                      <a:pt x="94" y="41"/>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 name="Freeform 36"/>
              <p:cNvSpPr>
                <a:spLocks/>
              </p:cNvSpPr>
              <p:nvPr/>
            </p:nvSpPr>
            <p:spPr bwMode="auto">
              <a:xfrm>
                <a:off x="1965" y="3619"/>
                <a:ext cx="42" cy="37"/>
              </a:xfrm>
              <a:custGeom>
                <a:avLst/>
                <a:gdLst>
                  <a:gd name="T0" fmla="*/ 41 w 42"/>
                  <a:gd name="T1" fmla="*/ 14 h 37"/>
                  <a:gd name="T2" fmla="*/ 41 w 42"/>
                  <a:gd name="T3" fmla="*/ 14 h 37"/>
                  <a:gd name="T4" fmla="*/ 41 w 42"/>
                  <a:gd name="T5" fmla="*/ 9 h 37"/>
                  <a:gd name="T6" fmla="*/ 40 w 42"/>
                  <a:gd name="T7" fmla="*/ 9 h 37"/>
                  <a:gd name="T8" fmla="*/ 40 w 42"/>
                  <a:gd name="T9" fmla="*/ 9 h 37"/>
                  <a:gd name="T10" fmla="*/ 38 w 42"/>
                  <a:gd name="T11" fmla="*/ 9 h 37"/>
                  <a:gd name="T12" fmla="*/ 38 w 42"/>
                  <a:gd name="T13" fmla="*/ 6 h 37"/>
                  <a:gd name="T14" fmla="*/ 34 w 42"/>
                  <a:gd name="T15" fmla="*/ 6 h 37"/>
                  <a:gd name="T16" fmla="*/ 28 w 42"/>
                  <a:gd name="T17" fmla="*/ 6 h 37"/>
                  <a:gd name="T18" fmla="*/ 21 w 42"/>
                  <a:gd name="T19" fmla="*/ 0 h 37"/>
                  <a:gd name="T20" fmla="*/ 21 w 42"/>
                  <a:gd name="T21" fmla="*/ 0 h 37"/>
                  <a:gd name="T22" fmla="*/ 21 w 42"/>
                  <a:gd name="T23" fmla="*/ 0 h 37"/>
                  <a:gd name="T24" fmla="*/ 21 w 42"/>
                  <a:gd name="T25" fmla="*/ 6 h 37"/>
                  <a:gd name="T26" fmla="*/ 12 w 42"/>
                  <a:gd name="T27" fmla="*/ 6 h 37"/>
                  <a:gd name="T28" fmla="*/ 12 w 42"/>
                  <a:gd name="T29" fmla="*/ 6 h 37"/>
                  <a:gd name="T30" fmla="*/ 12 w 42"/>
                  <a:gd name="T31" fmla="*/ 9 h 37"/>
                  <a:gd name="T32" fmla="*/ 9 w 42"/>
                  <a:gd name="T33" fmla="*/ 9 h 37"/>
                  <a:gd name="T34" fmla="*/ 9 w 42"/>
                  <a:gd name="T35" fmla="*/ 9 h 37"/>
                  <a:gd name="T36" fmla="*/ 0 w 42"/>
                  <a:gd name="T37" fmla="*/ 9 h 37"/>
                  <a:gd name="T38" fmla="*/ 0 w 42"/>
                  <a:gd name="T39" fmla="*/ 14 h 37"/>
                  <a:gd name="T40" fmla="*/ 0 w 42"/>
                  <a:gd name="T41" fmla="*/ 14 h 37"/>
                  <a:gd name="T42" fmla="*/ 0 w 42"/>
                  <a:gd name="T43" fmla="*/ 20 h 37"/>
                  <a:gd name="T44" fmla="*/ 0 w 42"/>
                  <a:gd name="T45" fmla="*/ 20 h 37"/>
                  <a:gd name="T46" fmla="*/ 0 w 42"/>
                  <a:gd name="T47" fmla="*/ 22 h 37"/>
                  <a:gd name="T48" fmla="*/ 9 w 42"/>
                  <a:gd name="T49" fmla="*/ 26 h 37"/>
                  <a:gd name="T50" fmla="*/ 9 w 42"/>
                  <a:gd name="T51" fmla="*/ 28 h 37"/>
                  <a:gd name="T52" fmla="*/ 12 w 42"/>
                  <a:gd name="T53" fmla="*/ 28 h 37"/>
                  <a:gd name="T54" fmla="*/ 12 w 42"/>
                  <a:gd name="T55" fmla="*/ 29 h 37"/>
                  <a:gd name="T56" fmla="*/ 12 w 42"/>
                  <a:gd name="T57" fmla="*/ 29 h 37"/>
                  <a:gd name="T58" fmla="*/ 21 w 42"/>
                  <a:gd name="T59" fmla="*/ 36 h 37"/>
                  <a:gd name="T60" fmla="*/ 21 w 42"/>
                  <a:gd name="T61" fmla="*/ 36 h 37"/>
                  <a:gd name="T62" fmla="*/ 21 w 42"/>
                  <a:gd name="T63" fmla="*/ 36 h 37"/>
                  <a:gd name="T64" fmla="*/ 21 w 42"/>
                  <a:gd name="T65" fmla="*/ 36 h 37"/>
                  <a:gd name="T66" fmla="*/ 28 w 42"/>
                  <a:gd name="T67" fmla="*/ 36 h 37"/>
                  <a:gd name="T68" fmla="*/ 34 w 42"/>
                  <a:gd name="T69" fmla="*/ 29 h 37"/>
                  <a:gd name="T70" fmla="*/ 38 w 42"/>
                  <a:gd name="T71" fmla="*/ 29 h 37"/>
                  <a:gd name="T72" fmla="*/ 38 w 42"/>
                  <a:gd name="T73" fmla="*/ 28 h 37"/>
                  <a:gd name="T74" fmla="*/ 40 w 42"/>
                  <a:gd name="T75" fmla="*/ 28 h 37"/>
                  <a:gd name="T76" fmla="*/ 40 w 42"/>
                  <a:gd name="T77" fmla="*/ 26 h 37"/>
                  <a:gd name="T78" fmla="*/ 41 w 42"/>
                  <a:gd name="T79" fmla="*/ 22 h 37"/>
                  <a:gd name="T80" fmla="*/ 41 w 42"/>
                  <a:gd name="T81" fmla="*/ 20 h 37"/>
                  <a:gd name="T82" fmla="*/ 41 w 42"/>
                  <a:gd name="T83" fmla="*/ 20 h 3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42" h="37">
                    <a:moveTo>
                      <a:pt x="41" y="20"/>
                    </a:moveTo>
                    <a:lnTo>
                      <a:pt x="41" y="14"/>
                    </a:lnTo>
                    <a:lnTo>
                      <a:pt x="41" y="13"/>
                    </a:lnTo>
                    <a:lnTo>
                      <a:pt x="41" y="9"/>
                    </a:lnTo>
                    <a:lnTo>
                      <a:pt x="40" y="9"/>
                    </a:lnTo>
                    <a:lnTo>
                      <a:pt x="38" y="9"/>
                    </a:lnTo>
                    <a:lnTo>
                      <a:pt x="38" y="6"/>
                    </a:lnTo>
                    <a:lnTo>
                      <a:pt x="34" y="6"/>
                    </a:lnTo>
                    <a:lnTo>
                      <a:pt x="28" y="6"/>
                    </a:lnTo>
                    <a:lnTo>
                      <a:pt x="21" y="6"/>
                    </a:lnTo>
                    <a:lnTo>
                      <a:pt x="21" y="0"/>
                    </a:lnTo>
                    <a:lnTo>
                      <a:pt x="21" y="6"/>
                    </a:lnTo>
                    <a:lnTo>
                      <a:pt x="12" y="6"/>
                    </a:lnTo>
                    <a:lnTo>
                      <a:pt x="12" y="9"/>
                    </a:lnTo>
                    <a:lnTo>
                      <a:pt x="9" y="9"/>
                    </a:lnTo>
                    <a:lnTo>
                      <a:pt x="0" y="9"/>
                    </a:lnTo>
                    <a:lnTo>
                      <a:pt x="0" y="13"/>
                    </a:lnTo>
                    <a:lnTo>
                      <a:pt x="0" y="14"/>
                    </a:lnTo>
                    <a:lnTo>
                      <a:pt x="0" y="20"/>
                    </a:lnTo>
                    <a:lnTo>
                      <a:pt x="0" y="22"/>
                    </a:lnTo>
                    <a:lnTo>
                      <a:pt x="9" y="22"/>
                    </a:lnTo>
                    <a:lnTo>
                      <a:pt x="9" y="26"/>
                    </a:lnTo>
                    <a:lnTo>
                      <a:pt x="9" y="28"/>
                    </a:lnTo>
                    <a:lnTo>
                      <a:pt x="12" y="28"/>
                    </a:lnTo>
                    <a:lnTo>
                      <a:pt x="12" y="29"/>
                    </a:lnTo>
                    <a:lnTo>
                      <a:pt x="21" y="29"/>
                    </a:lnTo>
                    <a:lnTo>
                      <a:pt x="21" y="36"/>
                    </a:lnTo>
                    <a:lnTo>
                      <a:pt x="28" y="36"/>
                    </a:lnTo>
                    <a:lnTo>
                      <a:pt x="34" y="29"/>
                    </a:lnTo>
                    <a:lnTo>
                      <a:pt x="38" y="29"/>
                    </a:lnTo>
                    <a:lnTo>
                      <a:pt x="38" y="28"/>
                    </a:lnTo>
                    <a:lnTo>
                      <a:pt x="40" y="28"/>
                    </a:lnTo>
                    <a:lnTo>
                      <a:pt x="40" y="26"/>
                    </a:lnTo>
                    <a:lnTo>
                      <a:pt x="41" y="22"/>
                    </a:lnTo>
                    <a:lnTo>
                      <a:pt x="41" y="2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 name="Freeform 37"/>
              <p:cNvSpPr>
                <a:spLocks/>
              </p:cNvSpPr>
              <p:nvPr/>
            </p:nvSpPr>
            <p:spPr bwMode="auto">
              <a:xfrm>
                <a:off x="1897" y="3572"/>
                <a:ext cx="180" cy="129"/>
              </a:xfrm>
              <a:custGeom>
                <a:avLst/>
                <a:gdLst>
                  <a:gd name="T0" fmla="*/ 179 w 180"/>
                  <a:gd name="T1" fmla="*/ 60 h 129"/>
                  <a:gd name="T2" fmla="*/ 179 w 180"/>
                  <a:gd name="T3" fmla="*/ 53 h 129"/>
                  <a:gd name="T4" fmla="*/ 170 w 180"/>
                  <a:gd name="T5" fmla="*/ 41 h 129"/>
                  <a:gd name="T6" fmla="*/ 161 w 180"/>
                  <a:gd name="T7" fmla="*/ 26 h 129"/>
                  <a:gd name="T8" fmla="*/ 161 w 180"/>
                  <a:gd name="T9" fmla="*/ 26 h 129"/>
                  <a:gd name="T10" fmla="*/ 152 w 180"/>
                  <a:gd name="T11" fmla="*/ 17 h 129"/>
                  <a:gd name="T12" fmla="*/ 140 w 180"/>
                  <a:gd name="T13" fmla="*/ 17 h 129"/>
                  <a:gd name="T14" fmla="*/ 132 w 180"/>
                  <a:gd name="T15" fmla="*/ 4 h 129"/>
                  <a:gd name="T16" fmla="*/ 109 w 180"/>
                  <a:gd name="T17" fmla="*/ 4 h 129"/>
                  <a:gd name="T18" fmla="*/ 106 w 180"/>
                  <a:gd name="T19" fmla="*/ 0 h 129"/>
                  <a:gd name="T20" fmla="*/ 89 w 180"/>
                  <a:gd name="T21" fmla="*/ 0 h 129"/>
                  <a:gd name="T22" fmla="*/ 80 w 180"/>
                  <a:gd name="T23" fmla="*/ 0 h 129"/>
                  <a:gd name="T24" fmla="*/ 68 w 180"/>
                  <a:gd name="T25" fmla="*/ 4 h 129"/>
                  <a:gd name="T26" fmla="*/ 53 w 180"/>
                  <a:gd name="T27" fmla="*/ 4 h 129"/>
                  <a:gd name="T28" fmla="*/ 43 w 180"/>
                  <a:gd name="T29" fmla="*/ 17 h 129"/>
                  <a:gd name="T30" fmla="*/ 37 w 180"/>
                  <a:gd name="T31" fmla="*/ 17 h 129"/>
                  <a:gd name="T32" fmla="*/ 27 w 180"/>
                  <a:gd name="T33" fmla="*/ 26 h 129"/>
                  <a:gd name="T34" fmla="*/ 15 w 180"/>
                  <a:gd name="T35" fmla="*/ 26 h 129"/>
                  <a:gd name="T36" fmla="*/ 12 w 180"/>
                  <a:gd name="T37" fmla="*/ 41 h 129"/>
                  <a:gd name="T38" fmla="*/ 0 w 180"/>
                  <a:gd name="T39" fmla="*/ 53 h 129"/>
                  <a:gd name="T40" fmla="*/ 0 w 180"/>
                  <a:gd name="T41" fmla="*/ 60 h 129"/>
                  <a:gd name="T42" fmla="*/ 0 w 180"/>
                  <a:gd name="T43" fmla="*/ 67 h 129"/>
                  <a:gd name="T44" fmla="*/ 0 w 180"/>
                  <a:gd name="T45" fmla="*/ 76 h 129"/>
                  <a:gd name="T46" fmla="*/ 12 w 180"/>
                  <a:gd name="T47" fmla="*/ 87 h 129"/>
                  <a:gd name="T48" fmla="*/ 15 w 180"/>
                  <a:gd name="T49" fmla="*/ 96 h 129"/>
                  <a:gd name="T50" fmla="*/ 27 w 180"/>
                  <a:gd name="T51" fmla="*/ 103 h 129"/>
                  <a:gd name="T52" fmla="*/ 37 w 180"/>
                  <a:gd name="T53" fmla="*/ 112 h 129"/>
                  <a:gd name="T54" fmla="*/ 43 w 180"/>
                  <a:gd name="T55" fmla="*/ 116 h 129"/>
                  <a:gd name="T56" fmla="*/ 53 w 180"/>
                  <a:gd name="T57" fmla="*/ 123 h 129"/>
                  <a:gd name="T58" fmla="*/ 68 w 180"/>
                  <a:gd name="T59" fmla="*/ 124 h 129"/>
                  <a:gd name="T60" fmla="*/ 80 w 180"/>
                  <a:gd name="T61" fmla="*/ 128 h 129"/>
                  <a:gd name="T62" fmla="*/ 89 w 180"/>
                  <a:gd name="T63" fmla="*/ 128 h 129"/>
                  <a:gd name="T64" fmla="*/ 106 w 180"/>
                  <a:gd name="T65" fmla="*/ 128 h 129"/>
                  <a:gd name="T66" fmla="*/ 109 w 180"/>
                  <a:gd name="T67" fmla="*/ 124 h 129"/>
                  <a:gd name="T68" fmla="*/ 132 w 180"/>
                  <a:gd name="T69" fmla="*/ 123 h 129"/>
                  <a:gd name="T70" fmla="*/ 140 w 180"/>
                  <a:gd name="T71" fmla="*/ 116 h 129"/>
                  <a:gd name="T72" fmla="*/ 152 w 180"/>
                  <a:gd name="T73" fmla="*/ 112 h 129"/>
                  <a:gd name="T74" fmla="*/ 161 w 180"/>
                  <a:gd name="T75" fmla="*/ 103 h 129"/>
                  <a:gd name="T76" fmla="*/ 161 w 180"/>
                  <a:gd name="T77" fmla="*/ 96 h 129"/>
                  <a:gd name="T78" fmla="*/ 170 w 180"/>
                  <a:gd name="T79" fmla="*/ 87 h 129"/>
                  <a:gd name="T80" fmla="*/ 179 w 180"/>
                  <a:gd name="T81" fmla="*/ 76 h 129"/>
                  <a:gd name="T82" fmla="*/ 179 w 180"/>
                  <a:gd name="T83" fmla="*/ 67 h 12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80" h="129">
                    <a:moveTo>
                      <a:pt x="179" y="67"/>
                    </a:moveTo>
                    <a:lnTo>
                      <a:pt x="179" y="60"/>
                    </a:lnTo>
                    <a:lnTo>
                      <a:pt x="179" y="56"/>
                    </a:lnTo>
                    <a:lnTo>
                      <a:pt x="179" y="53"/>
                    </a:lnTo>
                    <a:lnTo>
                      <a:pt x="179" y="47"/>
                    </a:lnTo>
                    <a:lnTo>
                      <a:pt x="170" y="41"/>
                    </a:lnTo>
                    <a:lnTo>
                      <a:pt x="165" y="38"/>
                    </a:lnTo>
                    <a:lnTo>
                      <a:pt x="161" y="26"/>
                    </a:lnTo>
                    <a:lnTo>
                      <a:pt x="155" y="18"/>
                    </a:lnTo>
                    <a:lnTo>
                      <a:pt x="152" y="17"/>
                    </a:lnTo>
                    <a:lnTo>
                      <a:pt x="140" y="17"/>
                    </a:lnTo>
                    <a:lnTo>
                      <a:pt x="137" y="8"/>
                    </a:lnTo>
                    <a:lnTo>
                      <a:pt x="132" y="4"/>
                    </a:lnTo>
                    <a:lnTo>
                      <a:pt x="123" y="4"/>
                    </a:lnTo>
                    <a:lnTo>
                      <a:pt x="109" y="4"/>
                    </a:lnTo>
                    <a:lnTo>
                      <a:pt x="106" y="0"/>
                    </a:lnTo>
                    <a:lnTo>
                      <a:pt x="96" y="0"/>
                    </a:lnTo>
                    <a:lnTo>
                      <a:pt x="89" y="0"/>
                    </a:lnTo>
                    <a:lnTo>
                      <a:pt x="80" y="0"/>
                    </a:lnTo>
                    <a:lnTo>
                      <a:pt x="77" y="4"/>
                    </a:lnTo>
                    <a:lnTo>
                      <a:pt x="68" y="4"/>
                    </a:lnTo>
                    <a:lnTo>
                      <a:pt x="59" y="4"/>
                    </a:lnTo>
                    <a:lnTo>
                      <a:pt x="53" y="4"/>
                    </a:lnTo>
                    <a:lnTo>
                      <a:pt x="43" y="8"/>
                    </a:lnTo>
                    <a:lnTo>
                      <a:pt x="43" y="17"/>
                    </a:lnTo>
                    <a:lnTo>
                      <a:pt x="39" y="17"/>
                    </a:lnTo>
                    <a:lnTo>
                      <a:pt x="37" y="17"/>
                    </a:lnTo>
                    <a:lnTo>
                      <a:pt x="30" y="18"/>
                    </a:lnTo>
                    <a:lnTo>
                      <a:pt x="27" y="26"/>
                    </a:lnTo>
                    <a:lnTo>
                      <a:pt x="25" y="26"/>
                    </a:lnTo>
                    <a:lnTo>
                      <a:pt x="15" y="26"/>
                    </a:lnTo>
                    <a:lnTo>
                      <a:pt x="15" y="38"/>
                    </a:lnTo>
                    <a:lnTo>
                      <a:pt x="12" y="41"/>
                    </a:lnTo>
                    <a:lnTo>
                      <a:pt x="12" y="47"/>
                    </a:lnTo>
                    <a:lnTo>
                      <a:pt x="0" y="53"/>
                    </a:lnTo>
                    <a:lnTo>
                      <a:pt x="0" y="56"/>
                    </a:lnTo>
                    <a:lnTo>
                      <a:pt x="0" y="60"/>
                    </a:lnTo>
                    <a:lnTo>
                      <a:pt x="0" y="67"/>
                    </a:lnTo>
                    <a:lnTo>
                      <a:pt x="0" y="75"/>
                    </a:lnTo>
                    <a:lnTo>
                      <a:pt x="0" y="76"/>
                    </a:lnTo>
                    <a:lnTo>
                      <a:pt x="12" y="83"/>
                    </a:lnTo>
                    <a:lnTo>
                      <a:pt x="12" y="87"/>
                    </a:lnTo>
                    <a:lnTo>
                      <a:pt x="15" y="95"/>
                    </a:lnTo>
                    <a:lnTo>
                      <a:pt x="15" y="96"/>
                    </a:lnTo>
                    <a:lnTo>
                      <a:pt x="25" y="101"/>
                    </a:lnTo>
                    <a:lnTo>
                      <a:pt x="27" y="103"/>
                    </a:lnTo>
                    <a:lnTo>
                      <a:pt x="30" y="109"/>
                    </a:lnTo>
                    <a:lnTo>
                      <a:pt x="37" y="112"/>
                    </a:lnTo>
                    <a:lnTo>
                      <a:pt x="39" y="113"/>
                    </a:lnTo>
                    <a:lnTo>
                      <a:pt x="43" y="116"/>
                    </a:lnTo>
                    <a:lnTo>
                      <a:pt x="43" y="123"/>
                    </a:lnTo>
                    <a:lnTo>
                      <a:pt x="53" y="123"/>
                    </a:lnTo>
                    <a:lnTo>
                      <a:pt x="59" y="124"/>
                    </a:lnTo>
                    <a:lnTo>
                      <a:pt x="68" y="124"/>
                    </a:lnTo>
                    <a:lnTo>
                      <a:pt x="77" y="128"/>
                    </a:lnTo>
                    <a:lnTo>
                      <a:pt x="80" y="128"/>
                    </a:lnTo>
                    <a:lnTo>
                      <a:pt x="89" y="128"/>
                    </a:lnTo>
                    <a:lnTo>
                      <a:pt x="96" y="128"/>
                    </a:lnTo>
                    <a:lnTo>
                      <a:pt x="106" y="128"/>
                    </a:lnTo>
                    <a:lnTo>
                      <a:pt x="109" y="128"/>
                    </a:lnTo>
                    <a:lnTo>
                      <a:pt x="109" y="124"/>
                    </a:lnTo>
                    <a:lnTo>
                      <a:pt x="123" y="124"/>
                    </a:lnTo>
                    <a:lnTo>
                      <a:pt x="132" y="123"/>
                    </a:lnTo>
                    <a:lnTo>
                      <a:pt x="137" y="123"/>
                    </a:lnTo>
                    <a:lnTo>
                      <a:pt x="140" y="116"/>
                    </a:lnTo>
                    <a:lnTo>
                      <a:pt x="152" y="113"/>
                    </a:lnTo>
                    <a:lnTo>
                      <a:pt x="152" y="112"/>
                    </a:lnTo>
                    <a:lnTo>
                      <a:pt x="155" y="109"/>
                    </a:lnTo>
                    <a:lnTo>
                      <a:pt x="161" y="103"/>
                    </a:lnTo>
                    <a:lnTo>
                      <a:pt x="161" y="101"/>
                    </a:lnTo>
                    <a:lnTo>
                      <a:pt x="161" y="96"/>
                    </a:lnTo>
                    <a:lnTo>
                      <a:pt x="165" y="95"/>
                    </a:lnTo>
                    <a:lnTo>
                      <a:pt x="170" y="87"/>
                    </a:lnTo>
                    <a:lnTo>
                      <a:pt x="179" y="83"/>
                    </a:lnTo>
                    <a:lnTo>
                      <a:pt x="179" y="76"/>
                    </a:lnTo>
                    <a:lnTo>
                      <a:pt x="179" y="75"/>
                    </a:lnTo>
                    <a:lnTo>
                      <a:pt x="179" y="67"/>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7" name="Freeform 38"/>
              <p:cNvSpPr>
                <a:spLocks/>
              </p:cNvSpPr>
              <p:nvPr/>
            </p:nvSpPr>
            <p:spPr bwMode="auto">
              <a:xfrm>
                <a:off x="2458" y="3613"/>
                <a:ext cx="47" cy="35"/>
              </a:xfrm>
              <a:custGeom>
                <a:avLst/>
                <a:gdLst>
                  <a:gd name="T0" fmla="*/ 46 w 47"/>
                  <a:gd name="T1" fmla="*/ 15 h 35"/>
                  <a:gd name="T2" fmla="*/ 40 w 47"/>
                  <a:gd name="T3" fmla="*/ 15 h 35"/>
                  <a:gd name="T4" fmla="*/ 40 w 47"/>
                  <a:gd name="T5" fmla="*/ 15 h 35"/>
                  <a:gd name="T6" fmla="*/ 40 w 47"/>
                  <a:gd name="T7" fmla="*/ 12 h 35"/>
                  <a:gd name="T8" fmla="*/ 38 w 47"/>
                  <a:gd name="T9" fmla="*/ 6 h 35"/>
                  <a:gd name="T10" fmla="*/ 37 w 47"/>
                  <a:gd name="T11" fmla="*/ 6 h 35"/>
                  <a:gd name="T12" fmla="*/ 37 w 47"/>
                  <a:gd name="T13" fmla="*/ 1 h 35"/>
                  <a:gd name="T14" fmla="*/ 32 w 47"/>
                  <a:gd name="T15" fmla="*/ 1 h 35"/>
                  <a:gd name="T16" fmla="*/ 25 w 47"/>
                  <a:gd name="T17" fmla="*/ 1 h 35"/>
                  <a:gd name="T18" fmla="*/ 25 w 47"/>
                  <a:gd name="T19" fmla="*/ 0 h 35"/>
                  <a:gd name="T20" fmla="*/ 25 w 47"/>
                  <a:gd name="T21" fmla="*/ 0 h 35"/>
                  <a:gd name="T22" fmla="*/ 22 w 47"/>
                  <a:gd name="T23" fmla="*/ 0 h 35"/>
                  <a:gd name="T24" fmla="*/ 13 w 47"/>
                  <a:gd name="T25" fmla="*/ 1 h 35"/>
                  <a:gd name="T26" fmla="*/ 9 w 47"/>
                  <a:gd name="T27" fmla="*/ 1 h 35"/>
                  <a:gd name="T28" fmla="*/ 9 w 47"/>
                  <a:gd name="T29" fmla="*/ 1 h 35"/>
                  <a:gd name="T30" fmla="*/ 9 w 47"/>
                  <a:gd name="T31" fmla="*/ 6 h 35"/>
                  <a:gd name="T32" fmla="*/ 9 w 47"/>
                  <a:gd name="T33" fmla="*/ 6 h 35"/>
                  <a:gd name="T34" fmla="*/ 0 w 47"/>
                  <a:gd name="T35" fmla="*/ 12 h 35"/>
                  <a:gd name="T36" fmla="*/ 0 w 47"/>
                  <a:gd name="T37" fmla="*/ 15 h 35"/>
                  <a:gd name="T38" fmla="*/ 0 w 47"/>
                  <a:gd name="T39" fmla="*/ 15 h 35"/>
                  <a:gd name="T40" fmla="*/ 0 w 47"/>
                  <a:gd name="T41" fmla="*/ 15 h 35"/>
                  <a:gd name="T42" fmla="*/ 0 w 47"/>
                  <a:gd name="T43" fmla="*/ 15 h 35"/>
                  <a:gd name="T44" fmla="*/ 0 w 47"/>
                  <a:gd name="T45" fmla="*/ 20 h 35"/>
                  <a:gd name="T46" fmla="*/ 0 w 47"/>
                  <a:gd name="T47" fmla="*/ 26 h 35"/>
                  <a:gd name="T48" fmla="*/ 0 w 47"/>
                  <a:gd name="T49" fmla="*/ 26 h 35"/>
                  <a:gd name="T50" fmla="*/ 9 w 47"/>
                  <a:gd name="T51" fmla="*/ 26 h 35"/>
                  <a:gd name="T52" fmla="*/ 9 w 47"/>
                  <a:gd name="T53" fmla="*/ 28 h 35"/>
                  <a:gd name="T54" fmla="*/ 9 w 47"/>
                  <a:gd name="T55" fmla="*/ 28 h 35"/>
                  <a:gd name="T56" fmla="*/ 9 w 47"/>
                  <a:gd name="T57" fmla="*/ 32 h 35"/>
                  <a:gd name="T58" fmla="*/ 13 w 47"/>
                  <a:gd name="T59" fmla="*/ 34 h 35"/>
                  <a:gd name="T60" fmla="*/ 22 w 47"/>
                  <a:gd name="T61" fmla="*/ 34 h 35"/>
                  <a:gd name="T62" fmla="*/ 25 w 47"/>
                  <a:gd name="T63" fmla="*/ 34 h 35"/>
                  <a:gd name="T64" fmla="*/ 25 w 47"/>
                  <a:gd name="T65" fmla="*/ 34 h 35"/>
                  <a:gd name="T66" fmla="*/ 25 w 47"/>
                  <a:gd name="T67" fmla="*/ 34 h 35"/>
                  <a:gd name="T68" fmla="*/ 32 w 47"/>
                  <a:gd name="T69" fmla="*/ 32 h 35"/>
                  <a:gd name="T70" fmla="*/ 37 w 47"/>
                  <a:gd name="T71" fmla="*/ 28 h 35"/>
                  <a:gd name="T72" fmla="*/ 37 w 47"/>
                  <a:gd name="T73" fmla="*/ 28 h 35"/>
                  <a:gd name="T74" fmla="*/ 38 w 47"/>
                  <a:gd name="T75" fmla="*/ 26 h 35"/>
                  <a:gd name="T76" fmla="*/ 40 w 47"/>
                  <a:gd name="T77" fmla="*/ 26 h 35"/>
                  <a:gd name="T78" fmla="*/ 40 w 47"/>
                  <a:gd name="T79" fmla="*/ 26 h 35"/>
                  <a:gd name="T80" fmla="*/ 40 w 47"/>
                  <a:gd name="T81" fmla="*/ 20 h 35"/>
                  <a:gd name="T82" fmla="*/ 46 w 47"/>
                  <a:gd name="T83" fmla="*/ 15 h 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47" h="35">
                    <a:moveTo>
                      <a:pt x="46" y="15"/>
                    </a:moveTo>
                    <a:lnTo>
                      <a:pt x="46" y="15"/>
                    </a:lnTo>
                    <a:lnTo>
                      <a:pt x="40" y="15"/>
                    </a:lnTo>
                    <a:lnTo>
                      <a:pt x="40" y="12"/>
                    </a:lnTo>
                    <a:lnTo>
                      <a:pt x="38" y="6"/>
                    </a:lnTo>
                    <a:lnTo>
                      <a:pt x="37" y="6"/>
                    </a:lnTo>
                    <a:lnTo>
                      <a:pt x="37" y="1"/>
                    </a:lnTo>
                    <a:lnTo>
                      <a:pt x="32" y="1"/>
                    </a:lnTo>
                    <a:lnTo>
                      <a:pt x="25" y="1"/>
                    </a:lnTo>
                    <a:lnTo>
                      <a:pt x="25" y="0"/>
                    </a:lnTo>
                    <a:lnTo>
                      <a:pt x="22" y="0"/>
                    </a:lnTo>
                    <a:lnTo>
                      <a:pt x="22" y="1"/>
                    </a:lnTo>
                    <a:lnTo>
                      <a:pt x="13" y="1"/>
                    </a:lnTo>
                    <a:lnTo>
                      <a:pt x="9" y="1"/>
                    </a:lnTo>
                    <a:lnTo>
                      <a:pt x="9" y="6"/>
                    </a:lnTo>
                    <a:lnTo>
                      <a:pt x="9" y="12"/>
                    </a:lnTo>
                    <a:lnTo>
                      <a:pt x="0" y="12"/>
                    </a:lnTo>
                    <a:lnTo>
                      <a:pt x="0" y="15"/>
                    </a:lnTo>
                    <a:lnTo>
                      <a:pt x="0" y="19"/>
                    </a:lnTo>
                    <a:lnTo>
                      <a:pt x="0" y="20"/>
                    </a:lnTo>
                    <a:lnTo>
                      <a:pt x="0" y="26"/>
                    </a:lnTo>
                    <a:lnTo>
                      <a:pt x="9" y="26"/>
                    </a:lnTo>
                    <a:lnTo>
                      <a:pt x="9" y="28"/>
                    </a:lnTo>
                    <a:lnTo>
                      <a:pt x="9" y="32"/>
                    </a:lnTo>
                    <a:lnTo>
                      <a:pt x="13" y="34"/>
                    </a:lnTo>
                    <a:lnTo>
                      <a:pt x="22" y="34"/>
                    </a:lnTo>
                    <a:lnTo>
                      <a:pt x="25" y="34"/>
                    </a:lnTo>
                    <a:lnTo>
                      <a:pt x="32" y="34"/>
                    </a:lnTo>
                    <a:lnTo>
                      <a:pt x="32" y="32"/>
                    </a:lnTo>
                    <a:lnTo>
                      <a:pt x="37" y="28"/>
                    </a:lnTo>
                    <a:lnTo>
                      <a:pt x="38" y="26"/>
                    </a:lnTo>
                    <a:lnTo>
                      <a:pt x="40" y="26"/>
                    </a:lnTo>
                    <a:lnTo>
                      <a:pt x="40" y="20"/>
                    </a:lnTo>
                    <a:lnTo>
                      <a:pt x="46" y="19"/>
                    </a:lnTo>
                    <a:lnTo>
                      <a:pt x="46" y="15"/>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8" name="Freeform 39"/>
              <p:cNvSpPr>
                <a:spLocks/>
              </p:cNvSpPr>
              <p:nvPr/>
            </p:nvSpPr>
            <p:spPr bwMode="auto">
              <a:xfrm>
                <a:off x="2204" y="3610"/>
                <a:ext cx="72" cy="58"/>
              </a:xfrm>
              <a:custGeom>
                <a:avLst/>
                <a:gdLst>
                  <a:gd name="T0" fmla="*/ 71 w 72"/>
                  <a:gd name="T1" fmla="*/ 23 h 58"/>
                  <a:gd name="T2" fmla="*/ 65 w 72"/>
                  <a:gd name="T3" fmla="*/ 18 h 58"/>
                  <a:gd name="T4" fmla="*/ 65 w 72"/>
                  <a:gd name="T5" fmla="*/ 18 h 58"/>
                  <a:gd name="T6" fmla="*/ 65 w 72"/>
                  <a:gd name="T7" fmla="*/ 15 h 58"/>
                  <a:gd name="T8" fmla="*/ 65 w 72"/>
                  <a:gd name="T9" fmla="*/ 9 h 58"/>
                  <a:gd name="T10" fmla="*/ 65 w 72"/>
                  <a:gd name="T11" fmla="*/ 4 h 58"/>
                  <a:gd name="T12" fmla="*/ 52 w 72"/>
                  <a:gd name="T13" fmla="*/ 3 h 58"/>
                  <a:gd name="T14" fmla="*/ 52 w 72"/>
                  <a:gd name="T15" fmla="*/ 0 h 58"/>
                  <a:gd name="T16" fmla="*/ 45 w 72"/>
                  <a:gd name="T17" fmla="*/ 0 h 58"/>
                  <a:gd name="T18" fmla="*/ 40 w 72"/>
                  <a:gd name="T19" fmla="*/ 0 h 58"/>
                  <a:gd name="T20" fmla="*/ 35 w 72"/>
                  <a:gd name="T21" fmla="*/ 0 h 58"/>
                  <a:gd name="T22" fmla="*/ 29 w 72"/>
                  <a:gd name="T23" fmla="*/ 0 h 58"/>
                  <a:gd name="T24" fmla="*/ 28 w 72"/>
                  <a:gd name="T25" fmla="*/ 0 h 58"/>
                  <a:gd name="T26" fmla="*/ 15 w 72"/>
                  <a:gd name="T27" fmla="*/ 0 h 58"/>
                  <a:gd name="T28" fmla="*/ 15 w 72"/>
                  <a:gd name="T29" fmla="*/ 3 h 58"/>
                  <a:gd name="T30" fmla="*/ 15 w 72"/>
                  <a:gd name="T31" fmla="*/ 4 h 58"/>
                  <a:gd name="T32" fmla="*/ 8 w 72"/>
                  <a:gd name="T33" fmla="*/ 9 h 58"/>
                  <a:gd name="T34" fmla="*/ 0 w 72"/>
                  <a:gd name="T35" fmla="*/ 15 h 58"/>
                  <a:gd name="T36" fmla="*/ 0 w 72"/>
                  <a:gd name="T37" fmla="*/ 18 h 58"/>
                  <a:gd name="T38" fmla="*/ 0 w 72"/>
                  <a:gd name="T39" fmla="*/ 18 h 58"/>
                  <a:gd name="T40" fmla="*/ 0 w 72"/>
                  <a:gd name="T41" fmla="*/ 23 h 58"/>
                  <a:gd name="T42" fmla="*/ 0 w 72"/>
                  <a:gd name="T43" fmla="*/ 29 h 58"/>
                  <a:gd name="T44" fmla="*/ 0 w 72"/>
                  <a:gd name="T45" fmla="*/ 31 h 58"/>
                  <a:gd name="T46" fmla="*/ 0 w 72"/>
                  <a:gd name="T47" fmla="*/ 37 h 58"/>
                  <a:gd name="T48" fmla="*/ 0 w 72"/>
                  <a:gd name="T49" fmla="*/ 38 h 58"/>
                  <a:gd name="T50" fmla="*/ 8 w 72"/>
                  <a:gd name="T51" fmla="*/ 45 h 58"/>
                  <a:gd name="T52" fmla="*/ 15 w 72"/>
                  <a:gd name="T53" fmla="*/ 45 h 58"/>
                  <a:gd name="T54" fmla="*/ 15 w 72"/>
                  <a:gd name="T55" fmla="*/ 49 h 58"/>
                  <a:gd name="T56" fmla="*/ 15 w 72"/>
                  <a:gd name="T57" fmla="*/ 57 h 58"/>
                  <a:gd name="T58" fmla="*/ 28 w 72"/>
                  <a:gd name="T59" fmla="*/ 57 h 58"/>
                  <a:gd name="T60" fmla="*/ 29 w 72"/>
                  <a:gd name="T61" fmla="*/ 57 h 58"/>
                  <a:gd name="T62" fmla="*/ 35 w 72"/>
                  <a:gd name="T63" fmla="*/ 57 h 58"/>
                  <a:gd name="T64" fmla="*/ 40 w 72"/>
                  <a:gd name="T65" fmla="*/ 57 h 58"/>
                  <a:gd name="T66" fmla="*/ 45 w 72"/>
                  <a:gd name="T67" fmla="*/ 57 h 58"/>
                  <a:gd name="T68" fmla="*/ 52 w 72"/>
                  <a:gd name="T69" fmla="*/ 57 h 58"/>
                  <a:gd name="T70" fmla="*/ 52 w 72"/>
                  <a:gd name="T71" fmla="*/ 49 h 58"/>
                  <a:gd name="T72" fmla="*/ 65 w 72"/>
                  <a:gd name="T73" fmla="*/ 45 h 58"/>
                  <a:gd name="T74" fmla="*/ 65 w 72"/>
                  <a:gd name="T75" fmla="*/ 45 h 58"/>
                  <a:gd name="T76" fmla="*/ 65 w 72"/>
                  <a:gd name="T77" fmla="*/ 38 h 58"/>
                  <a:gd name="T78" fmla="*/ 65 w 72"/>
                  <a:gd name="T79" fmla="*/ 37 h 58"/>
                  <a:gd name="T80" fmla="*/ 65 w 72"/>
                  <a:gd name="T81" fmla="*/ 31 h 58"/>
                  <a:gd name="T82" fmla="*/ 71 w 72"/>
                  <a:gd name="T83" fmla="*/ 29 h 58"/>
                  <a:gd name="T84" fmla="*/ 71 w 72"/>
                  <a:gd name="T85" fmla="*/ 29 h 5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2" h="58">
                    <a:moveTo>
                      <a:pt x="71" y="29"/>
                    </a:moveTo>
                    <a:lnTo>
                      <a:pt x="71" y="23"/>
                    </a:lnTo>
                    <a:lnTo>
                      <a:pt x="71" y="22"/>
                    </a:lnTo>
                    <a:lnTo>
                      <a:pt x="65" y="18"/>
                    </a:lnTo>
                    <a:lnTo>
                      <a:pt x="65" y="15"/>
                    </a:lnTo>
                    <a:lnTo>
                      <a:pt x="65" y="9"/>
                    </a:lnTo>
                    <a:lnTo>
                      <a:pt x="65" y="4"/>
                    </a:lnTo>
                    <a:lnTo>
                      <a:pt x="58" y="4"/>
                    </a:lnTo>
                    <a:lnTo>
                      <a:pt x="52" y="3"/>
                    </a:lnTo>
                    <a:lnTo>
                      <a:pt x="52" y="0"/>
                    </a:lnTo>
                    <a:lnTo>
                      <a:pt x="45" y="0"/>
                    </a:lnTo>
                    <a:lnTo>
                      <a:pt x="40" y="0"/>
                    </a:lnTo>
                    <a:lnTo>
                      <a:pt x="35" y="0"/>
                    </a:lnTo>
                    <a:lnTo>
                      <a:pt x="29" y="0"/>
                    </a:lnTo>
                    <a:lnTo>
                      <a:pt x="28" y="0"/>
                    </a:lnTo>
                    <a:lnTo>
                      <a:pt x="15" y="0"/>
                    </a:lnTo>
                    <a:lnTo>
                      <a:pt x="15" y="3"/>
                    </a:lnTo>
                    <a:lnTo>
                      <a:pt x="15" y="4"/>
                    </a:lnTo>
                    <a:lnTo>
                      <a:pt x="8" y="4"/>
                    </a:lnTo>
                    <a:lnTo>
                      <a:pt x="8" y="9"/>
                    </a:lnTo>
                    <a:lnTo>
                      <a:pt x="0" y="15"/>
                    </a:lnTo>
                    <a:lnTo>
                      <a:pt x="0" y="18"/>
                    </a:lnTo>
                    <a:lnTo>
                      <a:pt x="0" y="22"/>
                    </a:lnTo>
                    <a:lnTo>
                      <a:pt x="0" y="23"/>
                    </a:lnTo>
                    <a:lnTo>
                      <a:pt x="0" y="29"/>
                    </a:lnTo>
                    <a:lnTo>
                      <a:pt x="0" y="31"/>
                    </a:lnTo>
                    <a:lnTo>
                      <a:pt x="0" y="35"/>
                    </a:lnTo>
                    <a:lnTo>
                      <a:pt x="0" y="37"/>
                    </a:lnTo>
                    <a:lnTo>
                      <a:pt x="0" y="38"/>
                    </a:lnTo>
                    <a:lnTo>
                      <a:pt x="0" y="45"/>
                    </a:lnTo>
                    <a:lnTo>
                      <a:pt x="8" y="45"/>
                    </a:lnTo>
                    <a:lnTo>
                      <a:pt x="15" y="45"/>
                    </a:lnTo>
                    <a:lnTo>
                      <a:pt x="15" y="46"/>
                    </a:lnTo>
                    <a:lnTo>
                      <a:pt x="15" y="49"/>
                    </a:lnTo>
                    <a:lnTo>
                      <a:pt x="15" y="57"/>
                    </a:lnTo>
                    <a:lnTo>
                      <a:pt x="28" y="57"/>
                    </a:lnTo>
                    <a:lnTo>
                      <a:pt x="29" y="57"/>
                    </a:lnTo>
                    <a:lnTo>
                      <a:pt x="35" y="57"/>
                    </a:lnTo>
                    <a:lnTo>
                      <a:pt x="40" y="57"/>
                    </a:lnTo>
                    <a:lnTo>
                      <a:pt x="45" y="57"/>
                    </a:lnTo>
                    <a:lnTo>
                      <a:pt x="52" y="57"/>
                    </a:lnTo>
                    <a:lnTo>
                      <a:pt x="52" y="49"/>
                    </a:lnTo>
                    <a:lnTo>
                      <a:pt x="58" y="46"/>
                    </a:lnTo>
                    <a:lnTo>
                      <a:pt x="65" y="45"/>
                    </a:lnTo>
                    <a:lnTo>
                      <a:pt x="65" y="38"/>
                    </a:lnTo>
                    <a:lnTo>
                      <a:pt x="65" y="37"/>
                    </a:lnTo>
                    <a:lnTo>
                      <a:pt x="65" y="35"/>
                    </a:lnTo>
                    <a:lnTo>
                      <a:pt x="65" y="31"/>
                    </a:lnTo>
                    <a:lnTo>
                      <a:pt x="71" y="29"/>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9" name="Freeform 40"/>
              <p:cNvSpPr>
                <a:spLocks/>
              </p:cNvSpPr>
              <p:nvPr/>
            </p:nvSpPr>
            <p:spPr bwMode="auto">
              <a:xfrm>
                <a:off x="2183" y="3598"/>
                <a:ext cx="112" cy="84"/>
              </a:xfrm>
              <a:custGeom>
                <a:avLst/>
                <a:gdLst>
                  <a:gd name="T0" fmla="*/ 111 w 112"/>
                  <a:gd name="T1" fmla="*/ 35 h 84"/>
                  <a:gd name="T2" fmla="*/ 111 w 112"/>
                  <a:gd name="T3" fmla="*/ 30 h 84"/>
                  <a:gd name="T4" fmla="*/ 104 w 112"/>
                  <a:gd name="T5" fmla="*/ 27 h 84"/>
                  <a:gd name="T6" fmla="*/ 99 w 112"/>
                  <a:gd name="T7" fmla="*/ 16 h 84"/>
                  <a:gd name="T8" fmla="*/ 99 w 112"/>
                  <a:gd name="T9" fmla="*/ 12 h 84"/>
                  <a:gd name="T10" fmla="*/ 95 w 112"/>
                  <a:gd name="T11" fmla="*/ 7 h 84"/>
                  <a:gd name="T12" fmla="*/ 86 w 112"/>
                  <a:gd name="T13" fmla="*/ 0 h 84"/>
                  <a:gd name="T14" fmla="*/ 79 w 112"/>
                  <a:gd name="T15" fmla="*/ 0 h 84"/>
                  <a:gd name="T16" fmla="*/ 73 w 112"/>
                  <a:gd name="T17" fmla="*/ 0 h 84"/>
                  <a:gd name="T18" fmla="*/ 66 w 112"/>
                  <a:gd name="T19" fmla="*/ 0 h 84"/>
                  <a:gd name="T20" fmla="*/ 56 w 112"/>
                  <a:gd name="T21" fmla="*/ 0 h 84"/>
                  <a:gd name="T22" fmla="*/ 49 w 112"/>
                  <a:gd name="T23" fmla="*/ 0 h 84"/>
                  <a:gd name="T24" fmla="*/ 36 w 112"/>
                  <a:gd name="T25" fmla="*/ 0 h 84"/>
                  <a:gd name="T26" fmla="*/ 36 w 112"/>
                  <a:gd name="T27" fmla="*/ 0 h 84"/>
                  <a:gd name="T28" fmla="*/ 21 w 112"/>
                  <a:gd name="T29" fmla="*/ 0 h 84"/>
                  <a:gd name="T30" fmla="*/ 18 w 112"/>
                  <a:gd name="T31" fmla="*/ 7 h 84"/>
                  <a:gd name="T32" fmla="*/ 18 w 112"/>
                  <a:gd name="T33" fmla="*/ 12 h 84"/>
                  <a:gd name="T34" fmla="*/ 6 w 112"/>
                  <a:gd name="T35" fmla="*/ 16 h 84"/>
                  <a:gd name="T36" fmla="*/ 0 w 112"/>
                  <a:gd name="T37" fmla="*/ 27 h 84"/>
                  <a:gd name="T38" fmla="*/ 0 w 112"/>
                  <a:gd name="T39" fmla="*/ 30 h 84"/>
                  <a:gd name="T40" fmla="*/ 0 w 112"/>
                  <a:gd name="T41" fmla="*/ 35 h 84"/>
                  <a:gd name="T42" fmla="*/ 0 w 112"/>
                  <a:gd name="T43" fmla="*/ 41 h 84"/>
                  <a:gd name="T44" fmla="*/ 0 w 112"/>
                  <a:gd name="T45" fmla="*/ 49 h 84"/>
                  <a:gd name="T46" fmla="*/ 0 w 112"/>
                  <a:gd name="T47" fmla="*/ 50 h 84"/>
                  <a:gd name="T48" fmla="*/ 6 w 112"/>
                  <a:gd name="T49" fmla="*/ 58 h 84"/>
                  <a:gd name="T50" fmla="*/ 18 w 112"/>
                  <a:gd name="T51" fmla="*/ 69 h 84"/>
                  <a:gd name="T52" fmla="*/ 18 w 112"/>
                  <a:gd name="T53" fmla="*/ 70 h 84"/>
                  <a:gd name="T54" fmla="*/ 21 w 112"/>
                  <a:gd name="T55" fmla="*/ 72 h 84"/>
                  <a:gd name="T56" fmla="*/ 36 w 112"/>
                  <a:gd name="T57" fmla="*/ 75 h 84"/>
                  <a:gd name="T58" fmla="*/ 36 w 112"/>
                  <a:gd name="T59" fmla="*/ 77 h 84"/>
                  <a:gd name="T60" fmla="*/ 49 w 112"/>
                  <a:gd name="T61" fmla="*/ 83 h 84"/>
                  <a:gd name="T62" fmla="*/ 56 w 112"/>
                  <a:gd name="T63" fmla="*/ 83 h 84"/>
                  <a:gd name="T64" fmla="*/ 66 w 112"/>
                  <a:gd name="T65" fmla="*/ 83 h 84"/>
                  <a:gd name="T66" fmla="*/ 73 w 112"/>
                  <a:gd name="T67" fmla="*/ 77 h 84"/>
                  <a:gd name="T68" fmla="*/ 79 w 112"/>
                  <a:gd name="T69" fmla="*/ 75 h 84"/>
                  <a:gd name="T70" fmla="*/ 86 w 112"/>
                  <a:gd name="T71" fmla="*/ 72 h 84"/>
                  <a:gd name="T72" fmla="*/ 95 w 112"/>
                  <a:gd name="T73" fmla="*/ 70 h 84"/>
                  <a:gd name="T74" fmla="*/ 99 w 112"/>
                  <a:gd name="T75" fmla="*/ 69 h 84"/>
                  <a:gd name="T76" fmla="*/ 99 w 112"/>
                  <a:gd name="T77" fmla="*/ 58 h 84"/>
                  <a:gd name="T78" fmla="*/ 104 w 112"/>
                  <a:gd name="T79" fmla="*/ 50 h 84"/>
                  <a:gd name="T80" fmla="*/ 111 w 112"/>
                  <a:gd name="T81" fmla="*/ 49 h 84"/>
                  <a:gd name="T82" fmla="*/ 111 w 112"/>
                  <a:gd name="T83" fmla="*/ 41 h 8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12" h="84">
                    <a:moveTo>
                      <a:pt x="111" y="41"/>
                    </a:moveTo>
                    <a:lnTo>
                      <a:pt x="111" y="35"/>
                    </a:lnTo>
                    <a:lnTo>
                      <a:pt x="111" y="30"/>
                    </a:lnTo>
                    <a:lnTo>
                      <a:pt x="104" y="30"/>
                    </a:lnTo>
                    <a:lnTo>
                      <a:pt x="104" y="27"/>
                    </a:lnTo>
                    <a:lnTo>
                      <a:pt x="104" y="21"/>
                    </a:lnTo>
                    <a:lnTo>
                      <a:pt x="99" y="16"/>
                    </a:lnTo>
                    <a:lnTo>
                      <a:pt x="99" y="15"/>
                    </a:lnTo>
                    <a:lnTo>
                      <a:pt x="99" y="12"/>
                    </a:lnTo>
                    <a:lnTo>
                      <a:pt x="95" y="12"/>
                    </a:lnTo>
                    <a:lnTo>
                      <a:pt x="95" y="7"/>
                    </a:lnTo>
                    <a:lnTo>
                      <a:pt x="86" y="0"/>
                    </a:lnTo>
                    <a:lnTo>
                      <a:pt x="79" y="0"/>
                    </a:lnTo>
                    <a:lnTo>
                      <a:pt x="73" y="0"/>
                    </a:lnTo>
                    <a:lnTo>
                      <a:pt x="67" y="0"/>
                    </a:lnTo>
                    <a:lnTo>
                      <a:pt x="66" y="0"/>
                    </a:lnTo>
                    <a:lnTo>
                      <a:pt x="61" y="0"/>
                    </a:lnTo>
                    <a:lnTo>
                      <a:pt x="56" y="0"/>
                    </a:lnTo>
                    <a:lnTo>
                      <a:pt x="50" y="0"/>
                    </a:lnTo>
                    <a:lnTo>
                      <a:pt x="49" y="0"/>
                    </a:lnTo>
                    <a:lnTo>
                      <a:pt x="36" y="0"/>
                    </a:lnTo>
                    <a:lnTo>
                      <a:pt x="29" y="0"/>
                    </a:lnTo>
                    <a:lnTo>
                      <a:pt x="21" y="0"/>
                    </a:lnTo>
                    <a:lnTo>
                      <a:pt x="18" y="7"/>
                    </a:lnTo>
                    <a:lnTo>
                      <a:pt x="18" y="12"/>
                    </a:lnTo>
                    <a:lnTo>
                      <a:pt x="11" y="15"/>
                    </a:lnTo>
                    <a:lnTo>
                      <a:pt x="6" y="16"/>
                    </a:lnTo>
                    <a:lnTo>
                      <a:pt x="6" y="21"/>
                    </a:lnTo>
                    <a:lnTo>
                      <a:pt x="0" y="27"/>
                    </a:lnTo>
                    <a:lnTo>
                      <a:pt x="0" y="30"/>
                    </a:lnTo>
                    <a:lnTo>
                      <a:pt x="0" y="35"/>
                    </a:lnTo>
                    <a:lnTo>
                      <a:pt x="0" y="41"/>
                    </a:lnTo>
                    <a:lnTo>
                      <a:pt x="0" y="43"/>
                    </a:lnTo>
                    <a:lnTo>
                      <a:pt x="0" y="49"/>
                    </a:lnTo>
                    <a:lnTo>
                      <a:pt x="0" y="50"/>
                    </a:lnTo>
                    <a:lnTo>
                      <a:pt x="6" y="57"/>
                    </a:lnTo>
                    <a:lnTo>
                      <a:pt x="6" y="58"/>
                    </a:lnTo>
                    <a:lnTo>
                      <a:pt x="11" y="61"/>
                    </a:lnTo>
                    <a:lnTo>
                      <a:pt x="18" y="69"/>
                    </a:lnTo>
                    <a:lnTo>
                      <a:pt x="18" y="70"/>
                    </a:lnTo>
                    <a:lnTo>
                      <a:pt x="21" y="70"/>
                    </a:lnTo>
                    <a:lnTo>
                      <a:pt x="21" y="72"/>
                    </a:lnTo>
                    <a:lnTo>
                      <a:pt x="29" y="72"/>
                    </a:lnTo>
                    <a:lnTo>
                      <a:pt x="36" y="75"/>
                    </a:lnTo>
                    <a:lnTo>
                      <a:pt x="36" y="77"/>
                    </a:lnTo>
                    <a:lnTo>
                      <a:pt x="36" y="83"/>
                    </a:lnTo>
                    <a:lnTo>
                      <a:pt x="49" y="83"/>
                    </a:lnTo>
                    <a:lnTo>
                      <a:pt x="50" y="83"/>
                    </a:lnTo>
                    <a:lnTo>
                      <a:pt x="56" y="83"/>
                    </a:lnTo>
                    <a:lnTo>
                      <a:pt x="61" y="83"/>
                    </a:lnTo>
                    <a:lnTo>
                      <a:pt x="66" y="83"/>
                    </a:lnTo>
                    <a:lnTo>
                      <a:pt x="67" y="83"/>
                    </a:lnTo>
                    <a:lnTo>
                      <a:pt x="73" y="77"/>
                    </a:lnTo>
                    <a:lnTo>
                      <a:pt x="73" y="75"/>
                    </a:lnTo>
                    <a:lnTo>
                      <a:pt x="79" y="75"/>
                    </a:lnTo>
                    <a:lnTo>
                      <a:pt x="86" y="72"/>
                    </a:lnTo>
                    <a:lnTo>
                      <a:pt x="86" y="70"/>
                    </a:lnTo>
                    <a:lnTo>
                      <a:pt x="95" y="70"/>
                    </a:lnTo>
                    <a:lnTo>
                      <a:pt x="99" y="69"/>
                    </a:lnTo>
                    <a:lnTo>
                      <a:pt x="99" y="61"/>
                    </a:lnTo>
                    <a:lnTo>
                      <a:pt x="99" y="58"/>
                    </a:lnTo>
                    <a:lnTo>
                      <a:pt x="104" y="57"/>
                    </a:lnTo>
                    <a:lnTo>
                      <a:pt x="104" y="50"/>
                    </a:lnTo>
                    <a:lnTo>
                      <a:pt x="104" y="49"/>
                    </a:lnTo>
                    <a:lnTo>
                      <a:pt x="111" y="49"/>
                    </a:lnTo>
                    <a:lnTo>
                      <a:pt x="111" y="43"/>
                    </a:lnTo>
                    <a:lnTo>
                      <a:pt x="111" y="41"/>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0" name="Freeform 41"/>
              <p:cNvSpPr>
                <a:spLocks/>
              </p:cNvSpPr>
              <p:nvPr/>
            </p:nvSpPr>
            <p:spPr bwMode="auto">
              <a:xfrm>
                <a:off x="2977" y="3195"/>
                <a:ext cx="63" cy="44"/>
              </a:xfrm>
              <a:custGeom>
                <a:avLst/>
                <a:gdLst>
                  <a:gd name="T0" fmla="*/ 62 w 63"/>
                  <a:gd name="T1" fmla="*/ 19 h 44"/>
                  <a:gd name="T2" fmla="*/ 62 w 63"/>
                  <a:gd name="T3" fmla="*/ 17 h 44"/>
                  <a:gd name="T4" fmla="*/ 62 w 63"/>
                  <a:gd name="T5" fmla="*/ 12 h 44"/>
                  <a:gd name="T6" fmla="*/ 55 w 63"/>
                  <a:gd name="T7" fmla="*/ 8 h 44"/>
                  <a:gd name="T8" fmla="*/ 55 w 63"/>
                  <a:gd name="T9" fmla="*/ 6 h 44"/>
                  <a:gd name="T10" fmla="*/ 50 w 63"/>
                  <a:gd name="T11" fmla="*/ 6 h 44"/>
                  <a:gd name="T12" fmla="*/ 46 w 63"/>
                  <a:gd name="T13" fmla="*/ 6 h 44"/>
                  <a:gd name="T14" fmla="*/ 37 w 63"/>
                  <a:gd name="T15" fmla="*/ 0 h 44"/>
                  <a:gd name="T16" fmla="*/ 37 w 63"/>
                  <a:gd name="T17" fmla="*/ 0 h 44"/>
                  <a:gd name="T18" fmla="*/ 37 w 63"/>
                  <a:gd name="T19" fmla="*/ 0 h 44"/>
                  <a:gd name="T20" fmla="*/ 31 w 63"/>
                  <a:gd name="T21" fmla="*/ 0 h 44"/>
                  <a:gd name="T22" fmla="*/ 24 w 63"/>
                  <a:gd name="T23" fmla="*/ 0 h 44"/>
                  <a:gd name="T24" fmla="*/ 19 w 63"/>
                  <a:gd name="T25" fmla="*/ 0 h 44"/>
                  <a:gd name="T26" fmla="*/ 19 w 63"/>
                  <a:gd name="T27" fmla="*/ 0 h 44"/>
                  <a:gd name="T28" fmla="*/ 14 w 63"/>
                  <a:gd name="T29" fmla="*/ 6 h 44"/>
                  <a:gd name="T30" fmla="*/ 14 w 63"/>
                  <a:gd name="T31" fmla="*/ 6 h 44"/>
                  <a:gd name="T32" fmla="*/ 1 w 63"/>
                  <a:gd name="T33" fmla="*/ 6 h 44"/>
                  <a:gd name="T34" fmla="*/ 1 w 63"/>
                  <a:gd name="T35" fmla="*/ 8 h 44"/>
                  <a:gd name="T36" fmla="*/ 1 w 63"/>
                  <a:gd name="T37" fmla="*/ 12 h 44"/>
                  <a:gd name="T38" fmla="*/ 0 w 63"/>
                  <a:gd name="T39" fmla="*/ 17 h 44"/>
                  <a:gd name="T40" fmla="*/ 0 w 63"/>
                  <a:gd name="T41" fmla="*/ 19 h 44"/>
                  <a:gd name="T42" fmla="*/ 0 w 63"/>
                  <a:gd name="T43" fmla="*/ 20 h 44"/>
                  <a:gd name="T44" fmla="*/ 0 w 63"/>
                  <a:gd name="T45" fmla="*/ 26 h 44"/>
                  <a:gd name="T46" fmla="*/ 1 w 63"/>
                  <a:gd name="T47" fmla="*/ 28 h 44"/>
                  <a:gd name="T48" fmla="*/ 1 w 63"/>
                  <a:gd name="T49" fmla="*/ 31 h 44"/>
                  <a:gd name="T50" fmla="*/ 1 w 63"/>
                  <a:gd name="T51" fmla="*/ 35 h 44"/>
                  <a:gd name="T52" fmla="*/ 14 w 63"/>
                  <a:gd name="T53" fmla="*/ 39 h 44"/>
                  <a:gd name="T54" fmla="*/ 14 w 63"/>
                  <a:gd name="T55" fmla="*/ 39 h 44"/>
                  <a:gd name="T56" fmla="*/ 19 w 63"/>
                  <a:gd name="T57" fmla="*/ 43 h 44"/>
                  <a:gd name="T58" fmla="*/ 19 w 63"/>
                  <a:gd name="T59" fmla="*/ 43 h 44"/>
                  <a:gd name="T60" fmla="*/ 24 w 63"/>
                  <a:gd name="T61" fmla="*/ 43 h 44"/>
                  <a:gd name="T62" fmla="*/ 31 w 63"/>
                  <a:gd name="T63" fmla="*/ 43 h 44"/>
                  <a:gd name="T64" fmla="*/ 37 w 63"/>
                  <a:gd name="T65" fmla="*/ 43 h 44"/>
                  <a:gd name="T66" fmla="*/ 37 w 63"/>
                  <a:gd name="T67" fmla="*/ 43 h 44"/>
                  <a:gd name="T68" fmla="*/ 37 w 63"/>
                  <a:gd name="T69" fmla="*/ 43 h 44"/>
                  <a:gd name="T70" fmla="*/ 46 w 63"/>
                  <a:gd name="T71" fmla="*/ 39 h 44"/>
                  <a:gd name="T72" fmla="*/ 50 w 63"/>
                  <a:gd name="T73" fmla="*/ 39 h 44"/>
                  <a:gd name="T74" fmla="*/ 55 w 63"/>
                  <a:gd name="T75" fmla="*/ 35 h 44"/>
                  <a:gd name="T76" fmla="*/ 55 w 63"/>
                  <a:gd name="T77" fmla="*/ 31 h 44"/>
                  <a:gd name="T78" fmla="*/ 62 w 63"/>
                  <a:gd name="T79" fmla="*/ 28 h 44"/>
                  <a:gd name="T80" fmla="*/ 62 w 63"/>
                  <a:gd name="T81" fmla="*/ 26 h 44"/>
                  <a:gd name="T82" fmla="*/ 62 w 63"/>
                  <a:gd name="T83" fmla="*/ 20 h 4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3" h="44">
                    <a:moveTo>
                      <a:pt x="62" y="20"/>
                    </a:moveTo>
                    <a:lnTo>
                      <a:pt x="62" y="19"/>
                    </a:lnTo>
                    <a:lnTo>
                      <a:pt x="62" y="17"/>
                    </a:lnTo>
                    <a:lnTo>
                      <a:pt x="62" y="12"/>
                    </a:lnTo>
                    <a:lnTo>
                      <a:pt x="55" y="12"/>
                    </a:lnTo>
                    <a:lnTo>
                      <a:pt x="55" y="8"/>
                    </a:lnTo>
                    <a:lnTo>
                      <a:pt x="55" y="6"/>
                    </a:lnTo>
                    <a:lnTo>
                      <a:pt x="50" y="6"/>
                    </a:lnTo>
                    <a:lnTo>
                      <a:pt x="46" y="6"/>
                    </a:lnTo>
                    <a:lnTo>
                      <a:pt x="46" y="4"/>
                    </a:lnTo>
                    <a:lnTo>
                      <a:pt x="37" y="0"/>
                    </a:lnTo>
                    <a:lnTo>
                      <a:pt x="31" y="0"/>
                    </a:lnTo>
                    <a:lnTo>
                      <a:pt x="24" y="0"/>
                    </a:lnTo>
                    <a:lnTo>
                      <a:pt x="19" y="0"/>
                    </a:lnTo>
                    <a:lnTo>
                      <a:pt x="14" y="4"/>
                    </a:lnTo>
                    <a:lnTo>
                      <a:pt x="14" y="6"/>
                    </a:lnTo>
                    <a:lnTo>
                      <a:pt x="12" y="6"/>
                    </a:lnTo>
                    <a:lnTo>
                      <a:pt x="1" y="6"/>
                    </a:lnTo>
                    <a:lnTo>
                      <a:pt x="1" y="8"/>
                    </a:lnTo>
                    <a:lnTo>
                      <a:pt x="1" y="12"/>
                    </a:lnTo>
                    <a:lnTo>
                      <a:pt x="1" y="17"/>
                    </a:lnTo>
                    <a:lnTo>
                      <a:pt x="0" y="17"/>
                    </a:lnTo>
                    <a:lnTo>
                      <a:pt x="0" y="19"/>
                    </a:lnTo>
                    <a:lnTo>
                      <a:pt x="0" y="20"/>
                    </a:lnTo>
                    <a:lnTo>
                      <a:pt x="0" y="26"/>
                    </a:lnTo>
                    <a:lnTo>
                      <a:pt x="1" y="28"/>
                    </a:lnTo>
                    <a:lnTo>
                      <a:pt x="1" y="31"/>
                    </a:lnTo>
                    <a:lnTo>
                      <a:pt x="1" y="35"/>
                    </a:lnTo>
                    <a:lnTo>
                      <a:pt x="12" y="39"/>
                    </a:lnTo>
                    <a:lnTo>
                      <a:pt x="14" y="39"/>
                    </a:lnTo>
                    <a:lnTo>
                      <a:pt x="14" y="43"/>
                    </a:lnTo>
                    <a:lnTo>
                      <a:pt x="19" y="43"/>
                    </a:lnTo>
                    <a:lnTo>
                      <a:pt x="24" y="43"/>
                    </a:lnTo>
                    <a:lnTo>
                      <a:pt x="31" y="43"/>
                    </a:lnTo>
                    <a:lnTo>
                      <a:pt x="37" y="43"/>
                    </a:lnTo>
                    <a:lnTo>
                      <a:pt x="46" y="43"/>
                    </a:lnTo>
                    <a:lnTo>
                      <a:pt x="46" y="39"/>
                    </a:lnTo>
                    <a:lnTo>
                      <a:pt x="50" y="39"/>
                    </a:lnTo>
                    <a:lnTo>
                      <a:pt x="55" y="39"/>
                    </a:lnTo>
                    <a:lnTo>
                      <a:pt x="55" y="35"/>
                    </a:lnTo>
                    <a:lnTo>
                      <a:pt x="55" y="31"/>
                    </a:lnTo>
                    <a:lnTo>
                      <a:pt x="62" y="28"/>
                    </a:lnTo>
                    <a:lnTo>
                      <a:pt x="62" y="26"/>
                    </a:lnTo>
                    <a:lnTo>
                      <a:pt x="62" y="2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1" name="Freeform 42"/>
              <p:cNvSpPr>
                <a:spLocks/>
              </p:cNvSpPr>
              <p:nvPr/>
            </p:nvSpPr>
            <p:spPr bwMode="auto">
              <a:xfrm>
                <a:off x="2934" y="3071"/>
                <a:ext cx="289" cy="213"/>
              </a:xfrm>
              <a:custGeom>
                <a:avLst/>
                <a:gdLst>
                  <a:gd name="T0" fmla="*/ 288 w 289"/>
                  <a:gd name="T1" fmla="*/ 96 h 213"/>
                  <a:gd name="T2" fmla="*/ 288 w 289"/>
                  <a:gd name="T3" fmla="*/ 81 h 213"/>
                  <a:gd name="T4" fmla="*/ 275 w 289"/>
                  <a:gd name="T5" fmla="*/ 69 h 213"/>
                  <a:gd name="T6" fmla="*/ 263 w 289"/>
                  <a:gd name="T7" fmla="*/ 56 h 213"/>
                  <a:gd name="T8" fmla="*/ 250 w 289"/>
                  <a:gd name="T9" fmla="*/ 45 h 213"/>
                  <a:gd name="T10" fmla="*/ 238 w 289"/>
                  <a:gd name="T11" fmla="*/ 29 h 213"/>
                  <a:gd name="T12" fmla="*/ 220 w 289"/>
                  <a:gd name="T13" fmla="*/ 17 h 213"/>
                  <a:gd name="T14" fmla="*/ 207 w 289"/>
                  <a:gd name="T15" fmla="*/ 14 h 213"/>
                  <a:gd name="T16" fmla="*/ 182 w 289"/>
                  <a:gd name="T17" fmla="*/ 8 h 213"/>
                  <a:gd name="T18" fmla="*/ 162 w 289"/>
                  <a:gd name="T19" fmla="*/ 0 h 213"/>
                  <a:gd name="T20" fmla="*/ 139 w 289"/>
                  <a:gd name="T21" fmla="*/ 0 h 213"/>
                  <a:gd name="T22" fmla="*/ 120 w 289"/>
                  <a:gd name="T23" fmla="*/ 0 h 213"/>
                  <a:gd name="T24" fmla="*/ 98 w 289"/>
                  <a:gd name="T25" fmla="*/ 8 h 213"/>
                  <a:gd name="T26" fmla="*/ 80 w 289"/>
                  <a:gd name="T27" fmla="*/ 14 h 213"/>
                  <a:gd name="T28" fmla="*/ 62 w 289"/>
                  <a:gd name="T29" fmla="*/ 17 h 213"/>
                  <a:gd name="T30" fmla="*/ 44 w 289"/>
                  <a:gd name="T31" fmla="*/ 29 h 213"/>
                  <a:gd name="T32" fmla="*/ 30 w 289"/>
                  <a:gd name="T33" fmla="*/ 45 h 213"/>
                  <a:gd name="T34" fmla="*/ 17 w 289"/>
                  <a:gd name="T35" fmla="*/ 56 h 213"/>
                  <a:gd name="T36" fmla="*/ 6 w 289"/>
                  <a:gd name="T37" fmla="*/ 69 h 213"/>
                  <a:gd name="T38" fmla="*/ 0 w 289"/>
                  <a:gd name="T39" fmla="*/ 81 h 213"/>
                  <a:gd name="T40" fmla="*/ 0 w 289"/>
                  <a:gd name="T41" fmla="*/ 96 h 213"/>
                  <a:gd name="T42" fmla="*/ 0 w 289"/>
                  <a:gd name="T43" fmla="*/ 116 h 213"/>
                  <a:gd name="T44" fmla="*/ 0 w 289"/>
                  <a:gd name="T45" fmla="*/ 130 h 213"/>
                  <a:gd name="T46" fmla="*/ 6 w 289"/>
                  <a:gd name="T47" fmla="*/ 144 h 213"/>
                  <a:gd name="T48" fmla="*/ 17 w 289"/>
                  <a:gd name="T49" fmla="*/ 159 h 213"/>
                  <a:gd name="T50" fmla="*/ 30 w 289"/>
                  <a:gd name="T51" fmla="*/ 174 h 213"/>
                  <a:gd name="T52" fmla="*/ 44 w 289"/>
                  <a:gd name="T53" fmla="*/ 185 h 213"/>
                  <a:gd name="T54" fmla="*/ 62 w 289"/>
                  <a:gd name="T55" fmla="*/ 196 h 213"/>
                  <a:gd name="T56" fmla="*/ 80 w 289"/>
                  <a:gd name="T57" fmla="*/ 199 h 213"/>
                  <a:gd name="T58" fmla="*/ 98 w 289"/>
                  <a:gd name="T59" fmla="*/ 209 h 213"/>
                  <a:gd name="T60" fmla="*/ 120 w 289"/>
                  <a:gd name="T61" fmla="*/ 211 h 213"/>
                  <a:gd name="T62" fmla="*/ 139 w 289"/>
                  <a:gd name="T63" fmla="*/ 212 h 213"/>
                  <a:gd name="T64" fmla="*/ 162 w 289"/>
                  <a:gd name="T65" fmla="*/ 211 h 213"/>
                  <a:gd name="T66" fmla="*/ 182 w 289"/>
                  <a:gd name="T67" fmla="*/ 209 h 213"/>
                  <a:gd name="T68" fmla="*/ 207 w 289"/>
                  <a:gd name="T69" fmla="*/ 199 h 213"/>
                  <a:gd name="T70" fmla="*/ 220 w 289"/>
                  <a:gd name="T71" fmla="*/ 196 h 213"/>
                  <a:gd name="T72" fmla="*/ 238 w 289"/>
                  <a:gd name="T73" fmla="*/ 185 h 213"/>
                  <a:gd name="T74" fmla="*/ 250 w 289"/>
                  <a:gd name="T75" fmla="*/ 174 h 213"/>
                  <a:gd name="T76" fmla="*/ 263 w 289"/>
                  <a:gd name="T77" fmla="*/ 159 h 213"/>
                  <a:gd name="T78" fmla="*/ 275 w 289"/>
                  <a:gd name="T79" fmla="*/ 144 h 213"/>
                  <a:gd name="T80" fmla="*/ 288 w 289"/>
                  <a:gd name="T81" fmla="*/ 130 h 213"/>
                  <a:gd name="T82" fmla="*/ 288 w 289"/>
                  <a:gd name="T83" fmla="*/ 116 h 21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89" h="213">
                    <a:moveTo>
                      <a:pt x="288" y="105"/>
                    </a:moveTo>
                    <a:lnTo>
                      <a:pt x="288" y="96"/>
                    </a:lnTo>
                    <a:lnTo>
                      <a:pt x="288" y="88"/>
                    </a:lnTo>
                    <a:lnTo>
                      <a:pt x="288" y="81"/>
                    </a:lnTo>
                    <a:lnTo>
                      <a:pt x="278" y="75"/>
                    </a:lnTo>
                    <a:lnTo>
                      <a:pt x="275" y="69"/>
                    </a:lnTo>
                    <a:lnTo>
                      <a:pt x="275" y="59"/>
                    </a:lnTo>
                    <a:lnTo>
                      <a:pt x="263" y="56"/>
                    </a:lnTo>
                    <a:lnTo>
                      <a:pt x="263" y="45"/>
                    </a:lnTo>
                    <a:lnTo>
                      <a:pt x="250" y="45"/>
                    </a:lnTo>
                    <a:lnTo>
                      <a:pt x="246" y="34"/>
                    </a:lnTo>
                    <a:lnTo>
                      <a:pt x="238" y="29"/>
                    </a:lnTo>
                    <a:lnTo>
                      <a:pt x="230" y="25"/>
                    </a:lnTo>
                    <a:lnTo>
                      <a:pt x="220" y="17"/>
                    </a:lnTo>
                    <a:lnTo>
                      <a:pt x="220" y="16"/>
                    </a:lnTo>
                    <a:lnTo>
                      <a:pt x="207" y="14"/>
                    </a:lnTo>
                    <a:lnTo>
                      <a:pt x="193" y="12"/>
                    </a:lnTo>
                    <a:lnTo>
                      <a:pt x="182" y="8"/>
                    </a:lnTo>
                    <a:lnTo>
                      <a:pt x="174" y="0"/>
                    </a:lnTo>
                    <a:lnTo>
                      <a:pt x="162" y="0"/>
                    </a:lnTo>
                    <a:lnTo>
                      <a:pt x="152" y="0"/>
                    </a:lnTo>
                    <a:lnTo>
                      <a:pt x="139" y="0"/>
                    </a:lnTo>
                    <a:lnTo>
                      <a:pt x="129" y="0"/>
                    </a:lnTo>
                    <a:lnTo>
                      <a:pt x="120" y="0"/>
                    </a:lnTo>
                    <a:lnTo>
                      <a:pt x="114" y="0"/>
                    </a:lnTo>
                    <a:lnTo>
                      <a:pt x="98" y="8"/>
                    </a:lnTo>
                    <a:lnTo>
                      <a:pt x="89" y="12"/>
                    </a:lnTo>
                    <a:lnTo>
                      <a:pt x="80" y="14"/>
                    </a:lnTo>
                    <a:lnTo>
                      <a:pt x="67" y="16"/>
                    </a:lnTo>
                    <a:lnTo>
                      <a:pt x="62" y="17"/>
                    </a:lnTo>
                    <a:lnTo>
                      <a:pt x="57" y="25"/>
                    </a:lnTo>
                    <a:lnTo>
                      <a:pt x="44" y="29"/>
                    </a:lnTo>
                    <a:lnTo>
                      <a:pt x="36" y="34"/>
                    </a:lnTo>
                    <a:lnTo>
                      <a:pt x="30" y="45"/>
                    </a:lnTo>
                    <a:lnTo>
                      <a:pt x="24" y="45"/>
                    </a:lnTo>
                    <a:lnTo>
                      <a:pt x="17" y="56"/>
                    </a:lnTo>
                    <a:lnTo>
                      <a:pt x="12" y="59"/>
                    </a:lnTo>
                    <a:lnTo>
                      <a:pt x="6" y="69"/>
                    </a:lnTo>
                    <a:lnTo>
                      <a:pt x="6" y="75"/>
                    </a:lnTo>
                    <a:lnTo>
                      <a:pt x="0" y="81"/>
                    </a:lnTo>
                    <a:lnTo>
                      <a:pt x="0" y="88"/>
                    </a:lnTo>
                    <a:lnTo>
                      <a:pt x="0" y="96"/>
                    </a:lnTo>
                    <a:lnTo>
                      <a:pt x="0" y="105"/>
                    </a:lnTo>
                    <a:lnTo>
                      <a:pt x="0" y="116"/>
                    </a:lnTo>
                    <a:lnTo>
                      <a:pt x="0" y="124"/>
                    </a:lnTo>
                    <a:lnTo>
                      <a:pt x="0" y="130"/>
                    </a:lnTo>
                    <a:lnTo>
                      <a:pt x="6" y="136"/>
                    </a:lnTo>
                    <a:lnTo>
                      <a:pt x="6" y="144"/>
                    </a:lnTo>
                    <a:lnTo>
                      <a:pt x="12" y="152"/>
                    </a:lnTo>
                    <a:lnTo>
                      <a:pt x="17" y="159"/>
                    </a:lnTo>
                    <a:lnTo>
                      <a:pt x="24" y="167"/>
                    </a:lnTo>
                    <a:lnTo>
                      <a:pt x="30" y="174"/>
                    </a:lnTo>
                    <a:lnTo>
                      <a:pt x="36" y="176"/>
                    </a:lnTo>
                    <a:lnTo>
                      <a:pt x="44" y="185"/>
                    </a:lnTo>
                    <a:lnTo>
                      <a:pt x="57" y="192"/>
                    </a:lnTo>
                    <a:lnTo>
                      <a:pt x="62" y="196"/>
                    </a:lnTo>
                    <a:lnTo>
                      <a:pt x="67" y="196"/>
                    </a:lnTo>
                    <a:lnTo>
                      <a:pt x="80" y="199"/>
                    </a:lnTo>
                    <a:lnTo>
                      <a:pt x="89" y="199"/>
                    </a:lnTo>
                    <a:lnTo>
                      <a:pt x="98" y="209"/>
                    </a:lnTo>
                    <a:lnTo>
                      <a:pt x="114" y="211"/>
                    </a:lnTo>
                    <a:lnTo>
                      <a:pt x="120" y="211"/>
                    </a:lnTo>
                    <a:lnTo>
                      <a:pt x="129" y="211"/>
                    </a:lnTo>
                    <a:lnTo>
                      <a:pt x="139" y="212"/>
                    </a:lnTo>
                    <a:lnTo>
                      <a:pt x="152" y="211"/>
                    </a:lnTo>
                    <a:lnTo>
                      <a:pt x="162" y="211"/>
                    </a:lnTo>
                    <a:lnTo>
                      <a:pt x="174" y="211"/>
                    </a:lnTo>
                    <a:lnTo>
                      <a:pt x="182" y="209"/>
                    </a:lnTo>
                    <a:lnTo>
                      <a:pt x="193" y="199"/>
                    </a:lnTo>
                    <a:lnTo>
                      <a:pt x="207" y="199"/>
                    </a:lnTo>
                    <a:lnTo>
                      <a:pt x="220" y="196"/>
                    </a:lnTo>
                    <a:lnTo>
                      <a:pt x="230" y="192"/>
                    </a:lnTo>
                    <a:lnTo>
                      <a:pt x="238" y="185"/>
                    </a:lnTo>
                    <a:lnTo>
                      <a:pt x="246" y="176"/>
                    </a:lnTo>
                    <a:lnTo>
                      <a:pt x="250" y="174"/>
                    </a:lnTo>
                    <a:lnTo>
                      <a:pt x="263" y="167"/>
                    </a:lnTo>
                    <a:lnTo>
                      <a:pt x="263" y="159"/>
                    </a:lnTo>
                    <a:lnTo>
                      <a:pt x="275" y="152"/>
                    </a:lnTo>
                    <a:lnTo>
                      <a:pt x="275" y="144"/>
                    </a:lnTo>
                    <a:lnTo>
                      <a:pt x="278" y="136"/>
                    </a:lnTo>
                    <a:lnTo>
                      <a:pt x="288" y="130"/>
                    </a:lnTo>
                    <a:lnTo>
                      <a:pt x="288" y="124"/>
                    </a:lnTo>
                    <a:lnTo>
                      <a:pt x="288" y="116"/>
                    </a:lnTo>
                    <a:lnTo>
                      <a:pt x="288" y="105"/>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2" name="Freeform 43"/>
              <p:cNvSpPr>
                <a:spLocks/>
              </p:cNvSpPr>
              <p:nvPr/>
            </p:nvSpPr>
            <p:spPr bwMode="auto">
              <a:xfrm>
                <a:off x="2996" y="2949"/>
                <a:ext cx="146" cy="75"/>
              </a:xfrm>
              <a:custGeom>
                <a:avLst/>
                <a:gdLst>
                  <a:gd name="T0" fmla="*/ 126 w 146"/>
                  <a:gd name="T1" fmla="*/ 0 h 75"/>
                  <a:gd name="T2" fmla="*/ 126 w 146"/>
                  <a:gd name="T3" fmla="*/ 0 h 75"/>
                  <a:gd name="T4" fmla="*/ 131 w 146"/>
                  <a:gd name="T5" fmla="*/ 0 h 75"/>
                  <a:gd name="T6" fmla="*/ 131 w 146"/>
                  <a:gd name="T7" fmla="*/ 0 h 75"/>
                  <a:gd name="T8" fmla="*/ 131 w 146"/>
                  <a:gd name="T9" fmla="*/ 0 h 75"/>
                  <a:gd name="T10" fmla="*/ 145 w 146"/>
                  <a:gd name="T11" fmla="*/ 0 h 75"/>
                  <a:gd name="T12" fmla="*/ 145 w 146"/>
                  <a:gd name="T13" fmla="*/ 5 h 75"/>
                  <a:gd name="T14" fmla="*/ 145 w 146"/>
                  <a:gd name="T15" fmla="*/ 7 h 75"/>
                  <a:gd name="T16" fmla="*/ 145 w 146"/>
                  <a:gd name="T17" fmla="*/ 12 h 75"/>
                  <a:gd name="T18" fmla="*/ 145 w 146"/>
                  <a:gd name="T19" fmla="*/ 12 h 75"/>
                  <a:gd name="T20" fmla="*/ 145 w 146"/>
                  <a:gd name="T21" fmla="*/ 12 h 75"/>
                  <a:gd name="T22" fmla="*/ 145 w 146"/>
                  <a:gd name="T23" fmla="*/ 63 h 75"/>
                  <a:gd name="T24" fmla="*/ 145 w 146"/>
                  <a:gd name="T25" fmla="*/ 63 h 75"/>
                  <a:gd name="T26" fmla="*/ 145 w 146"/>
                  <a:gd name="T27" fmla="*/ 63 h 75"/>
                  <a:gd name="T28" fmla="*/ 145 w 146"/>
                  <a:gd name="T29" fmla="*/ 63 h 75"/>
                  <a:gd name="T30" fmla="*/ 145 w 146"/>
                  <a:gd name="T31" fmla="*/ 63 h 75"/>
                  <a:gd name="T32" fmla="*/ 145 w 146"/>
                  <a:gd name="T33" fmla="*/ 67 h 75"/>
                  <a:gd name="T34" fmla="*/ 145 w 146"/>
                  <a:gd name="T35" fmla="*/ 74 h 75"/>
                  <a:gd name="T36" fmla="*/ 131 w 146"/>
                  <a:gd name="T37" fmla="*/ 74 h 75"/>
                  <a:gd name="T38" fmla="*/ 131 w 146"/>
                  <a:gd name="T39" fmla="*/ 74 h 75"/>
                  <a:gd name="T40" fmla="*/ 131 w 146"/>
                  <a:gd name="T41" fmla="*/ 74 h 75"/>
                  <a:gd name="T42" fmla="*/ 126 w 146"/>
                  <a:gd name="T43" fmla="*/ 74 h 75"/>
                  <a:gd name="T44" fmla="*/ 18 w 146"/>
                  <a:gd name="T45" fmla="*/ 74 h 75"/>
                  <a:gd name="T46" fmla="*/ 18 w 146"/>
                  <a:gd name="T47" fmla="*/ 74 h 75"/>
                  <a:gd name="T48" fmla="*/ 18 w 146"/>
                  <a:gd name="T49" fmla="*/ 74 h 75"/>
                  <a:gd name="T50" fmla="*/ 12 w 146"/>
                  <a:gd name="T51" fmla="*/ 74 h 75"/>
                  <a:gd name="T52" fmla="*/ 12 w 146"/>
                  <a:gd name="T53" fmla="*/ 74 h 75"/>
                  <a:gd name="T54" fmla="*/ 5 w 146"/>
                  <a:gd name="T55" fmla="*/ 67 h 75"/>
                  <a:gd name="T56" fmla="*/ 5 w 146"/>
                  <a:gd name="T57" fmla="*/ 67 h 75"/>
                  <a:gd name="T58" fmla="*/ 0 w 146"/>
                  <a:gd name="T59" fmla="*/ 63 h 75"/>
                  <a:gd name="T60" fmla="*/ 0 w 146"/>
                  <a:gd name="T61" fmla="*/ 63 h 75"/>
                  <a:gd name="T62" fmla="*/ 0 w 146"/>
                  <a:gd name="T63" fmla="*/ 63 h 75"/>
                  <a:gd name="T64" fmla="*/ 0 w 146"/>
                  <a:gd name="T65" fmla="*/ 63 h 75"/>
                  <a:gd name="T66" fmla="*/ 0 w 146"/>
                  <a:gd name="T67" fmla="*/ 12 h 75"/>
                  <a:gd name="T68" fmla="*/ 0 w 146"/>
                  <a:gd name="T69" fmla="*/ 12 h 75"/>
                  <a:gd name="T70" fmla="*/ 0 w 146"/>
                  <a:gd name="T71" fmla="*/ 12 h 75"/>
                  <a:gd name="T72" fmla="*/ 0 w 146"/>
                  <a:gd name="T73" fmla="*/ 7 h 75"/>
                  <a:gd name="T74" fmla="*/ 0 w 146"/>
                  <a:gd name="T75" fmla="*/ 7 h 75"/>
                  <a:gd name="T76" fmla="*/ 5 w 146"/>
                  <a:gd name="T77" fmla="*/ 5 h 75"/>
                  <a:gd name="T78" fmla="*/ 5 w 146"/>
                  <a:gd name="T79" fmla="*/ 0 h 75"/>
                  <a:gd name="T80" fmla="*/ 12 w 146"/>
                  <a:gd name="T81" fmla="*/ 0 h 75"/>
                  <a:gd name="T82" fmla="*/ 18 w 146"/>
                  <a:gd name="T83" fmla="*/ 0 h 75"/>
                  <a:gd name="T84" fmla="*/ 18 w 146"/>
                  <a:gd name="T85" fmla="*/ 0 h 75"/>
                  <a:gd name="T86" fmla="*/ 18 w 146"/>
                  <a:gd name="T87" fmla="*/ 0 h 7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46" h="75">
                    <a:moveTo>
                      <a:pt x="18" y="0"/>
                    </a:moveTo>
                    <a:lnTo>
                      <a:pt x="126" y="0"/>
                    </a:lnTo>
                    <a:lnTo>
                      <a:pt x="131" y="0"/>
                    </a:lnTo>
                    <a:lnTo>
                      <a:pt x="145" y="0"/>
                    </a:lnTo>
                    <a:lnTo>
                      <a:pt x="145" y="5"/>
                    </a:lnTo>
                    <a:lnTo>
                      <a:pt x="145" y="7"/>
                    </a:lnTo>
                    <a:lnTo>
                      <a:pt x="145" y="12"/>
                    </a:lnTo>
                    <a:lnTo>
                      <a:pt x="145" y="63"/>
                    </a:lnTo>
                    <a:lnTo>
                      <a:pt x="145" y="67"/>
                    </a:lnTo>
                    <a:lnTo>
                      <a:pt x="145" y="74"/>
                    </a:lnTo>
                    <a:lnTo>
                      <a:pt x="131" y="74"/>
                    </a:lnTo>
                    <a:lnTo>
                      <a:pt x="126" y="74"/>
                    </a:lnTo>
                    <a:lnTo>
                      <a:pt x="18" y="74"/>
                    </a:lnTo>
                    <a:lnTo>
                      <a:pt x="12" y="74"/>
                    </a:lnTo>
                    <a:lnTo>
                      <a:pt x="5" y="74"/>
                    </a:lnTo>
                    <a:lnTo>
                      <a:pt x="5" y="67"/>
                    </a:lnTo>
                    <a:lnTo>
                      <a:pt x="0" y="63"/>
                    </a:lnTo>
                    <a:lnTo>
                      <a:pt x="0" y="12"/>
                    </a:lnTo>
                    <a:lnTo>
                      <a:pt x="0" y="7"/>
                    </a:lnTo>
                    <a:lnTo>
                      <a:pt x="5" y="5"/>
                    </a:lnTo>
                    <a:lnTo>
                      <a:pt x="5" y="0"/>
                    </a:lnTo>
                    <a:lnTo>
                      <a:pt x="12" y="0"/>
                    </a:lnTo>
                    <a:lnTo>
                      <a:pt x="18"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3" name="Freeform 44"/>
              <p:cNvSpPr>
                <a:spLocks/>
              </p:cNvSpPr>
              <p:nvPr/>
            </p:nvSpPr>
            <p:spPr bwMode="auto">
              <a:xfrm>
                <a:off x="2934" y="2811"/>
                <a:ext cx="270" cy="88"/>
              </a:xfrm>
              <a:custGeom>
                <a:avLst/>
                <a:gdLst>
                  <a:gd name="T0" fmla="*/ 220 w 270"/>
                  <a:gd name="T1" fmla="*/ 0 h 88"/>
                  <a:gd name="T2" fmla="*/ 220 w 270"/>
                  <a:gd name="T3" fmla="*/ 0 h 88"/>
                  <a:gd name="T4" fmla="*/ 238 w 270"/>
                  <a:gd name="T5" fmla="*/ 0 h 88"/>
                  <a:gd name="T6" fmla="*/ 243 w 270"/>
                  <a:gd name="T7" fmla="*/ 0 h 88"/>
                  <a:gd name="T8" fmla="*/ 246 w 270"/>
                  <a:gd name="T9" fmla="*/ 0 h 88"/>
                  <a:gd name="T10" fmla="*/ 250 w 270"/>
                  <a:gd name="T11" fmla="*/ 0 h 88"/>
                  <a:gd name="T12" fmla="*/ 263 w 270"/>
                  <a:gd name="T13" fmla="*/ 5 h 88"/>
                  <a:gd name="T14" fmla="*/ 263 w 270"/>
                  <a:gd name="T15" fmla="*/ 5 h 88"/>
                  <a:gd name="T16" fmla="*/ 263 w 270"/>
                  <a:gd name="T17" fmla="*/ 7 h 88"/>
                  <a:gd name="T18" fmla="*/ 269 w 270"/>
                  <a:gd name="T19" fmla="*/ 7 h 88"/>
                  <a:gd name="T20" fmla="*/ 269 w 270"/>
                  <a:gd name="T21" fmla="*/ 14 h 88"/>
                  <a:gd name="T22" fmla="*/ 269 w 270"/>
                  <a:gd name="T23" fmla="*/ 76 h 88"/>
                  <a:gd name="T24" fmla="*/ 269 w 270"/>
                  <a:gd name="T25" fmla="*/ 79 h 88"/>
                  <a:gd name="T26" fmla="*/ 269 w 270"/>
                  <a:gd name="T27" fmla="*/ 79 h 88"/>
                  <a:gd name="T28" fmla="*/ 263 w 270"/>
                  <a:gd name="T29" fmla="*/ 85 h 88"/>
                  <a:gd name="T30" fmla="*/ 263 w 270"/>
                  <a:gd name="T31" fmla="*/ 87 h 88"/>
                  <a:gd name="T32" fmla="*/ 250 w 270"/>
                  <a:gd name="T33" fmla="*/ 87 h 88"/>
                  <a:gd name="T34" fmla="*/ 246 w 270"/>
                  <a:gd name="T35" fmla="*/ 87 h 88"/>
                  <a:gd name="T36" fmla="*/ 243 w 270"/>
                  <a:gd name="T37" fmla="*/ 87 h 88"/>
                  <a:gd name="T38" fmla="*/ 238 w 270"/>
                  <a:gd name="T39" fmla="*/ 87 h 88"/>
                  <a:gd name="T40" fmla="*/ 222 w 270"/>
                  <a:gd name="T41" fmla="*/ 87 h 88"/>
                  <a:gd name="T42" fmla="*/ 220 w 270"/>
                  <a:gd name="T43" fmla="*/ 87 h 88"/>
                  <a:gd name="T44" fmla="*/ 43 w 270"/>
                  <a:gd name="T45" fmla="*/ 87 h 88"/>
                  <a:gd name="T46" fmla="*/ 43 w 270"/>
                  <a:gd name="T47" fmla="*/ 87 h 88"/>
                  <a:gd name="T48" fmla="*/ 36 w 270"/>
                  <a:gd name="T49" fmla="*/ 87 h 88"/>
                  <a:gd name="T50" fmla="*/ 24 w 270"/>
                  <a:gd name="T51" fmla="*/ 87 h 88"/>
                  <a:gd name="T52" fmla="*/ 18 w 270"/>
                  <a:gd name="T53" fmla="*/ 87 h 88"/>
                  <a:gd name="T54" fmla="*/ 12 w 270"/>
                  <a:gd name="T55" fmla="*/ 87 h 88"/>
                  <a:gd name="T56" fmla="*/ 6 w 270"/>
                  <a:gd name="T57" fmla="*/ 87 h 88"/>
                  <a:gd name="T58" fmla="*/ 0 w 270"/>
                  <a:gd name="T59" fmla="*/ 85 h 88"/>
                  <a:gd name="T60" fmla="*/ 0 w 270"/>
                  <a:gd name="T61" fmla="*/ 79 h 88"/>
                  <a:gd name="T62" fmla="*/ 0 w 270"/>
                  <a:gd name="T63" fmla="*/ 79 h 88"/>
                  <a:gd name="T64" fmla="*/ 0 w 270"/>
                  <a:gd name="T65" fmla="*/ 76 h 88"/>
                  <a:gd name="T66" fmla="*/ 0 w 270"/>
                  <a:gd name="T67" fmla="*/ 14 h 88"/>
                  <a:gd name="T68" fmla="*/ 0 w 270"/>
                  <a:gd name="T69" fmla="*/ 7 h 88"/>
                  <a:gd name="T70" fmla="*/ 0 w 270"/>
                  <a:gd name="T71" fmla="*/ 7 h 88"/>
                  <a:gd name="T72" fmla="*/ 0 w 270"/>
                  <a:gd name="T73" fmla="*/ 7 h 88"/>
                  <a:gd name="T74" fmla="*/ 6 w 270"/>
                  <a:gd name="T75" fmla="*/ 5 h 88"/>
                  <a:gd name="T76" fmla="*/ 6 w 270"/>
                  <a:gd name="T77" fmla="*/ 0 h 88"/>
                  <a:gd name="T78" fmla="*/ 12 w 270"/>
                  <a:gd name="T79" fmla="*/ 0 h 88"/>
                  <a:gd name="T80" fmla="*/ 24 w 270"/>
                  <a:gd name="T81" fmla="*/ 0 h 88"/>
                  <a:gd name="T82" fmla="*/ 30 w 270"/>
                  <a:gd name="T83" fmla="*/ 0 h 88"/>
                  <a:gd name="T84" fmla="*/ 36 w 270"/>
                  <a:gd name="T85" fmla="*/ 0 h 88"/>
                  <a:gd name="T86" fmla="*/ 43 w 270"/>
                  <a:gd name="T87" fmla="*/ 0 h 8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70" h="88">
                    <a:moveTo>
                      <a:pt x="43" y="0"/>
                    </a:moveTo>
                    <a:lnTo>
                      <a:pt x="220" y="0"/>
                    </a:lnTo>
                    <a:lnTo>
                      <a:pt x="222" y="0"/>
                    </a:lnTo>
                    <a:lnTo>
                      <a:pt x="238" y="0"/>
                    </a:lnTo>
                    <a:lnTo>
                      <a:pt x="243" y="0"/>
                    </a:lnTo>
                    <a:lnTo>
                      <a:pt x="246" y="0"/>
                    </a:lnTo>
                    <a:lnTo>
                      <a:pt x="250" y="0"/>
                    </a:lnTo>
                    <a:lnTo>
                      <a:pt x="263" y="5"/>
                    </a:lnTo>
                    <a:lnTo>
                      <a:pt x="263" y="7"/>
                    </a:lnTo>
                    <a:lnTo>
                      <a:pt x="269" y="7"/>
                    </a:lnTo>
                    <a:lnTo>
                      <a:pt x="269" y="14"/>
                    </a:lnTo>
                    <a:lnTo>
                      <a:pt x="269" y="76"/>
                    </a:lnTo>
                    <a:lnTo>
                      <a:pt x="269" y="79"/>
                    </a:lnTo>
                    <a:lnTo>
                      <a:pt x="263" y="79"/>
                    </a:lnTo>
                    <a:lnTo>
                      <a:pt x="263" y="85"/>
                    </a:lnTo>
                    <a:lnTo>
                      <a:pt x="263" y="87"/>
                    </a:lnTo>
                    <a:lnTo>
                      <a:pt x="250" y="87"/>
                    </a:lnTo>
                    <a:lnTo>
                      <a:pt x="246" y="87"/>
                    </a:lnTo>
                    <a:lnTo>
                      <a:pt x="243" y="87"/>
                    </a:lnTo>
                    <a:lnTo>
                      <a:pt x="238" y="87"/>
                    </a:lnTo>
                    <a:lnTo>
                      <a:pt x="222" y="87"/>
                    </a:lnTo>
                    <a:lnTo>
                      <a:pt x="220" y="87"/>
                    </a:lnTo>
                    <a:lnTo>
                      <a:pt x="43" y="87"/>
                    </a:lnTo>
                    <a:lnTo>
                      <a:pt x="36" y="87"/>
                    </a:lnTo>
                    <a:lnTo>
                      <a:pt x="30" y="87"/>
                    </a:lnTo>
                    <a:lnTo>
                      <a:pt x="24" y="87"/>
                    </a:lnTo>
                    <a:lnTo>
                      <a:pt x="18" y="87"/>
                    </a:lnTo>
                    <a:lnTo>
                      <a:pt x="12" y="87"/>
                    </a:lnTo>
                    <a:lnTo>
                      <a:pt x="6" y="87"/>
                    </a:lnTo>
                    <a:lnTo>
                      <a:pt x="0" y="85"/>
                    </a:lnTo>
                    <a:lnTo>
                      <a:pt x="0" y="79"/>
                    </a:lnTo>
                    <a:lnTo>
                      <a:pt x="0" y="76"/>
                    </a:lnTo>
                    <a:lnTo>
                      <a:pt x="0" y="14"/>
                    </a:lnTo>
                    <a:lnTo>
                      <a:pt x="0" y="7"/>
                    </a:lnTo>
                    <a:lnTo>
                      <a:pt x="0" y="5"/>
                    </a:lnTo>
                    <a:lnTo>
                      <a:pt x="6" y="5"/>
                    </a:lnTo>
                    <a:lnTo>
                      <a:pt x="6" y="0"/>
                    </a:lnTo>
                    <a:lnTo>
                      <a:pt x="12" y="0"/>
                    </a:lnTo>
                    <a:lnTo>
                      <a:pt x="18" y="0"/>
                    </a:lnTo>
                    <a:lnTo>
                      <a:pt x="24" y="0"/>
                    </a:lnTo>
                    <a:lnTo>
                      <a:pt x="30" y="0"/>
                    </a:lnTo>
                    <a:lnTo>
                      <a:pt x="36" y="0"/>
                    </a:lnTo>
                    <a:lnTo>
                      <a:pt x="43" y="0"/>
                    </a:lnTo>
                  </a:path>
                </a:pathLst>
              </a:custGeom>
              <a:solidFill>
                <a:srgbClr val="727272"/>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 name="Freeform 45"/>
              <p:cNvSpPr>
                <a:spLocks/>
              </p:cNvSpPr>
              <p:nvPr/>
            </p:nvSpPr>
            <p:spPr bwMode="auto">
              <a:xfrm>
                <a:off x="2934" y="2658"/>
                <a:ext cx="270" cy="99"/>
              </a:xfrm>
              <a:custGeom>
                <a:avLst/>
                <a:gdLst>
                  <a:gd name="T0" fmla="*/ 220 w 270"/>
                  <a:gd name="T1" fmla="*/ 0 h 99"/>
                  <a:gd name="T2" fmla="*/ 220 w 270"/>
                  <a:gd name="T3" fmla="*/ 0 h 99"/>
                  <a:gd name="T4" fmla="*/ 238 w 270"/>
                  <a:gd name="T5" fmla="*/ 0 h 99"/>
                  <a:gd name="T6" fmla="*/ 243 w 270"/>
                  <a:gd name="T7" fmla="*/ 0 h 99"/>
                  <a:gd name="T8" fmla="*/ 246 w 270"/>
                  <a:gd name="T9" fmla="*/ 6 h 99"/>
                  <a:gd name="T10" fmla="*/ 250 w 270"/>
                  <a:gd name="T11" fmla="*/ 8 h 99"/>
                  <a:gd name="T12" fmla="*/ 263 w 270"/>
                  <a:gd name="T13" fmla="*/ 11 h 99"/>
                  <a:gd name="T14" fmla="*/ 263 w 270"/>
                  <a:gd name="T15" fmla="*/ 11 h 99"/>
                  <a:gd name="T16" fmla="*/ 263 w 270"/>
                  <a:gd name="T17" fmla="*/ 11 h 99"/>
                  <a:gd name="T18" fmla="*/ 269 w 270"/>
                  <a:gd name="T19" fmla="*/ 15 h 99"/>
                  <a:gd name="T20" fmla="*/ 269 w 270"/>
                  <a:gd name="T21" fmla="*/ 15 h 99"/>
                  <a:gd name="T22" fmla="*/ 269 w 270"/>
                  <a:gd name="T23" fmla="*/ 79 h 99"/>
                  <a:gd name="T24" fmla="*/ 269 w 270"/>
                  <a:gd name="T25" fmla="*/ 79 h 99"/>
                  <a:gd name="T26" fmla="*/ 269 w 270"/>
                  <a:gd name="T27" fmla="*/ 85 h 99"/>
                  <a:gd name="T28" fmla="*/ 263 w 270"/>
                  <a:gd name="T29" fmla="*/ 85 h 99"/>
                  <a:gd name="T30" fmla="*/ 263 w 270"/>
                  <a:gd name="T31" fmla="*/ 85 h 99"/>
                  <a:gd name="T32" fmla="*/ 250 w 270"/>
                  <a:gd name="T33" fmla="*/ 89 h 99"/>
                  <a:gd name="T34" fmla="*/ 246 w 270"/>
                  <a:gd name="T35" fmla="*/ 89 h 99"/>
                  <a:gd name="T36" fmla="*/ 243 w 270"/>
                  <a:gd name="T37" fmla="*/ 94 h 99"/>
                  <a:gd name="T38" fmla="*/ 238 w 270"/>
                  <a:gd name="T39" fmla="*/ 98 h 99"/>
                  <a:gd name="T40" fmla="*/ 222 w 270"/>
                  <a:gd name="T41" fmla="*/ 98 h 99"/>
                  <a:gd name="T42" fmla="*/ 220 w 270"/>
                  <a:gd name="T43" fmla="*/ 98 h 99"/>
                  <a:gd name="T44" fmla="*/ 44 w 270"/>
                  <a:gd name="T45" fmla="*/ 98 h 99"/>
                  <a:gd name="T46" fmla="*/ 43 w 270"/>
                  <a:gd name="T47" fmla="*/ 98 h 99"/>
                  <a:gd name="T48" fmla="*/ 36 w 270"/>
                  <a:gd name="T49" fmla="*/ 98 h 99"/>
                  <a:gd name="T50" fmla="*/ 24 w 270"/>
                  <a:gd name="T51" fmla="*/ 94 h 99"/>
                  <a:gd name="T52" fmla="*/ 18 w 270"/>
                  <a:gd name="T53" fmla="*/ 94 h 99"/>
                  <a:gd name="T54" fmla="*/ 12 w 270"/>
                  <a:gd name="T55" fmla="*/ 89 h 99"/>
                  <a:gd name="T56" fmla="*/ 6 w 270"/>
                  <a:gd name="T57" fmla="*/ 85 h 99"/>
                  <a:gd name="T58" fmla="*/ 0 w 270"/>
                  <a:gd name="T59" fmla="*/ 85 h 99"/>
                  <a:gd name="T60" fmla="*/ 0 w 270"/>
                  <a:gd name="T61" fmla="*/ 85 h 99"/>
                  <a:gd name="T62" fmla="*/ 0 w 270"/>
                  <a:gd name="T63" fmla="*/ 82 h 99"/>
                  <a:gd name="T64" fmla="*/ 0 w 270"/>
                  <a:gd name="T65" fmla="*/ 79 h 99"/>
                  <a:gd name="T66" fmla="*/ 0 w 270"/>
                  <a:gd name="T67" fmla="*/ 15 h 99"/>
                  <a:gd name="T68" fmla="*/ 0 w 270"/>
                  <a:gd name="T69" fmla="*/ 15 h 99"/>
                  <a:gd name="T70" fmla="*/ 0 w 270"/>
                  <a:gd name="T71" fmla="*/ 11 h 99"/>
                  <a:gd name="T72" fmla="*/ 0 w 270"/>
                  <a:gd name="T73" fmla="*/ 11 h 99"/>
                  <a:gd name="T74" fmla="*/ 6 w 270"/>
                  <a:gd name="T75" fmla="*/ 11 h 99"/>
                  <a:gd name="T76" fmla="*/ 6 w 270"/>
                  <a:gd name="T77" fmla="*/ 11 h 99"/>
                  <a:gd name="T78" fmla="*/ 12 w 270"/>
                  <a:gd name="T79" fmla="*/ 6 h 99"/>
                  <a:gd name="T80" fmla="*/ 24 w 270"/>
                  <a:gd name="T81" fmla="*/ 6 h 99"/>
                  <a:gd name="T82" fmla="*/ 30 w 270"/>
                  <a:gd name="T83" fmla="*/ 0 h 99"/>
                  <a:gd name="T84" fmla="*/ 36 w 270"/>
                  <a:gd name="T85" fmla="*/ 0 h 99"/>
                  <a:gd name="T86" fmla="*/ 44 w 270"/>
                  <a:gd name="T87" fmla="*/ 0 h 9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70" h="99">
                    <a:moveTo>
                      <a:pt x="44" y="0"/>
                    </a:moveTo>
                    <a:lnTo>
                      <a:pt x="220" y="0"/>
                    </a:lnTo>
                    <a:lnTo>
                      <a:pt x="222" y="0"/>
                    </a:lnTo>
                    <a:lnTo>
                      <a:pt x="238" y="0"/>
                    </a:lnTo>
                    <a:lnTo>
                      <a:pt x="243" y="0"/>
                    </a:lnTo>
                    <a:lnTo>
                      <a:pt x="243" y="6"/>
                    </a:lnTo>
                    <a:lnTo>
                      <a:pt x="246" y="6"/>
                    </a:lnTo>
                    <a:lnTo>
                      <a:pt x="250" y="8"/>
                    </a:lnTo>
                    <a:lnTo>
                      <a:pt x="250" y="11"/>
                    </a:lnTo>
                    <a:lnTo>
                      <a:pt x="263" y="11"/>
                    </a:lnTo>
                    <a:lnTo>
                      <a:pt x="269" y="11"/>
                    </a:lnTo>
                    <a:lnTo>
                      <a:pt x="269" y="15"/>
                    </a:lnTo>
                    <a:lnTo>
                      <a:pt x="269" y="79"/>
                    </a:lnTo>
                    <a:lnTo>
                      <a:pt x="269" y="82"/>
                    </a:lnTo>
                    <a:lnTo>
                      <a:pt x="269" y="85"/>
                    </a:lnTo>
                    <a:lnTo>
                      <a:pt x="263" y="85"/>
                    </a:lnTo>
                    <a:lnTo>
                      <a:pt x="250" y="89"/>
                    </a:lnTo>
                    <a:lnTo>
                      <a:pt x="246" y="89"/>
                    </a:lnTo>
                    <a:lnTo>
                      <a:pt x="246" y="94"/>
                    </a:lnTo>
                    <a:lnTo>
                      <a:pt x="243" y="94"/>
                    </a:lnTo>
                    <a:lnTo>
                      <a:pt x="238" y="98"/>
                    </a:lnTo>
                    <a:lnTo>
                      <a:pt x="222" y="98"/>
                    </a:lnTo>
                    <a:lnTo>
                      <a:pt x="220" y="98"/>
                    </a:lnTo>
                    <a:lnTo>
                      <a:pt x="44" y="98"/>
                    </a:lnTo>
                    <a:lnTo>
                      <a:pt x="43" y="98"/>
                    </a:lnTo>
                    <a:lnTo>
                      <a:pt x="36" y="98"/>
                    </a:lnTo>
                    <a:lnTo>
                      <a:pt x="30" y="98"/>
                    </a:lnTo>
                    <a:lnTo>
                      <a:pt x="24" y="94"/>
                    </a:lnTo>
                    <a:lnTo>
                      <a:pt x="18" y="94"/>
                    </a:lnTo>
                    <a:lnTo>
                      <a:pt x="12" y="89"/>
                    </a:lnTo>
                    <a:lnTo>
                      <a:pt x="6" y="89"/>
                    </a:lnTo>
                    <a:lnTo>
                      <a:pt x="6" y="85"/>
                    </a:lnTo>
                    <a:lnTo>
                      <a:pt x="0" y="85"/>
                    </a:lnTo>
                    <a:lnTo>
                      <a:pt x="0" y="82"/>
                    </a:lnTo>
                    <a:lnTo>
                      <a:pt x="0" y="79"/>
                    </a:lnTo>
                    <a:lnTo>
                      <a:pt x="0" y="15"/>
                    </a:lnTo>
                    <a:lnTo>
                      <a:pt x="0" y="11"/>
                    </a:lnTo>
                    <a:lnTo>
                      <a:pt x="6" y="11"/>
                    </a:lnTo>
                    <a:lnTo>
                      <a:pt x="12" y="8"/>
                    </a:lnTo>
                    <a:lnTo>
                      <a:pt x="12" y="6"/>
                    </a:lnTo>
                    <a:lnTo>
                      <a:pt x="18" y="6"/>
                    </a:lnTo>
                    <a:lnTo>
                      <a:pt x="24" y="6"/>
                    </a:lnTo>
                    <a:lnTo>
                      <a:pt x="24" y="0"/>
                    </a:lnTo>
                    <a:lnTo>
                      <a:pt x="30" y="0"/>
                    </a:lnTo>
                    <a:lnTo>
                      <a:pt x="36" y="0"/>
                    </a:lnTo>
                    <a:lnTo>
                      <a:pt x="43" y="0"/>
                    </a:lnTo>
                    <a:lnTo>
                      <a:pt x="44" y="0"/>
                    </a:lnTo>
                  </a:path>
                </a:pathLst>
              </a:custGeom>
              <a:solidFill>
                <a:srgbClr val="727272"/>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 name="Freeform 46"/>
              <p:cNvSpPr>
                <a:spLocks/>
              </p:cNvSpPr>
              <p:nvPr/>
            </p:nvSpPr>
            <p:spPr bwMode="auto">
              <a:xfrm>
                <a:off x="2925" y="2518"/>
                <a:ext cx="273" cy="93"/>
              </a:xfrm>
              <a:custGeom>
                <a:avLst/>
                <a:gdLst>
                  <a:gd name="T0" fmla="*/ 229 w 273"/>
                  <a:gd name="T1" fmla="*/ 0 h 93"/>
                  <a:gd name="T2" fmla="*/ 229 w 273"/>
                  <a:gd name="T3" fmla="*/ 0 h 93"/>
                  <a:gd name="T4" fmla="*/ 229 w 273"/>
                  <a:gd name="T5" fmla="*/ 0 h 93"/>
                  <a:gd name="T6" fmla="*/ 247 w 273"/>
                  <a:gd name="T7" fmla="*/ 2 h 93"/>
                  <a:gd name="T8" fmla="*/ 247 w 273"/>
                  <a:gd name="T9" fmla="*/ 2 h 93"/>
                  <a:gd name="T10" fmla="*/ 252 w 273"/>
                  <a:gd name="T11" fmla="*/ 7 h 93"/>
                  <a:gd name="T12" fmla="*/ 255 w 273"/>
                  <a:gd name="T13" fmla="*/ 8 h 93"/>
                  <a:gd name="T14" fmla="*/ 259 w 273"/>
                  <a:gd name="T15" fmla="*/ 10 h 93"/>
                  <a:gd name="T16" fmla="*/ 269 w 273"/>
                  <a:gd name="T17" fmla="*/ 10 h 93"/>
                  <a:gd name="T18" fmla="*/ 272 w 273"/>
                  <a:gd name="T19" fmla="*/ 10 h 93"/>
                  <a:gd name="T20" fmla="*/ 272 w 273"/>
                  <a:gd name="T21" fmla="*/ 10 h 93"/>
                  <a:gd name="T22" fmla="*/ 272 w 273"/>
                  <a:gd name="T23" fmla="*/ 80 h 93"/>
                  <a:gd name="T24" fmla="*/ 272 w 273"/>
                  <a:gd name="T25" fmla="*/ 80 h 93"/>
                  <a:gd name="T26" fmla="*/ 269 w 273"/>
                  <a:gd name="T27" fmla="*/ 80 h 93"/>
                  <a:gd name="T28" fmla="*/ 259 w 273"/>
                  <a:gd name="T29" fmla="*/ 81 h 93"/>
                  <a:gd name="T30" fmla="*/ 259 w 273"/>
                  <a:gd name="T31" fmla="*/ 84 h 93"/>
                  <a:gd name="T32" fmla="*/ 255 w 273"/>
                  <a:gd name="T33" fmla="*/ 84 h 93"/>
                  <a:gd name="T34" fmla="*/ 252 w 273"/>
                  <a:gd name="T35" fmla="*/ 92 h 93"/>
                  <a:gd name="T36" fmla="*/ 247 w 273"/>
                  <a:gd name="T37" fmla="*/ 92 h 93"/>
                  <a:gd name="T38" fmla="*/ 231 w 273"/>
                  <a:gd name="T39" fmla="*/ 92 h 93"/>
                  <a:gd name="T40" fmla="*/ 229 w 273"/>
                  <a:gd name="T41" fmla="*/ 92 h 93"/>
                  <a:gd name="T42" fmla="*/ 229 w 273"/>
                  <a:gd name="T43" fmla="*/ 92 h 93"/>
                  <a:gd name="T44" fmla="*/ 45 w 273"/>
                  <a:gd name="T45" fmla="*/ 92 h 93"/>
                  <a:gd name="T46" fmla="*/ 39 w 273"/>
                  <a:gd name="T47" fmla="*/ 92 h 93"/>
                  <a:gd name="T48" fmla="*/ 33 w 273"/>
                  <a:gd name="T49" fmla="*/ 92 h 93"/>
                  <a:gd name="T50" fmla="*/ 26 w 273"/>
                  <a:gd name="T51" fmla="*/ 92 h 93"/>
                  <a:gd name="T52" fmla="*/ 21 w 273"/>
                  <a:gd name="T53" fmla="*/ 92 h 93"/>
                  <a:gd name="T54" fmla="*/ 15 w 273"/>
                  <a:gd name="T55" fmla="*/ 84 h 93"/>
                  <a:gd name="T56" fmla="*/ 9 w 273"/>
                  <a:gd name="T57" fmla="*/ 84 h 93"/>
                  <a:gd name="T58" fmla="*/ 8 w 273"/>
                  <a:gd name="T59" fmla="*/ 84 h 93"/>
                  <a:gd name="T60" fmla="*/ 8 w 273"/>
                  <a:gd name="T61" fmla="*/ 80 h 93"/>
                  <a:gd name="T62" fmla="*/ 0 w 273"/>
                  <a:gd name="T63" fmla="*/ 80 h 93"/>
                  <a:gd name="T64" fmla="*/ 0 w 273"/>
                  <a:gd name="T65" fmla="*/ 80 h 93"/>
                  <a:gd name="T66" fmla="*/ 0 w 273"/>
                  <a:gd name="T67" fmla="*/ 10 h 93"/>
                  <a:gd name="T68" fmla="*/ 0 w 273"/>
                  <a:gd name="T69" fmla="*/ 10 h 93"/>
                  <a:gd name="T70" fmla="*/ 0 w 273"/>
                  <a:gd name="T71" fmla="*/ 10 h 93"/>
                  <a:gd name="T72" fmla="*/ 8 w 273"/>
                  <a:gd name="T73" fmla="*/ 10 h 93"/>
                  <a:gd name="T74" fmla="*/ 8 w 273"/>
                  <a:gd name="T75" fmla="*/ 8 h 93"/>
                  <a:gd name="T76" fmla="*/ 9 w 273"/>
                  <a:gd name="T77" fmla="*/ 7 h 93"/>
                  <a:gd name="T78" fmla="*/ 15 w 273"/>
                  <a:gd name="T79" fmla="*/ 2 h 93"/>
                  <a:gd name="T80" fmla="*/ 21 w 273"/>
                  <a:gd name="T81" fmla="*/ 2 h 93"/>
                  <a:gd name="T82" fmla="*/ 33 w 273"/>
                  <a:gd name="T83" fmla="*/ 2 h 93"/>
                  <a:gd name="T84" fmla="*/ 33 w 273"/>
                  <a:gd name="T85" fmla="*/ 0 h 93"/>
                  <a:gd name="T86" fmla="*/ 45 w 273"/>
                  <a:gd name="T87" fmla="*/ 0 h 9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73" h="93">
                    <a:moveTo>
                      <a:pt x="45" y="0"/>
                    </a:moveTo>
                    <a:lnTo>
                      <a:pt x="229" y="0"/>
                    </a:lnTo>
                    <a:lnTo>
                      <a:pt x="231" y="2"/>
                    </a:lnTo>
                    <a:lnTo>
                      <a:pt x="247" y="2"/>
                    </a:lnTo>
                    <a:lnTo>
                      <a:pt x="252" y="2"/>
                    </a:lnTo>
                    <a:lnTo>
                      <a:pt x="252" y="7"/>
                    </a:lnTo>
                    <a:lnTo>
                      <a:pt x="255" y="7"/>
                    </a:lnTo>
                    <a:lnTo>
                      <a:pt x="255" y="8"/>
                    </a:lnTo>
                    <a:lnTo>
                      <a:pt x="259" y="8"/>
                    </a:lnTo>
                    <a:lnTo>
                      <a:pt x="259" y="10"/>
                    </a:lnTo>
                    <a:lnTo>
                      <a:pt x="269" y="10"/>
                    </a:lnTo>
                    <a:lnTo>
                      <a:pt x="272" y="10"/>
                    </a:lnTo>
                    <a:lnTo>
                      <a:pt x="272" y="80"/>
                    </a:lnTo>
                    <a:lnTo>
                      <a:pt x="269" y="80"/>
                    </a:lnTo>
                    <a:lnTo>
                      <a:pt x="259" y="81"/>
                    </a:lnTo>
                    <a:lnTo>
                      <a:pt x="259" y="84"/>
                    </a:lnTo>
                    <a:lnTo>
                      <a:pt x="255" y="84"/>
                    </a:lnTo>
                    <a:lnTo>
                      <a:pt x="252" y="84"/>
                    </a:lnTo>
                    <a:lnTo>
                      <a:pt x="252" y="92"/>
                    </a:lnTo>
                    <a:lnTo>
                      <a:pt x="247" y="92"/>
                    </a:lnTo>
                    <a:lnTo>
                      <a:pt x="231" y="92"/>
                    </a:lnTo>
                    <a:lnTo>
                      <a:pt x="229" y="92"/>
                    </a:lnTo>
                    <a:lnTo>
                      <a:pt x="45" y="92"/>
                    </a:lnTo>
                    <a:lnTo>
                      <a:pt x="39" y="92"/>
                    </a:lnTo>
                    <a:lnTo>
                      <a:pt x="33" y="92"/>
                    </a:lnTo>
                    <a:lnTo>
                      <a:pt x="26" y="92"/>
                    </a:lnTo>
                    <a:lnTo>
                      <a:pt x="21" y="92"/>
                    </a:lnTo>
                    <a:lnTo>
                      <a:pt x="15" y="92"/>
                    </a:lnTo>
                    <a:lnTo>
                      <a:pt x="15" y="84"/>
                    </a:lnTo>
                    <a:lnTo>
                      <a:pt x="9" y="84"/>
                    </a:lnTo>
                    <a:lnTo>
                      <a:pt x="8" y="84"/>
                    </a:lnTo>
                    <a:lnTo>
                      <a:pt x="8" y="81"/>
                    </a:lnTo>
                    <a:lnTo>
                      <a:pt x="8" y="80"/>
                    </a:lnTo>
                    <a:lnTo>
                      <a:pt x="0" y="80"/>
                    </a:lnTo>
                    <a:lnTo>
                      <a:pt x="0" y="10"/>
                    </a:lnTo>
                    <a:lnTo>
                      <a:pt x="8" y="10"/>
                    </a:lnTo>
                    <a:lnTo>
                      <a:pt x="8" y="8"/>
                    </a:lnTo>
                    <a:lnTo>
                      <a:pt x="9" y="8"/>
                    </a:lnTo>
                    <a:lnTo>
                      <a:pt x="9" y="7"/>
                    </a:lnTo>
                    <a:lnTo>
                      <a:pt x="15" y="7"/>
                    </a:lnTo>
                    <a:lnTo>
                      <a:pt x="15" y="2"/>
                    </a:lnTo>
                    <a:lnTo>
                      <a:pt x="21" y="2"/>
                    </a:lnTo>
                    <a:lnTo>
                      <a:pt x="26" y="2"/>
                    </a:lnTo>
                    <a:lnTo>
                      <a:pt x="33" y="2"/>
                    </a:lnTo>
                    <a:lnTo>
                      <a:pt x="33" y="0"/>
                    </a:lnTo>
                    <a:lnTo>
                      <a:pt x="39" y="0"/>
                    </a:lnTo>
                    <a:lnTo>
                      <a:pt x="45" y="0"/>
                    </a:lnTo>
                  </a:path>
                </a:pathLst>
              </a:custGeom>
              <a:solidFill>
                <a:srgbClr val="727272"/>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 name="Text Box 47"/>
              <p:cNvSpPr txBox="1">
                <a:spLocks noChangeArrowheads="1"/>
              </p:cNvSpPr>
              <p:nvPr/>
            </p:nvSpPr>
            <p:spPr bwMode="auto">
              <a:xfrm>
                <a:off x="2884" y="2371"/>
                <a:ext cx="302" cy="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lgn="ctr">
                  <a:buClr>
                    <a:srgbClr val="FF7FFF"/>
                  </a:buClr>
                  <a:buSzPct val="90000"/>
                  <a:buFont typeface="Monotype Sorts" pitchFamily="2" charset="2"/>
                  <a:buNone/>
                </a:pPr>
                <a:r>
                  <a:rPr lang="en-US" altLang="en-US" sz="200" b="1">
                    <a:solidFill>
                      <a:srgbClr val="000000"/>
                    </a:solidFill>
                  </a:rPr>
                  <a:t>8563A</a:t>
                </a:r>
                <a:endParaRPr lang="en-US" altLang="en-US" sz="2200">
                  <a:latin typeface="Times New Roman" panose="02020603050405020304" pitchFamily="18" charset="0"/>
                </a:endParaRPr>
              </a:p>
            </p:txBody>
          </p:sp>
          <p:sp>
            <p:nvSpPr>
              <p:cNvPr id="197" name="Text Box 48"/>
              <p:cNvSpPr txBox="1">
                <a:spLocks noChangeArrowheads="1"/>
              </p:cNvSpPr>
              <p:nvPr/>
            </p:nvSpPr>
            <p:spPr bwMode="auto">
              <a:xfrm>
                <a:off x="3184" y="2384"/>
                <a:ext cx="914" cy="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lgn="ctr">
                  <a:buClr>
                    <a:srgbClr val="FF7FFF"/>
                  </a:buClr>
                  <a:buSzPct val="90000"/>
                  <a:buFont typeface="Monotype Sorts" pitchFamily="2" charset="2"/>
                  <a:buNone/>
                </a:pPr>
                <a:r>
                  <a:rPr lang="en-US" altLang="en-US" sz="100" b="1">
                    <a:solidFill>
                      <a:srgbClr val="000000"/>
                    </a:solidFill>
                  </a:rPr>
                  <a:t>SPECTRUM ANALYZER      9 kHz - 26.5 GHz</a:t>
                </a:r>
                <a:endParaRPr lang="en-US" altLang="en-US" sz="2200">
                  <a:latin typeface="Times New Roman" panose="02020603050405020304" pitchFamily="18" charset="0"/>
                </a:endParaRPr>
              </a:p>
            </p:txBody>
          </p:sp>
          <p:sp>
            <p:nvSpPr>
              <p:cNvPr id="198" name="Freeform 49"/>
              <p:cNvSpPr>
                <a:spLocks/>
              </p:cNvSpPr>
              <p:nvPr/>
            </p:nvSpPr>
            <p:spPr bwMode="auto">
              <a:xfrm>
                <a:off x="3330" y="2520"/>
                <a:ext cx="117" cy="68"/>
              </a:xfrm>
              <a:custGeom>
                <a:avLst/>
                <a:gdLst>
                  <a:gd name="T0" fmla="*/ 100 w 117"/>
                  <a:gd name="T1" fmla="*/ 0 h 68"/>
                  <a:gd name="T2" fmla="*/ 103 w 117"/>
                  <a:gd name="T3" fmla="*/ 0 h 68"/>
                  <a:gd name="T4" fmla="*/ 103 w 117"/>
                  <a:gd name="T5" fmla="*/ 0 h 68"/>
                  <a:gd name="T6" fmla="*/ 103 w 117"/>
                  <a:gd name="T7" fmla="*/ 0 h 68"/>
                  <a:gd name="T8" fmla="*/ 103 w 117"/>
                  <a:gd name="T9" fmla="*/ 0 h 68"/>
                  <a:gd name="T10" fmla="*/ 109 w 117"/>
                  <a:gd name="T11" fmla="*/ 5 h 68"/>
                  <a:gd name="T12" fmla="*/ 113 w 117"/>
                  <a:gd name="T13" fmla="*/ 6 h 68"/>
                  <a:gd name="T14" fmla="*/ 116 w 117"/>
                  <a:gd name="T15" fmla="*/ 8 h 68"/>
                  <a:gd name="T16" fmla="*/ 116 w 117"/>
                  <a:gd name="T17" fmla="*/ 8 h 68"/>
                  <a:gd name="T18" fmla="*/ 116 w 117"/>
                  <a:gd name="T19" fmla="*/ 8 h 68"/>
                  <a:gd name="T20" fmla="*/ 116 w 117"/>
                  <a:gd name="T21" fmla="*/ 8 h 68"/>
                  <a:gd name="T22" fmla="*/ 116 w 117"/>
                  <a:gd name="T23" fmla="*/ 60 h 68"/>
                  <a:gd name="T24" fmla="*/ 116 w 117"/>
                  <a:gd name="T25" fmla="*/ 60 h 68"/>
                  <a:gd name="T26" fmla="*/ 116 w 117"/>
                  <a:gd name="T27" fmla="*/ 60 h 68"/>
                  <a:gd name="T28" fmla="*/ 116 w 117"/>
                  <a:gd name="T29" fmla="*/ 63 h 68"/>
                  <a:gd name="T30" fmla="*/ 116 w 117"/>
                  <a:gd name="T31" fmla="*/ 67 h 68"/>
                  <a:gd name="T32" fmla="*/ 113 w 117"/>
                  <a:gd name="T33" fmla="*/ 67 h 68"/>
                  <a:gd name="T34" fmla="*/ 103 w 117"/>
                  <a:gd name="T35" fmla="*/ 67 h 68"/>
                  <a:gd name="T36" fmla="*/ 103 w 117"/>
                  <a:gd name="T37" fmla="*/ 67 h 68"/>
                  <a:gd name="T38" fmla="*/ 103 w 117"/>
                  <a:gd name="T39" fmla="*/ 67 h 68"/>
                  <a:gd name="T40" fmla="*/ 103 w 117"/>
                  <a:gd name="T41" fmla="*/ 67 h 68"/>
                  <a:gd name="T42" fmla="*/ 100 w 117"/>
                  <a:gd name="T43" fmla="*/ 67 h 68"/>
                  <a:gd name="T44" fmla="*/ 22 w 117"/>
                  <a:gd name="T45" fmla="*/ 67 h 68"/>
                  <a:gd name="T46" fmla="*/ 22 w 117"/>
                  <a:gd name="T47" fmla="*/ 67 h 68"/>
                  <a:gd name="T48" fmla="*/ 13 w 117"/>
                  <a:gd name="T49" fmla="*/ 67 h 68"/>
                  <a:gd name="T50" fmla="*/ 13 w 117"/>
                  <a:gd name="T51" fmla="*/ 67 h 68"/>
                  <a:gd name="T52" fmla="*/ 13 w 117"/>
                  <a:gd name="T53" fmla="*/ 67 h 68"/>
                  <a:gd name="T54" fmla="*/ 0 w 117"/>
                  <a:gd name="T55" fmla="*/ 67 h 68"/>
                  <a:gd name="T56" fmla="*/ 0 w 117"/>
                  <a:gd name="T57" fmla="*/ 67 h 68"/>
                  <a:gd name="T58" fmla="*/ 0 w 117"/>
                  <a:gd name="T59" fmla="*/ 67 h 68"/>
                  <a:gd name="T60" fmla="*/ 0 w 117"/>
                  <a:gd name="T61" fmla="*/ 60 h 68"/>
                  <a:gd name="T62" fmla="*/ 0 w 117"/>
                  <a:gd name="T63" fmla="*/ 60 h 68"/>
                  <a:gd name="T64" fmla="*/ 0 w 117"/>
                  <a:gd name="T65" fmla="*/ 60 h 68"/>
                  <a:gd name="T66" fmla="*/ 0 w 117"/>
                  <a:gd name="T67" fmla="*/ 8 h 68"/>
                  <a:gd name="T68" fmla="*/ 0 w 117"/>
                  <a:gd name="T69" fmla="*/ 8 h 68"/>
                  <a:gd name="T70" fmla="*/ 0 w 117"/>
                  <a:gd name="T71" fmla="*/ 8 h 68"/>
                  <a:gd name="T72" fmla="*/ 0 w 117"/>
                  <a:gd name="T73" fmla="*/ 8 h 68"/>
                  <a:gd name="T74" fmla="*/ 0 w 117"/>
                  <a:gd name="T75" fmla="*/ 6 h 68"/>
                  <a:gd name="T76" fmla="*/ 0 w 117"/>
                  <a:gd name="T77" fmla="*/ 5 h 68"/>
                  <a:gd name="T78" fmla="*/ 13 w 117"/>
                  <a:gd name="T79" fmla="*/ 5 h 68"/>
                  <a:gd name="T80" fmla="*/ 13 w 117"/>
                  <a:gd name="T81" fmla="*/ 0 h 68"/>
                  <a:gd name="T82" fmla="*/ 13 w 117"/>
                  <a:gd name="T83" fmla="*/ 0 h 68"/>
                  <a:gd name="T84" fmla="*/ 13 w 117"/>
                  <a:gd name="T85" fmla="*/ 0 h 68"/>
                  <a:gd name="T86" fmla="*/ 22 w 117"/>
                  <a:gd name="T87" fmla="*/ 0 h 6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7" h="68">
                    <a:moveTo>
                      <a:pt x="22" y="0"/>
                    </a:moveTo>
                    <a:lnTo>
                      <a:pt x="100" y="0"/>
                    </a:lnTo>
                    <a:lnTo>
                      <a:pt x="103" y="0"/>
                    </a:lnTo>
                    <a:lnTo>
                      <a:pt x="103" y="5"/>
                    </a:lnTo>
                    <a:lnTo>
                      <a:pt x="109" y="5"/>
                    </a:lnTo>
                    <a:lnTo>
                      <a:pt x="113" y="5"/>
                    </a:lnTo>
                    <a:lnTo>
                      <a:pt x="113" y="6"/>
                    </a:lnTo>
                    <a:lnTo>
                      <a:pt x="116" y="6"/>
                    </a:lnTo>
                    <a:lnTo>
                      <a:pt x="116" y="8"/>
                    </a:lnTo>
                    <a:lnTo>
                      <a:pt x="116" y="60"/>
                    </a:lnTo>
                    <a:lnTo>
                      <a:pt x="116" y="63"/>
                    </a:lnTo>
                    <a:lnTo>
                      <a:pt x="116" y="67"/>
                    </a:lnTo>
                    <a:lnTo>
                      <a:pt x="113" y="67"/>
                    </a:lnTo>
                    <a:lnTo>
                      <a:pt x="109" y="67"/>
                    </a:lnTo>
                    <a:lnTo>
                      <a:pt x="103" y="67"/>
                    </a:lnTo>
                    <a:lnTo>
                      <a:pt x="100" y="67"/>
                    </a:lnTo>
                    <a:lnTo>
                      <a:pt x="22" y="67"/>
                    </a:lnTo>
                    <a:lnTo>
                      <a:pt x="13" y="67"/>
                    </a:lnTo>
                    <a:lnTo>
                      <a:pt x="0" y="67"/>
                    </a:lnTo>
                    <a:lnTo>
                      <a:pt x="0" y="63"/>
                    </a:lnTo>
                    <a:lnTo>
                      <a:pt x="0" y="60"/>
                    </a:lnTo>
                    <a:lnTo>
                      <a:pt x="0" y="8"/>
                    </a:lnTo>
                    <a:lnTo>
                      <a:pt x="0" y="6"/>
                    </a:lnTo>
                    <a:lnTo>
                      <a:pt x="0" y="5"/>
                    </a:lnTo>
                    <a:lnTo>
                      <a:pt x="13" y="5"/>
                    </a:lnTo>
                    <a:lnTo>
                      <a:pt x="13" y="0"/>
                    </a:lnTo>
                    <a:lnTo>
                      <a:pt x="22"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 name="Freeform 50"/>
              <p:cNvSpPr>
                <a:spLocks/>
              </p:cNvSpPr>
              <p:nvPr/>
            </p:nvSpPr>
            <p:spPr bwMode="auto">
              <a:xfrm>
                <a:off x="3496" y="2525"/>
                <a:ext cx="118" cy="74"/>
              </a:xfrm>
              <a:custGeom>
                <a:avLst/>
                <a:gdLst>
                  <a:gd name="T0" fmla="*/ 100 w 118"/>
                  <a:gd name="T1" fmla="*/ 0 h 74"/>
                  <a:gd name="T2" fmla="*/ 102 w 118"/>
                  <a:gd name="T3" fmla="*/ 0 h 74"/>
                  <a:gd name="T4" fmla="*/ 102 w 118"/>
                  <a:gd name="T5" fmla="*/ 0 h 74"/>
                  <a:gd name="T6" fmla="*/ 104 w 118"/>
                  <a:gd name="T7" fmla="*/ 1 h 74"/>
                  <a:gd name="T8" fmla="*/ 111 w 118"/>
                  <a:gd name="T9" fmla="*/ 3 h 74"/>
                  <a:gd name="T10" fmla="*/ 117 w 118"/>
                  <a:gd name="T11" fmla="*/ 3 h 74"/>
                  <a:gd name="T12" fmla="*/ 117 w 118"/>
                  <a:gd name="T13" fmla="*/ 3 h 74"/>
                  <a:gd name="T14" fmla="*/ 117 w 118"/>
                  <a:gd name="T15" fmla="*/ 3 h 74"/>
                  <a:gd name="T16" fmla="*/ 117 w 118"/>
                  <a:gd name="T17" fmla="*/ 3 h 74"/>
                  <a:gd name="T18" fmla="*/ 117 w 118"/>
                  <a:gd name="T19" fmla="*/ 3 h 74"/>
                  <a:gd name="T20" fmla="*/ 117 w 118"/>
                  <a:gd name="T21" fmla="*/ 15 h 74"/>
                  <a:gd name="T22" fmla="*/ 117 w 118"/>
                  <a:gd name="T23" fmla="*/ 55 h 74"/>
                  <a:gd name="T24" fmla="*/ 117 w 118"/>
                  <a:gd name="T25" fmla="*/ 58 h 74"/>
                  <a:gd name="T26" fmla="*/ 117 w 118"/>
                  <a:gd name="T27" fmla="*/ 62 h 74"/>
                  <a:gd name="T28" fmla="*/ 117 w 118"/>
                  <a:gd name="T29" fmla="*/ 62 h 74"/>
                  <a:gd name="T30" fmla="*/ 117 w 118"/>
                  <a:gd name="T31" fmla="*/ 62 h 74"/>
                  <a:gd name="T32" fmla="*/ 117 w 118"/>
                  <a:gd name="T33" fmla="*/ 62 h 74"/>
                  <a:gd name="T34" fmla="*/ 111 w 118"/>
                  <a:gd name="T35" fmla="*/ 62 h 74"/>
                  <a:gd name="T36" fmla="*/ 111 w 118"/>
                  <a:gd name="T37" fmla="*/ 71 h 74"/>
                  <a:gd name="T38" fmla="*/ 104 w 118"/>
                  <a:gd name="T39" fmla="*/ 73 h 74"/>
                  <a:gd name="T40" fmla="*/ 102 w 118"/>
                  <a:gd name="T41" fmla="*/ 73 h 74"/>
                  <a:gd name="T42" fmla="*/ 100 w 118"/>
                  <a:gd name="T43" fmla="*/ 73 h 74"/>
                  <a:gd name="T44" fmla="*/ 18 w 118"/>
                  <a:gd name="T45" fmla="*/ 73 h 74"/>
                  <a:gd name="T46" fmla="*/ 18 w 118"/>
                  <a:gd name="T47" fmla="*/ 73 h 74"/>
                  <a:gd name="T48" fmla="*/ 18 w 118"/>
                  <a:gd name="T49" fmla="*/ 73 h 74"/>
                  <a:gd name="T50" fmla="*/ 11 w 118"/>
                  <a:gd name="T51" fmla="*/ 73 h 74"/>
                  <a:gd name="T52" fmla="*/ 11 w 118"/>
                  <a:gd name="T53" fmla="*/ 71 h 74"/>
                  <a:gd name="T54" fmla="*/ 6 w 118"/>
                  <a:gd name="T55" fmla="*/ 62 h 74"/>
                  <a:gd name="T56" fmla="*/ 6 w 118"/>
                  <a:gd name="T57" fmla="*/ 62 h 74"/>
                  <a:gd name="T58" fmla="*/ 6 w 118"/>
                  <a:gd name="T59" fmla="*/ 62 h 74"/>
                  <a:gd name="T60" fmla="*/ 6 w 118"/>
                  <a:gd name="T61" fmla="*/ 62 h 74"/>
                  <a:gd name="T62" fmla="*/ 0 w 118"/>
                  <a:gd name="T63" fmla="*/ 62 h 74"/>
                  <a:gd name="T64" fmla="*/ 0 w 118"/>
                  <a:gd name="T65" fmla="*/ 55 h 74"/>
                  <a:gd name="T66" fmla="*/ 0 w 118"/>
                  <a:gd name="T67" fmla="*/ 15 h 74"/>
                  <a:gd name="T68" fmla="*/ 0 w 118"/>
                  <a:gd name="T69" fmla="*/ 3 h 74"/>
                  <a:gd name="T70" fmla="*/ 0 w 118"/>
                  <a:gd name="T71" fmla="*/ 3 h 74"/>
                  <a:gd name="T72" fmla="*/ 6 w 118"/>
                  <a:gd name="T73" fmla="*/ 3 h 74"/>
                  <a:gd name="T74" fmla="*/ 6 w 118"/>
                  <a:gd name="T75" fmla="*/ 3 h 74"/>
                  <a:gd name="T76" fmla="*/ 6 w 118"/>
                  <a:gd name="T77" fmla="*/ 3 h 74"/>
                  <a:gd name="T78" fmla="*/ 6 w 118"/>
                  <a:gd name="T79" fmla="*/ 3 h 74"/>
                  <a:gd name="T80" fmla="*/ 11 w 118"/>
                  <a:gd name="T81" fmla="*/ 1 h 74"/>
                  <a:gd name="T82" fmla="*/ 18 w 118"/>
                  <a:gd name="T83" fmla="*/ 1 h 74"/>
                  <a:gd name="T84" fmla="*/ 18 w 118"/>
                  <a:gd name="T85" fmla="*/ 0 h 74"/>
                  <a:gd name="T86" fmla="*/ 18 w 118"/>
                  <a:gd name="T87" fmla="*/ 0 h 7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8" h="74">
                    <a:moveTo>
                      <a:pt x="18" y="0"/>
                    </a:moveTo>
                    <a:lnTo>
                      <a:pt x="100" y="0"/>
                    </a:lnTo>
                    <a:lnTo>
                      <a:pt x="102" y="0"/>
                    </a:lnTo>
                    <a:lnTo>
                      <a:pt x="104" y="1"/>
                    </a:lnTo>
                    <a:lnTo>
                      <a:pt x="111" y="1"/>
                    </a:lnTo>
                    <a:lnTo>
                      <a:pt x="111" y="3"/>
                    </a:lnTo>
                    <a:lnTo>
                      <a:pt x="117" y="3"/>
                    </a:lnTo>
                    <a:lnTo>
                      <a:pt x="117" y="15"/>
                    </a:lnTo>
                    <a:lnTo>
                      <a:pt x="117" y="55"/>
                    </a:lnTo>
                    <a:lnTo>
                      <a:pt x="117" y="58"/>
                    </a:lnTo>
                    <a:lnTo>
                      <a:pt x="117" y="62"/>
                    </a:lnTo>
                    <a:lnTo>
                      <a:pt x="111" y="62"/>
                    </a:lnTo>
                    <a:lnTo>
                      <a:pt x="111" y="71"/>
                    </a:lnTo>
                    <a:lnTo>
                      <a:pt x="104" y="73"/>
                    </a:lnTo>
                    <a:lnTo>
                      <a:pt x="102" y="73"/>
                    </a:lnTo>
                    <a:lnTo>
                      <a:pt x="100" y="73"/>
                    </a:lnTo>
                    <a:lnTo>
                      <a:pt x="18" y="73"/>
                    </a:lnTo>
                    <a:lnTo>
                      <a:pt x="11" y="73"/>
                    </a:lnTo>
                    <a:lnTo>
                      <a:pt x="11" y="71"/>
                    </a:lnTo>
                    <a:lnTo>
                      <a:pt x="6" y="62"/>
                    </a:lnTo>
                    <a:lnTo>
                      <a:pt x="0" y="62"/>
                    </a:lnTo>
                    <a:lnTo>
                      <a:pt x="0" y="58"/>
                    </a:lnTo>
                    <a:lnTo>
                      <a:pt x="0" y="55"/>
                    </a:lnTo>
                    <a:lnTo>
                      <a:pt x="0" y="15"/>
                    </a:lnTo>
                    <a:lnTo>
                      <a:pt x="0" y="3"/>
                    </a:lnTo>
                    <a:lnTo>
                      <a:pt x="6" y="3"/>
                    </a:lnTo>
                    <a:lnTo>
                      <a:pt x="11" y="3"/>
                    </a:lnTo>
                    <a:lnTo>
                      <a:pt x="11" y="1"/>
                    </a:lnTo>
                    <a:lnTo>
                      <a:pt x="18" y="1"/>
                    </a:lnTo>
                    <a:lnTo>
                      <a:pt x="18"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0" name="Freeform 51"/>
              <p:cNvSpPr>
                <a:spLocks/>
              </p:cNvSpPr>
              <p:nvPr/>
            </p:nvSpPr>
            <p:spPr bwMode="auto">
              <a:xfrm>
                <a:off x="3336" y="2625"/>
                <a:ext cx="124" cy="70"/>
              </a:xfrm>
              <a:custGeom>
                <a:avLst/>
                <a:gdLst>
                  <a:gd name="T0" fmla="*/ 97 w 124"/>
                  <a:gd name="T1" fmla="*/ 0 h 70"/>
                  <a:gd name="T2" fmla="*/ 97 w 124"/>
                  <a:gd name="T3" fmla="*/ 0 h 70"/>
                  <a:gd name="T4" fmla="*/ 97 w 124"/>
                  <a:gd name="T5" fmla="*/ 0 h 70"/>
                  <a:gd name="T6" fmla="*/ 107 w 124"/>
                  <a:gd name="T7" fmla="*/ 0 h 70"/>
                  <a:gd name="T8" fmla="*/ 110 w 124"/>
                  <a:gd name="T9" fmla="*/ 5 h 70"/>
                  <a:gd name="T10" fmla="*/ 110 w 124"/>
                  <a:gd name="T11" fmla="*/ 5 h 70"/>
                  <a:gd name="T12" fmla="*/ 110 w 124"/>
                  <a:gd name="T13" fmla="*/ 5 h 70"/>
                  <a:gd name="T14" fmla="*/ 110 w 124"/>
                  <a:gd name="T15" fmla="*/ 5 h 70"/>
                  <a:gd name="T16" fmla="*/ 123 w 124"/>
                  <a:gd name="T17" fmla="*/ 6 h 70"/>
                  <a:gd name="T18" fmla="*/ 123 w 124"/>
                  <a:gd name="T19" fmla="*/ 6 h 70"/>
                  <a:gd name="T20" fmla="*/ 123 w 124"/>
                  <a:gd name="T21" fmla="*/ 6 h 70"/>
                  <a:gd name="T22" fmla="*/ 123 w 124"/>
                  <a:gd name="T23" fmla="*/ 56 h 70"/>
                  <a:gd name="T24" fmla="*/ 123 w 124"/>
                  <a:gd name="T25" fmla="*/ 56 h 70"/>
                  <a:gd name="T26" fmla="*/ 123 w 124"/>
                  <a:gd name="T27" fmla="*/ 56 h 70"/>
                  <a:gd name="T28" fmla="*/ 123 w 124"/>
                  <a:gd name="T29" fmla="*/ 62 h 70"/>
                  <a:gd name="T30" fmla="*/ 110 w 124"/>
                  <a:gd name="T31" fmla="*/ 64 h 70"/>
                  <a:gd name="T32" fmla="*/ 110 w 124"/>
                  <a:gd name="T33" fmla="*/ 64 h 70"/>
                  <a:gd name="T34" fmla="*/ 110 w 124"/>
                  <a:gd name="T35" fmla="*/ 64 h 70"/>
                  <a:gd name="T36" fmla="*/ 110 w 124"/>
                  <a:gd name="T37" fmla="*/ 69 h 70"/>
                  <a:gd name="T38" fmla="*/ 103 w 124"/>
                  <a:gd name="T39" fmla="*/ 69 h 70"/>
                  <a:gd name="T40" fmla="*/ 97 w 124"/>
                  <a:gd name="T41" fmla="*/ 69 h 70"/>
                  <a:gd name="T42" fmla="*/ 97 w 124"/>
                  <a:gd name="T43" fmla="*/ 69 h 70"/>
                  <a:gd name="T44" fmla="*/ 22 w 124"/>
                  <a:gd name="T45" fmla="*/ 69 h 70"/>
                  <a:gd name="T46" fmla="*/ 22 w 124"/>
                  <a:gd name="T47" fmla="*/ 69 h 70"/>
                  <a:gd name="T48" fmla="*/ 16 w 124"/>
                  <a:gd name="T49" fmla="*/ 69 h 70"/>
                  <a:gd name="T50" fmla="*/ 16 w 124"/>
                  <a:gd name="T51" fmla="*/ 69 h 70"/>
                  <a:gd name="T52" fmla="*/ 7 w 124"/>
                  <a:gd name="T53" fmla="*/ 64 h 70"/>
                  <a:gd name="T54" fmla="*/ 7 w 124"/>
                  <a:gd name="T55" fmla="*/ 64 h 70"/>
                  <a:gd name="T56" fmla="*/ 7 w 124"/>
                  <a:gd name="T57" fmla="*/ 64 h 70"/>
                  <a:gd name="T58" fmla="*/ 7 w 124"/>
                  <a:gd name="T59" fmla="*/ 62 h 70"/>
                  <a:gd name="T60" fmla="*/ 7 w 124"/>
                  <a:gd name="T61" fmla="*/ 62 h 70"/>
                  <a:gd name="T62" fmla="*/ 0 w 124"/>
                  <a:gd name="T63" fmla="*/ 56 h 70"/>
                  <a:gd name="T64" fmla="*/ 0 w 124"/>
                  <a:gd name="T65" fmla="*/ 56 h 70"/>
                  <a:gd name="T66" fmla="*/ 0 w 124"/>
                  <a:gd name="T67" fmla="*/ 6 h 70"/>
                  <a:gd name="T68" fmla="*/ 0 w 124"/>
                  <a:gd name="T69" fmla="*/ 6 h 70"/>
                  <a:gd name="T70" fmla="*/ 7 w 124"/>
                  <a:gd name="T71" fmla="*/ 6 h 70"/>
                  <a:gd name="T72" fmla="*/ 7 w 124"/>
                  <a:gd name="T73" fmla="*/ 6 h 70"/>
                  <a:gd name="T74" fmla="*/ 7 w 124"/>
                  <a:gd name="T75" fmla="*/ 5 h 70"/>
                  <a:gd name="T76" fmla="*/ 7 w 124"/>
                  <a:gd name="T77" fmla="*/ 5 h 70"/>
                  <a:gd name="T78" fmla="*/ 7 w 124"/>
                  <a:gd name="T79" fmla="*/ 5 h 70"/>
                  <a:gd name="T80" fmla="*/ 16 w 124"/>
                  <a:gd name="T81" fmla="*/ 0 h 70"/>
                  <a:gd name="T82" fmla="*/ 16 w 124"/>
                  <a:gd name="T83" fmla="*/ 0 h 70"/>
                  <a:gd name="T84" fmla="*/ 16 w 124"/>
                  <a:gd name="T85" fmla="*/ 0 h 70"/>
                  <a:gd name="T86" fmla="*/ 22 w 124"/>
                  <a:gd name="T87" fmla="*/ 0 h 7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24" h="70">
                    <a:moveTo>
                      <a:pt x="22" y="0"/>
                    </a:moveTo>
                    <a:lnTo>
                      <a:pt x="97" y="0"/>
                    </a:lnTo>
                    <a:lnTo>
                      <a:pt x="103" y="0"/>
                    </a:lnTo>
                    <a:lnTo>
                      <a:pt x="107" y="0"/>
                    </a:lnTo>
                    <a:lnTo>
                      <a:pt x="110" y="0"/>
                    </a:lnTo>
                    <a:lnTo>
                      <a:pt x="110" y="5"/>
                    </a:lnTo>
                    <a:lnTo>
                      <a:pt x="123" y="6"/>
                    </a:lnTo>
                    <a:lnTo>
                      <a:pt x="123" y="56"/>
                    </a:lnTo>
                    <a:lnTo>
                      <a:pt x="123" y="62"/>
                    </a:lnTo>
                    <a:lnTo>
                      <a:pt x="110" y="62"/>
                    </a:lnTo>
                    <a:lnTo>
                      <a:pt x="110" y="64"/>
                    </a:lnTo>
                    <a:lnTo>
                      <a:pt x="110" y="69"/>
                    </a:lnTo>
                    <a:lnTo>
                      <a:pt x="107" y="69"/>
                    </a:lnTo>
                    <a:lnTo>
                      <a:pt x="103" y="69"/>
                    </a:lnTo>
                    <a:lnTo>
                      <a:pt x="97" y="69"/>
                    </a:lnTo>
                    <a:lnTo>
                      <a:pt x="22" y="69"/>
                    </a:lnTo>
                    <a:lnTo>
                      <a:pt x="16" y="69"/>
                    </a:lnTo>
                    <a:lnTo>
                      <a:pt x="7" y="64"/>
                    </a:lnTo>
                    <a:lnTo>
                      <a:pt x="7" y="62"/>
                    </a:lnTo>
                    <a:lnTo>
                      <a:pt x="7" y="56"/>
                    </a:lnTo>
                    <a:lnTo>
                      <a:pt x="0" y="56"/>
                    </a:lnTo>
                    <a:lnTo>
                      <a:pt x="0" y="6"/>
                    </a:lnTo>
                    <a:lnTo>
                      <a:pt x="7" y="6"/>
                    </a:lnTo>
                    <a:lnTo>
                      <a:pt x="7" y="5"/>
                    </a:lnTo>
                    <a:lnTo>
                      <a:pt x="16" y="0"/>
                    </a:lnTo>
                    <a:lnTo>
                      <a:pt x="22"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1" name="Freeform 52"/>
              <p:cNvSpPr>
                <a:spLocks/>
              </p:cNvSpPr>
              <p:nvPr/>
            </p:nvSpPr>
            <p:spPr bwMode="auto">
              <a:xfrm>
                <a:off x="3502" y="2618"/>
                <a:ext cx="122" cy="72"/>
              </a:xfrm>
              <a:custGeom>
                <a:avLst/>
                <a:gdLst>
                  <a:gd name="T0" fmla="*/ 98 w 122"/>
                  <a:gd name="T1" fmla="*/ 0 h 72"/>
                  <a:gd name="T2" fmla="*/ 98 w 122"/>
                  <a:gd name="T3" fmla="*/ 0 h 72"/>
                  <a:gd name="T4" fmla="*/ 105 w 122"/>
                  <a:gd name="T5" fmla="*/ 0 h 72"/>
                  <a:gd name="T6" fmla="*/ 111 w 122"/>
                  <a:gd name="T7" fmla="*/ 0 h 72"/>
                  <a:gd name="T8" fmla="*/ 111 w 122"/>
                  <a:gd name="T9" fmla="*/ 4 h 72"/>
                  <a:gd name="T10" fmla="*/ 113 w 122"/>
                  <a:gd name="T11" fmla="*/ 7 h 72"/>
                  <a:gd name="T12" fmla="*/ 113 w 122"/>
                  <a:gd name="T13" fmla="*/ 7 h 72"/>
                  <a:gd name="T14" fmla="*/ 121 w 122"/>
                  <a:gd name="T15" fmla="*/ 12 h 72"/>
                  <a:gd name="T16" fmla="*/ 121 w 122"/>
                  <a:gd name="T17" fmla="*/ 12 h 72"/>
                  <a:gd name="T18" fmla="*/ 121 w 122"/>
                  <a:gd name="T19" fmla="*/ 12 h 72"/>
                  <a:gd name="T20" fmla="*/ 121 w 122"/>
                  <a:gd name="T21" fmla="*/ 13 h 72"/>
                  <a:gd name="T22" fmla="*/ 121 w 122"/>
                  <a:gd name="T23" fmla="*/ 60 h 72"/>
                  <a:gd name="T24" fmla="*/ 121 w 122"/>
                  <a:gd name="T25" fmla="*/ 63 h 72"/>
                  <a:gd name="T26" fmla="*/ 121 w 122"/>
                  <a:gd name="T27" fmla="*/ 63 h 72"/>
                  <a:gd name="T28" fmla="*/ 121 w 122"/>
                  <a:gd name="T29" fmla="*/ 63 h 72"/>
                  <a:gd name="T30" fmla="*/ 113 w 122"/>
                  <a:gd name="T31" fmla="*/ 63 h 72"/>
                  <a:gd name="T32" fmla="*/ 113 w 122"/>
                  <a:gd name="T33" fmla="*/ 69 h 72"/>
                  <a:gd name="T34" fmla="*/ 111 w 122"/>
                  <a:gd name="T35" fmla="*/ 69 h 72"/>
                  <a:gd name="T36" fmla="*/ 111 w 122"/>
                  <a:gd name="T37" fmla="*/ 71 h 72"/>
                  <a:gd name="T38" fmla="*/ 111 w 122"/>
                  <a:gd name="T39" fmla="*/ 71 h 72"/>
                  <a:gd name="T40" fmla="*/ 105 w 122"/>
                  <a:gd name="T41" fmla="*/ 71 h 72"/>
                  <a:gd name="T42" fmla="*/ 98 w 122"/>
                  <a:gd name="T43" fmla="*/ 71 h 72"/>
                  <a:gd name="T44" fmla="*/ 24 w 122"/>
                  <a:gd name="T45" fmla="*/ 71 h 72"/>
                  <a:gd name="T46" fmla="*/ 23 w 122"/>
                  <a:gd name="T47" fmla="*/ 71 h 72"/>
                  <a:gd name="T48" fmla="*/ 23 w 122"/>
                  <a:gd name="T49" fmla="*/ 71 h 72"/>
                  <a:gd name="T50" fmla="*/ 12 w 122"/>
                  <a:gd name="T51" fmla="*/ 71 h 72"/>
                  <a:gd name="T52" fmla="*/ 12 w 122"/>
                  <a:gd name="T53" fmla="*/ 69 h 72"/>
                  <a:gd name="T54" fmla="*/ 12 w 122"/>
                  <a:gd name="T55" fmla="*/ 69 h 72"/>
                  <a:gd name="T56" fmla="*/ 5 w 122"/>
                  <a:gd name="T57" fmla="*/ 69 h 72"/>
                  <a:gd name="T58" fmla="*/ 5 w 122"/>
                  <a:gd name="T59" fmla="*/ 63 h 72"/>
                  <a:gd name="T60" fmla="*/ 0 w 122"/>
                  <a:gd name="T61" fmla="*/ 63 h 72"/>
                  <a:gd name="T62" fmla="*/ 0 w 122"/>
                  <a:gd name="T63" fmla="*/ 63 h 72"/>
                  <a:gd name="T64" fmla="*/ 0 w 122"/>
                  <a:gd name="T65" fmla="*/ 60 h 72"/>
                  <a:gd name="T66" fmla="*/ 0 w 122"/>
                  <a:gd name="T67" fmla="*/ 13 h 72"/>
                  <a:gd name="T68" fmla="*/ 0 w 122"/>
                  <a:gd name="T69" fmla="*/ 13 h 72"/>
                  <a:gd name="T70" fmla="*/ 0 w 122"/>
                  <a:gd name="T71" fmla="*/ 12 h 72"/>
                  <a:gd name="T72" fmla="*/ 5 w 122"/>
                  <a:gd name="T73" fmla="*/ 12 h 72"/>
                  <a:gd name="T74" fmla="*/ 5 w 122"/>
                  <a:gd name="T75" fmla="*/ 7 h 72"/>
                  <a:gd name="T76" fmla="*/ 12 w 122"/>
                  <a:gd name="T77" fmla="*/ 7 h 72"/>
                  <a:gd name="T78" fmla="*/ 12 w 122"/>
                  <a:gd name="T79" fmla="*/ 7 h 72"/>
                  <a:gd name="T80" fmla="*/ 12 w 122"/>
                  <a:gd name="T81" fmla="*/ 0 h 72"/>
                  <a:gd name="T82" fmla="*/ 12 w 122"/>
                  <a:gd name="T83" fmla="*/ 0 h 72"/>
                  <a:gd name="T84" fmla="*/ 23 w 122"/>
                  <a:gd name="T85" fmla="*/ 0 h 72"/>
                  <a:gd name="T86" fmla="*/ 24 w 122"/>
                  <a:gd name="T87" fmla="*/ 0 h 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22" h="72">
                    <a:moveTo>
                      <a:pt x="24" y="0"/>
                    </a:moveTo>
                    <a:lnTo>
                      <a:pt x="98" y="0"/>
                    </a:lnTo>
                    <a:lnTo>
                      <a:pt x="105" y="0"/>
                    </a:lnTo>
                    <a:lnTo>
                      <a:pt x="111" y="0"/>
                    </a:lnTo>
                    <a:lnTo>
                      <a:pt x="111" y="4"/>
                    </a:lnTo>
                    <a:lnTo>
                      <a:pt x="111" y="7"/>
                    </a:lnTo>
                    <a:lnTo>
                      <a:pt x="113" y="7"/>
                    </a:lnTo>
                    <a:lnTo>
                      <a:pt x="121" y="12"/>
                    </a:lnTo>
                    <a:lnTo>
                      <a:pt x="121" y="13"/>
                    </a:lnTo>
                    <a:lnTo>
                      <a:pt x="121" y="60"/>
                    </a:lnTo>
                    <a:lnTo>
                      <a:pt x="121" y="63"/>
                    </a:lnTo>
                    <a:lnTo>
                      <a:pt x="113" y="63"/>
                    </a:lnTo>
                    <a:lnTo>
                      <a:pt x="113" y="69"/>
                    </a:lnTo>
                    <a:lnTo>
                      <a:pt x="111" y="69"/>
                    </a:lnTo>
                    <a:lnTo>
                      <a:pt x="111" y="71"/>
                    </a:lnTo>
                    <a:lnTo>
                      <a:pt x="105" y="71"/>
                    </a:lnTo>
                    <a:lnTo>
                      <a:pt x="98" y="71"/>
                    </a:lnTo>
                    <a:lnTo>
                      <a:pt x="24" y="71"/>
                    </a:lnTo>
                    <a:lnTo>
                      <a:pt x="23" y="71"/>
                    </a:lnTo>
                    <a:lnTo>
                      <a:pt x="12" y="71"/>
                    </a:lnTo>
                    <a:lnTo>
                      <a:pt x="12" y="69"/>
                    </a:lnTo>
                    <a:lnTo>
                      <a:pt x="5" y="69"/>
                    </a:lnTo>
                    <a:lnTo>
                      <a:pt x="5" y="63"/>
                    </a:lnTo>
                    <a:lnTo>
                      <a:pt x="0" y="63"/>
                    </a:lnTo>
                    <a:lnTo>
                      <a:pt x="0" y="60"/>
                    </a:lnTo>
                    <a:lnTo>
                      <a:pt x="0" y="13"/>
                    </a:lnTo>
                    <a:lnTo>
                      <a:pt x="0" y="12"/>
                    </a:lnTo>
                    <a:lnTo>
                      <a:pt x="5" y="12"/>
                    </a:lnTo>
                    <a:lnTo>
                      <a:pt x="5" y="7"/>
                    </a:lnTo>
                    <a:lnTo>
                      <a:pt x="12" y="7"/>
                    </a:lnTo>
                    <a:lnTo>
                      <a:pt x="12" y="4"/>
                    </a:lnTo>
                    <a:lnTo>
                      <a:pt x="12" y="0"/>
                    </a:lnTo>
                    <a:lnTo>
                      <a:pt x="23" y="0"/>
                    </a:lnTo>
                    <a:lnTo>
                      <a:pt x="24"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 name="Freeform 53"/>
              <p:cNvSpPr>
                <a:spLocks/>
              </p:cNvSpPr>
              <p:nvPr/>
            </p:nvSpPr>
            <p:spPr bwMode="auto">
              <a:xfrm>
                <a:off x="3666" y="2518"/>
                <a:ext cx="124" cy="70"/>
              </a:xfrm>
              <a:custGeom>
                <a:avLst/>
                <a:gdLst>
                  <a:gd name="T0" fmla="*/ 102 w 124"/>
                  <a:gd name="T1" fmla="*/ 0 h 70"/>
                  <a:gd name="T2" fmla="*/ 102 w 124"/>
                  <a:gd name="T3" fmla="*/ 0 h 70"/>
                  <a:gd name="T4" fmla="*/ 108 w 124"/>
                  <a:gd name="T5" fmla="*/ 0 h 70"/>
                  <a:gd name="T6" fmla="*/ 108 w 124"/>
                  <a:gd name="T7" fmla="*/ 2 h 70"/>
                  <a:gd name="T8" fmla="*/ 111 w 124"/>
                  <a:gd name="T9" fmla="*/ 2 h 70"/>
                  <a:gd name="T10" fmla="*/ 118 w 124"/>
                  <a:gd name="T11" fmla="*/ 2 h 70"/>
                  <a:gd name="T12" fmla="*/ 118 w 124"/>
                  <a:gd name="T13" fmla="*/ 7 h 70"/>
                  <a:gd name="T14" fmla="*/ 118 w 124"/>
                  <a:gd name="T15" fmla="*/ 8 h 70"/>
                  <a:gd name="T16" fmla="*/ 123 w 124"/>
                  <a:gd name="T17" fmla="*/ 10 h 70"/>
                  <a:gd name="T18" fmla="*/ 123 w 124"/>
                  <a:gd name="T19" fmla="*/ 10 h 70"/>
                  <a:gd name="T20" fmla="*/ 123 w 124"/>
                  <a:gd name="T21" fmla="*/ 10 h 70"/>
                  <a:gd name="T22" fmla="*/ 123 w 124"/>
                  <a:gd name="T23" fmla="*/ 62 h 70"/>
                  <a:gd name="T24" fmla="*/ 123 w 124"/>
                  <a:gd name="T25" fmla="*/ 62 h 70"/>
                  <a:gd name="T26" fmla="*/ 123 w 124"/>
                  <a:gd name="T27" fmla="*/ 62 h 70"/>
                  <a:gd name="T28" fmla="*/ 118 w 124"/>
                  <a:gd name="T29" fmla="*/ 62 h 70"/>
                  <a:gd name="T30" fmla="*/ 118 w 124"/>
                  <a:gd name="T31" fmla="*/ 69 h 70"/>
                  <a:gd name="T32" fmla="*/ 118 w 124"/>
                  <a:gd name="T33" fmla="*/ 69 h 70"/>
                  <a:gd name="T34" fmla="*/ 111 w 124"/>
                  <a:gd name="T35" fmla="*/ 69 h 70"/>
                  <a:gd name="T36" fmla="*/ 111 w 124"/>
                  <a:gd name="T37" fmla="*/ 69 h 70"/>
                  <a:gd name="T38" fmla="*/ 108 w 124"/>
                  <a:gd name="T39" fmla="*/ 69 h 70"/>
                  <a:gd name="T40" fmla="*/ 102 w 124"/>
                  <a:gd name="T41" fmla="*/ 69 h 70"/>
                  <a:gd name="T42" fmla="*/ 102 w 124"/>
                  <a:gd name="T43" fmla="*/ 69 h 70"/>
                  <a:gd name="T44" fmla="*/ 20 w 124"/>
                  <a:gd name="T45" fmla="*/ 69 h 70"/>
                  <a:gd name="T46" fmla="*/ 20 w 124"/>
                  <a:gd name="T47" fmla="*/ 69 h 70"/>
                  <a:gd name="T48" fmla="*/ 20 w 124"/>
                  <a:gd name="T49" fmla="*/ 69 h 70"/>
                  <a:gd name="T50" fmla="*/ 20 w 124"/>
                  <a:gd name="T51" fmla="*/ 69 h 70"/>
                  <a:gd name="T52" fmla="*/ 10 w 124"/>
                  <a:gd name="T53" fmla="*/ 69 h 70"/>
                  <a:gd name="T54" fmla="*/ 10 w 124"/>
                  <a:gd name="T55" fmla="*/ 69 h 70"/>
                  <a:gd name="T56" fmla="*/ 5 w 124"/>
                  <a:gd name="T57" fmla="*/ 69 h 70"/>
                  <a:gd name="T58" fmla="*/ 0 w 124"/>
                  <a:gd name="T59" fmla="*/ 65 h 70"/>
                  <a:gd name="T60" fmla="*/ 0 w 124"/>
                  <a:gd name="T61" fmla="*/ 62 h 70"/>
                  <a:gd name="T62" fmla="*/ 0 w 124"/>
                  <a:gd name="T63" fmla="*/ 62 h 70"/>
                  <a:gd name="T64" fmla="*/ 0 w 124"/>
                  <a:gd name="T65" fmla="*/ 62 h 70"/>
                  <a:gd name="T66" fmla="*/ 0 w 124"/>
                  <a:gd name="T67" fmla="*/ 10 h 70"/>
                  <a:gd name="T68" fmla="*/ 0 w 124"/>
                  <a:gd name="T69" fmla="*/ 10 h 70"/>
                  <a:gd name="T70" fmla="*/ 0 w 124"/>
                  <a:gd name="T71" fmla="*/ 10 h 70"/>
                  <a:gd name="T72" fmla="*/ 0 w 124"/>
                  <a:gd name="T73" fmla="*/ 10 h 70"/>
                  <a:gd name="T74" fmla="*/ 5 w 124"/>
                  <a:gd name="T75" fmla="*/ 7 h 70"/>
                  <a:gd name="T76" fmla="*/ 10 w 124"/>
                  <a:gd name="T77" fmla="*/ 7 h 70"/>
                  <a:gd name="T78" fmla="*/ 10 w 124"/>
                  <a:gd name="T79" fmla="*/ 2 h 70"/>
                  <a:gd name="T80" fmla="*/ 10 w 124"/>
                  <a:gd name="T81" fmla="*/ 2 h 70"/>
                  <a:gd name="T82" fmla="*/ 20 w 124"/>
                  <a:gd name="T83" fmla="*/ 2 h 70"/>
                  <a:gd name="T84" fmla="*/ 20 w 124"/>
                  <a:gd name="T85" fmla="*/ 0 h 70"/>
                  <a:gd name="T86" fmla="*/ 20 w 124"/>
                  <a:gd name="T87" fmla="*/ 0 h 7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24" h="70">
                    <a:moveTo>
                      <a:pt x="20" y="0"/>
                    </a:moveTo>
                    <a:lnTo>
                      <a:pt x="102" y="0"/>
                    </a:lnTo>
                    <a:lnTo>
                      <a:pt x="108" y="0"/>
                    </a:lnTo>
                    <a:lnTo>
                      <a:pt x="108" y="2"/>
                    </a:lnTo>
                    <a:lnTo>
                      <a:pt x="111" y="2"/>
                    </a:lnTo>
                    <a:lnTo>
                      <a:pt x="118" y="2"/>
                    </a:lnTo>
                    <a:lnTo>
                      <a:pt x="118" y="7"/>
                    </a:lnTo>
                    <a:lnTo>
                      <a:pt x="118" y="8"/>
                    </a:lnTo>
                    <a:lnTo>
                      <a:pt x="118" y="10"/>
                    </a:lnTo>
                    <a:lnTo>
                      <a:pt x="123" y="10"/>
                    </a:lnTo>
                    <a:lnTo>
                      <a:pt x="123" y="62"/>
                    </a:lnTo>
                    <a:lnTo>
                      <a:pt x="118" y="62"/>
                    </a:lnTo>
                    <a:lnTo>
                      <a:pt x="118" y="65"/>
                    </a:lnTo>
                    <a:lnTo>
                      <a:pt x="118" y="69"/>
                    </a:lnTo>
                    <a:lnTo>
                      <a:pt x="111" y="69"/>
                    </a:lnTo>
                    <a:lnTo>
                      <a:pt x="108" y="69"/>
                    </a:lnTo>
                    <a:lnTo>
                      <a:pt x="102" y="69"/>
                    </a:lnTo>
                    <a:lnTo>
                      <a:pt x="20" y="69"/>
                    </a:lnTo>
                    <a:lnTo>
                      <a:pt x="10" y="69"/>
                    </a:lnTo>
                    <a:lnTo>
                      <a:pt x="5" y="69"/>
                    </a:lnTo>
                    <a:lnTo>
                      <a:pt x="0" y="65"/>
                    </a:lnTo>
                    <a:lnTo>
                      <a:pt x="0" y="62"/>
                    </a:lnTo>
                    <a:lnTo>
                      <a:pt x="0" y="10"/>
                    </a:lnTo>
                    <a:lnTo>
                      <a:pt x="0" y="8"/>
                    </a:lnTo>
                    <a:lnTo>
                      <a:pt x="5" y="7"/>
                    </a:lnTo>
                    <a:lnTo>
                      <a:pt x="10" y="7"/>
                    </a:lnTo>
                    <a:lnTo>
                      <a:pt x="10" y="2"/>
                    </a:lnTo>
                    <a:lnTo>
                      <a:pt x="20" y="2"/>
                    </a:lnTo>
                    <a:lnTo>
                      <a:pt x="20"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 name="Freeform 54"/>
              <p:cNvSpPr>
                <a:spLocks/>
              </p:cNvSpPr>
              <p:nvPr/>
            </p:nvSpPr>
            <p:spPr bwMode="auto">
              <a:xfrm>
                <a:off x="3834" y="2525"/>
                <a:ext cx="121" cy="74"/>
              </a:xfrm>
              <a:custGeom>
                <a:avLst/>
                <a:gdLst>
                  <a:gd name="T0" fmla="*/ 98 w 121"/>
                  <a:gd name="T1" fmla="*/ 0 h 74"/>
                  <a:gd name="T2" fmla="*/ 98 w 121"/>
                  <a:gd name="T3" fmla="*/ 0 h 74"/>
                  <a:gd name="T4" fmla="*/ 104 w 121"/>
                  <a:gd name="T5" fmla="*/ 0 h 74"/>
                  <a:gd name="T6" fmla="*/ 104 w 121"/>
                  <a:gd name="T7" fmla="*/ 0 h 74"/>
                  <a:gd name="T8" fmla="*/ 104 w 121"/>
                  <a:gd name="T9" fmla="*/ 1 h 74"/>
                  <a:gd name="T10" fmla="*/ 114 w 121"/>
                  <a:gd name="T11" fmla="*/ 3 h 74"/>
                  <a:gd name="T12" fmla="*/ 114 w 121"/>
                  <a:gd name="T13" fmla="*/ 3 h 74"/>
                  <a:gd name="T14" fmla="*/ 120 w 121"/>
                  <a:gd name="T15" fmla="*/ 3 h 74"/>
                  <a:gd name="T16" fmla="*/ 120 w 121"/>
                  <a:gd name="T17" fmla="*/ 3 h 74"/>
                  <a:gd name="T18" fmla="*/ 120 w 121"/>
                  <a:gd name="T19" fmla="*/ 3 h 74"/>
                  <a:gd name="T20" fmla="*/ 120 w 121"/>
                  <a:gd name="T21" fmla="*/ 3 h 74"/>
                  <a:gd name="T22" fmla="*/ 120 w 121"/>
                  <a:gd name="T23" fmla="*/ 55 h 74"/>
                  <a:gd name="T24" fmla="*/ 120 w 121"/>
                  <a:gd name="T25" fmla="*/ 55 h 74"/>
                  <a:gd name="T26" fmla="*/ 120 w 121"/>
                  <a:gd name="T27" fmla="*/ 62 h 74"/>
                  <a:gd name="T28" fmla="*/ 120 w 121"/>
                  <a:gd name="T29" fmla="*/ 62 h 74"/>
                  <a:gd name="T30" fmla="*/ 114 w 121"/>
                  <a:gd name="T31" fmla="*/ 62 h 74"/>
                  <a:gd name="T32" fmla="*/ 114 w 121"/>
                  <a:gd name="T33" fmla="*/ 62 h 74"/>
                  <a:gd name="T34" fmla="*/ 114 w 121"/>
                  <a:gd name="T35" fmla="*/ 62 h 74"/>
                  <a:gd name="T36" fmla="*/ 104 w 121"/>
                  <a:gd name="T37" fmla="*/ 62 h 74"/>
                  <a:gd name="T38" fmla="*/ 104 w 121"/>
                  <a:gd name="T39" fmla="*/ 71 h 74"/>
                  <a:gd name="T40" fmla="*/ 98 w 121"/>
                  <a:gd name="T41" fmla="*/ 71 h 74"/>
                  <a:gd name="T42" fmla="*/ 98 w 121"/>
                  <a:gd name="T43" fmla="*/ 73 h 74"/>
                  <a:gd name="T44" fmla="*/ 21 w 121"/>
                  <a:gd name="T45" fmla="*/ 73 h 74"/>
                  <a:gd name="T46" fmla="*/ 21 w 121"/>
                  <a:gd name="T47" fmla="*/ 73 h 74"/>
                  <a:gd name="T48" fmla="*/ 21 w 121"/>
                  <a:gd name="T49" fmla="*/ 71 h 74"/>
                  <a:gd name="T50" fmla="*/ 11 w 121"/>
                  <a:gd name="T51" fmla="*/ 71 h 74"/>
                  <a:gd name="T52" fmla="*/ 11 w 121"/>
                  <a:gd name="T53" fmla="*/ 62 h 74"/>
                  <a:gd name="T54" fmla="*/ 6 w 121"/>
                  <a:gd name="T55" fmla="*/ 62 h 74"/>
                  <a:gd name="T56" fmla="*/ 6 w 121"/>
                  <a:gd name="T57" fmla="*/ 62 h 74"/>
                  <a:gd name="T58" fmla="*/ 6 w 121"/>
                  <a:gd name="T59" fmla="*/ 62 h 74"/>
                  <a:gd name="T60" fmla="*/ 0 w 121"/>
                  <a:gd name="T61" fmla="*/ 62 h 74"/>
                  <a:gd name="T62" fmla="*/ 0 w 121"/>
                  <a:gd name="T63" fmla="*/ 58 h 74"/>
                  <a:gd name="T64" fmla="*/ 0 w 121"/>
                  <a:gd name="T65" fmla="*/ 55 h 74"/>
                  <a:gd name="T66" fmla="*/ 0 w 121"/>
                  <a:gd name="T67" fmla="*/ 3 h 74"/>
                  <a:gd name="T68" fmla="*/ 0 w 121"/>
                  <a:gd name="T69" fmla="*/ 3 h 74"/>
                  <a:gd name="T70" fmla="*/ 0 w 121"/>
                  <a:gd name="T71" fmla="*/ 3 h 74"/>
                  <a:gd name="T72" fmla="*/ 0 w 121"/>
                  <a:gd name="T73" fmla="*/ 3 h 74"/>
                  <a:gd name="T74" fmla="*/ 6 w 121"/>
                  <a:gd name="T75" fmla="*/ 3 h 74"/>
                  <a:gd name="T76" fmla="*/ 6 w 121"/>
                  <a:gd name="T77" fmla="*/ 3 h 74"/>
                  <a:gd name="T78" fmla="*/ 6 w 121"/>
                  <a:gd name="T79" fmla="*/ 1 h 74"/>
                  <a:gd name="T80" fmla="*/ 11 w 121"/>
                  <a:gd name="T81" fmla="*/ 0 h 74"/>
                  <a:gd name="T82" fmla="*/ 11 w 121"/>
                  <a:gd name="T83" fmla="*/ 0 h 74"/>
                  <a:gd name="T84" fmla="*/ 21 w 121"/>
                  <a:gd name="T85" fmla="*/ 0 h 74"/>
                  <a:gd name="T86" fmla="*/ 21 w 121"/>
                  <a:gd name="T87" fmla="*/ 0 h 7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21" h="74">
                    <a:moveTo>
                      <a:pt x="21" y="0"/>
                    </a:moveTo>
                    <a:lnTo>
                      <a:pt x="98" y="0"/>
                    </a:lnTo>
                    <a:lnTo>
                      <a:pt x="104" y="0"/>
                    </a:lnTo>
                    <a:lnTo>
                      <a:pt x="104" y="1"/>
                    </a:lnTo>
                    <a:lnTo>
                      <a:pt x="114" y="1"/>
                    </a:lnTo>
                    <a:lnTo>
                      <a:pt x="114" y="3"/>
                    </a:lnTo>
                    <a:lnTo>
                      <a:pt x="120" y="3"/>
                    </a:lnTo>
                    <a:lnTo>
                      <a:pt x="120" y="55"/>
                    </a:lnTo>
                    <a:lnTo>
                      <a:pt x="120" y="58"/>
                    </a:lnTo>
                    <a:lnTo>
                      <a:pt x="120" y="62"/>
                    </a:lnTo>
                    <a:lnTo>
                      <a:pt x="114" y="62"/>
                    </a:lnTo>
                    <a:lnTo>
                      <a:pt x="104" y="62"/>
                    </a:lnTo>
                    <a:lnTo>
                      <a:pt x="104" y="71"/>
                    </a:lnTo>
                    <a:lnTo>
                      <a:pt x="98" y="71"/>
                    </a:lnTo>
                    <a:lnTo>
                      <a:pt x="98" y="73"/>
                    </a:lnTo>
                    <a:lnTo>
                      <a:pt x="21" y="73"/>
                    </a:lnTo>
                    <a:lnTo>
                      <a:pt x="21" y="71"/>
                    </a:lnTo>
                    <a:lnTo>
                      <a:pt x="11" y="71"/>
                    </a:lnTo>
                    <a:lnTo>
                      <a:pt x="11" y="62"/>
                    </a:lnTo>
                    <a:lnTo>
                      <a:pt x="6" y="62"/>
                    </a:lnTo>
                    <a:lnTo>
                      <a:pt x="0" y="62"/>
                    </a:lnTo>
                    <a:lnTo>
                      <a:pt x="0" y="58"/>
                    </a:lnTo>
                    <a:lnTo>
                      <a:pt x="0" y="55"/>
                    </a:lnTo>
                    <a:lnTo>
                      <a:pt x="0" y="3"/>
                    </a:lnTo>
                    <a:lnTo>
                      <a:pt x="6" y="3"/>
                    </a:lnTo>
                    <a:lnTo>
                      <a:pt x="6" y="1"/>
                    </a:lnTo>
                    <a:lnTo>
                      <a:pt x="11" y="1"/>
                    </a:lnTo>
                    <a:lnTo>
                      <a:pt x="11" y="0"/>
                    </a:lnTo>
                    <a:lnTo>
                      <a:pt x="21"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 name="Freeform 55"/>
              <p:cNvSpPr>
                <a:spLocks/>
              </p:cNvSpPr>
              <p:nvPr/>
            </p:nvSpPr>
            <p:spPr bwMode="auto">
              <a:xfrm>
                <a:off x="3676" y="2625"/>
                <a:ext cx="121" cy="70"/>
              </a:xfrm>
              <a:custGeom>
                <a:avLst/>
                <a:gdLst>
                  <a:gd name="T0" fmla="*/ 98 w 121"/>
                  <a:gd name="T1" fmla="*/ 0 h 70"/>
                  <a:gd name="T2" fmla="*/ 98 w 121"/>
                  <a:gd name="T3" fmla="*/ 0 h 70"/>
                  <a:gd name="T4" fmla="*/ 101 w 121"/>
                  <a:gd name="T5" fmla="*/ 0 h 70"/>
                  <a:gd name="T6" fmla="*/ 108 w 121"/>
                  <a:gd name="T7" fmla="*/ 0 h 70"/>
                  <a:gd name="T8" fmla="*/ 108 w 121"/>
                  <a:gd name="T9" fmla="*/ 0 h 70"/>
                  <a:gd name="T10" fmla="*/ 113 w 121"/>
                  <a:gd name="T11" fmla="*/ 5 h 70"/>
                  <a:gd name="T12" fmla="*/ 120 w 121"/>
                  <a:gd name="T13" fmla="*/ 5 h 70"/>
                  <a:gd name="T14" fmla="*/ 120 w 121"/>
                  <a:gd name="T15" fmla="*/ 5 h 70"/>
                  <a:gd name="T16" fmla="*/ 120 w 121"/>
                  <a:gd name="T17" fmla="*/ 6 h 70"/>
                  <a:gd name="T18" fmla="*/ 120 w 121"/>
                  <a:gd name="T19" fmla="*/ 6 h 70"/>
                  <a:gd name="T20" fmla="*/ 120 w 121"/>
                  <a:gd name="T21" fmla="*/ 6 h 70"/>
                  <a:gd name="T22" fmla="*/ 120 w 121"/>
                  <a:gd name="T23" fmla="*/ 56 h 70"/>
                  <a:gd name="T24" fmla="*/ 120 w 121"/>
                  <a:gd name="T25" fmla="*/ 56 h 70"/>
                  <a:gd name="T26" fmla="*/ 120 w 121"/>
                  <a:gd name="T27" fmla="*/ 56 h 70"/>
                  <a:gd name="T28" fmla="*/ 120 w 121"/>
                  <a:gd name="T29" fmla="*/ 62 h 70"/>
                  <a:gd name="T30" fmla="*/ 120 w 121"/>
                  <a:gd name="T31" fmla="*/ 62 h 70"/>
                  <a:gd name="T32" fmla="*/ 113 w 121"/>
                  <a:gd name="T33" fmla="*/ 64 h 70"/>
                  <a:gd name="T34" fmla="*/ 113 w 121"/>
                  <a:gd name="T35" fmla="*/ 64 h 70"/>
                  <a:gd name="T36" fmla="*/ 108 w 121"/>
                  <a:gd name="T37" fmla="*/ 64 h 70"/>
                  <a:gd name="T38" fmla="*/ 108 w 121"/>
                  <a:gd name="T39" fmla="*/ 69 h 70"/>
                  <a:gd name="T40" fmla="*/ 101 w 121"/>
                  <a:gd name="T41" fmla="*/ 69 h 70"/>
                  <a:gd name="T42" fmla="*/ 98 w 121"/>
                  <a:gd name="T43" fmla="*/ 69 h 70"/>
                  <a:gd name="T44" fmla="*/ 26 w 121"/>
                  <a:gd name="T45" fmla="*/ 69 h 70"/>
                  <a:gd name="T46" fmla="*/ 18 w 121"/>
                  <a:gd name="T47" fmla="*/ 69 h 70"/>
                  <a:gd name="T48" fmla="*/ 10 w 121"/>
                  <a:gd name="T49" fmla="*/ 69 h 70"/>
                  <a:gd name="T50" fmla="*/ 10 w 121"/>
                  <a:gd name="T51" fmla="*/ 64 h 70"/>
                  <a:gd name="T52" fmla="*/ 10 w 121"/>
                  <a:gd name="T53" fmla="*/ 64 h 70"/>
                  <a:gd name="T54" fmla="*/ 10 w 121"/>
                  <a:gd name="T55" fmla="*/ 64 h 70"/>
                  <a:gd name="T56" fmla="*/ 0 w 121"/>
                  <a:gd name="T57" fmla="*/ 64 h 70"/>
                  <a:gd name="T58" fmla="*/ 0 w 121"/>
                  <a:gd name="T59" fmla="*/ 62 h 70"/>
                  <a:gd name="T60" fmla="*/ 0 w 121"/>
                  <a:gd name="T61" fmla="*/ 56 h 70"/>
                  <a:gd name="T62" fmla="*/ 0 w 121"/>
                  <a:gd name="T63" fmla="*/ 56 h 70"/>
                  <a:gd name="T64" fmla="*/ 0 w 121"/>
                  <a:gd name="T65" fmla="*/ 56 h 70"/>
                  <a:gd name="T66" fmla="*/ 0 w 121"/>
                  <a:gd name="T67" fmla="*/ 6 h 70"/>
                  <a:gd name="T68" fmla="*/ 0 w 121"/>
                  <a:gd name="T69" fmla="*/ 6 h 70"/>
                  <a:gd name="T70" fmla="*/ 0 w 121"/>
                  <a:gd name="T71" fmla="*/ 6 h 70"/>
                  <a:gd name="T72" fmla="*/ 0 w 121"/>
                  <a:gd name="T73" fmla="*/ 5 h 70"/>
                  <a:gd name="T74" fmla="*/ 0 w 121"/>
                  <a:gd name="T75" fmla="*/ 5 h 70"/>
                  <a:gd name="T76" fmla="*/ 10 w 121"/>
                  <a:gd name="T77" fmla="*/ 5 h 70"/>
                  <a:gd name="T78" fmla="*/ 10 w 121"/>
                  <a:gd name="T79" fmla="*/ 0 h 70"/>
                  <a:gd name="T80" fmla="*/ 10 w 121"/>
                  <a:gd name="T81" fmla="*/ 0 h 70"/>
                  <a:gd name="T82" fmla="*/ 10 w 121"/>
                  <a:gd name="T83" fmla="*/ 0 h 70"/>
                  <a:gd name="T84" fmla="*/ 12 w 121"/>
                  <a:gd name="T85" fmla="*/ 0 h 70"/>
                  <a:gd name="T86" fmla="*/ 26 w 121"/>
                  <a:gd name="T87" fmla="*/ 0 h 7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21" h="70">
                    <a:moveTo>
                      <a:pt x="26" y="0"/>
                    </a:moveTo>
                    <a:lnTo>
                      <a:pt x="98" y="0"/>
                    </a:lnTo>
                    <a:lnTo>
                      <a:pt x="101" y="0"/>
                    </a:lnTo>
                    <a:lnTo>
                      <a:pt x="108" y="0"/>
                    </a:lnTo>
                    <a:lnTo>
                      <a:pt x="113" y="0"/>
                    </a:lnTo>
                    <a:lnTo>
                      <a:pt x="113" y="5"/>
                    </a:lnTo>
                    <a:lnTo>
                      <a:pt x="120" y="5"/>
                    </a:lnTo>
                    <a:lnTo>
                      <a:pt x="120" y="6"/>
                    </a:lnTo>
                    <a:lnTo>
                      <a:pt x="120" y="56"/>
                    </a:lnTo>
                    <a:lnTo>
                      <a:pt x="120" y="62"/>
                    </a:lnTo>
                    <a:lnTo>
                      <a:pt x="120" y="64"/>
                    </a:lnTo>
                    <a:lnTo>
                      <a:pt x="113" y="64"/>
                    </a:lnTo>
                    <a:lnTo>
                      <a:pt x="108" y="64"/>
                    </a:lnTo>
                    <a:lnTo>
                      <a:pt x="108" y="69"/>
                    </a:lnTo>
                    <a:lnTo>
                      <a:pt x="101" y="69"/>
                    </a:lnTo>
                    <a:lnTo>
                      <a:pt x="98" y="69"/>
                    </a:lnTo>
                    <a:lnTo>
                      <a:pt x="26" y="69"/>
                    </a:lnTo>
                    <a:lnTo>
                      <a:pt x="18" y="69"/>
                    </a:lnTo>
                    <a:lnTo>
                      <a:pt x="12" y="69"/>
                    </a:lnTo>
                    <a:lnTo>
                      <a:pt x="10" y="69"/>
                    </a:lnTo>
                    <a:lnTo>
                      <a:pt x="10" y="64"/>
                    </a:lnTo>
                    <a:lnTo>
                      <a:pt x="0" y="64"/>
                    </a:lnTo>
                    <a:lnTo>
                      <a:pt x="0" y="62"/>
                    </a:lnTo>
                    <a:lnTo>
                      <a:pt x="0" y="56"/>
                    </a:lnTo>
                    <a:lnTo>
                      <a:pt x="0" y="6"/>
                    </a:lnTo>
                    <a:lnTo>
                      <a:pt x="0" y="5"/>
                    </a:lnTo>
                    <a:lnTo>
                      <a:pt x="10" y="5"/>
                    </a:lnTo>
                    <a:lnTo>
                      <a:pt x="10" y="0"/>
                    </a:lnTo>
                    <a:lnTo>
                      <a:pt x="12" y="0"/>
                    </a:lnTo>
                    <a:lnTo>
                      <a:pt x="18" y="0"/>
                    </a:lnTo>
                    <a:lnTo>
                      <a:pt x="26"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 name="Freeform 56"/>
              <p:cNvSpPr>
                <a:spLocks/>
              </p:cNvSpPr>
              <p:nvPr/>
            </p:nvSpPr>
            <p:spPr bwMode="auto">
              <a:xfrm>
                <a:off x="3840" y="2618"/>
                <a:ext cx="125" cy="72"/>
              </a:xfrm>
              <a:custGeom>
                <a:avLst/>
                <a:gdLst>
                  <a:gd name="T0" fmla="*/ 98 w 125"/>
                  <a:gd name="T1" fmla="*/ 0 h 72"/>
                  <a:gd name="T2" fmla="*/ 98 w 125"/>
                  <a:gd name="T3" fmla="*/ 0 h 72"/>
                  <a:gd name="T4" fmla="*/ 108 w 125"/>
                  <a:gd name="T5" fmla="*/ 0 h 72"/>
                  <a:gd name="T6" fmla="*/ 108 w 125"/>
                  <a:gd name="T7" fmla="*/ 0 h 72"/>
                  <a:gd name="T8" fmla="*/ 114 w 125"/>
                  <a:gd name="T9" fmla="*/ 0 h 72"/>
                  <a:gd name="T10" fmla="*/ 115 w 125"/>
                  <a:gd name="T11" fmla="*/ 4 h 72"/>
                  <a:gd name="T12" fmla="*/ 115 w 125"/>
                  <a:gd name="T13" fmla="*/ 7 h 72"/>
                  <a:gd name="T14" fmla="*/ 116 w 125"/>
                  <a:gd name="T15" fmla="*/ 7 h 72"/>
                  <a:gd name="T16" fmla="*/ 124 w 125"/>
                  <a:gd name="T17" fmla="*/ 12 h 72"/>
                  <a:gd name="T18" fmla="*/ 124 w 125"/>
                  <a:gd name="T19" fmla="*/ 12 h 72"/>
                  <a:gd name="T20" fmla="*/ 124 w 125"/>
                  <a:gd name="T21" fmla="*/ 13 h 72"/>
                  <a:gd name="T22" fmla="*/ 124 w 125"/>
                  <a:gd name="T23" fmla="*/ 60 h 72"/>
                  <a:gd name="T24" fmla="*/ 124 w 125"/>
                  <a:gd name="T25" fmla="*/ 60 h 72"/>
                  <a:gd name="T26" fmla="*/ 124 w 125"/>
                  <a:gd name="T27" fmla="*/ 63 h 72"/>
                  <a:gd name="T28" fmla="*/ 116 w 125"/>
                  <a:gd name="T29" fmla="*/ 63 h 72"/>
                  <a:gd name="T30" fmla="*/ 115 w 125"/>
                  <a:gd name="T31" fmla="*/ 63 h 72"/>
                  <a:gd name="T32" fmla="*/ 115 w 125"/>
                  <a:gd name="T33" fmla="*/ 63 h 72"/>
                  <a:gd name="T34" fmla="*/ 114 w 125"/>
                  <a:gd name="T35" fmla="*/ 69 h 72"/>
                  <a:gd name="T36" fmla="*/ 108 w 125"/>
                  <a:gd name="T37" fmla="*/ 69 h 72"/>
                  <a:gd name="T38" fmla="*/ 108 w 125"/>
                  <a:gd name="T39" fmla="*/ 71 h 72"/>
                  <a:gd name="T40" fmla="*/ 98 w 125"/>
                  <a:gd name="T41" fmla="*/ 71 h 72"/>
                  <a:gd name="T42" fmla="*/ 98 w 125"/>
                  <a:gd name="T43" fmla="*/ 71 h 72"/>
                  <a:gd name="T44" fmla="*/ 20 w 125"/>
                  <a:gd name="T45" fmla="*/ 71 h 72"/>
                  <a:gd name="T46" fmla="*/ 15 w 125"/>
                  <a:gd name="T47" fmla="*/ 71 h 72"/>
                  <a:gd name="T48" fmla="*/ 15 w 125"/>
                  <a:gd name="T49" fmla="*/ 71 h 72"/>
                  <a:gd name="T50" fmla="*/ 15 w 125"/>
                  <a:gd name="T51" fmla="*/ 69 h 72"/>
                  <a:gd name="T52" fmla="*/ 15 w 125"/>
                  <a:gd name="T53" fmla="*/ 69 h 72"/>
                  <a:gd name="T54" fmla="*/ 5 w 125"/>
                  <a:gd name="T55" fmla="*/ 69 h 72"/>
                  <a:gd name="T56" fmla="*/ 5 w 125"/>
                  <a:gd name="T57" fmla="*/ 63 h 72"/>
                  <a:gd name="T58" fmla="*/ 5 w 125"/>
                  <a:gd name="T59" fmla="*/ 63 h 72"/>
                  <a:gd name="T60" fmla="*/ 0 w 125"/>
                  <a:gd name="T61" fmla="*/ 63 h 72"/>
                  <a:gd name="T62" fmla="*/ 0 w 125"/>
                  <a:gd name="T63" fmla="*/ 60 h 72"/>
                  <a:gd name="T64" fmla="*/ 0 w 125"/>
                  <a:gd name="T65" fmla="*/ 60 h 72"/>
                  <a:gd name="T66" fmla="*/ 0 w 125"/>
                  <a:gd name="T67" fmla="*/ 13 h 72"/>
                  <a:gd name="T68" fmla="*/ 0 w 125"/>
                  <a:gd name="T69" fmla="*/ 12 h 72"/>
                  <a:gd name="T70" fmla="*/ 0 w 125"/>
                  <a:gd name="T71" fmla="*/ 12 h 72"/>
                  <a:gd name="T72" fmla="*/ 5 w 125"/>
                  <a:gd name="T73" fmla="*/ 12 h 72"/>
                  <a:gd name="T74" fmla="*/ 5 w 125"/>
                  <a:gd name="T75" fmla="*/ 7 h 72"/>
                  <a:gd name="T76" fmla="*/ 5 w 125"/>
                  <a:gd name="T77" fmla="*/ 7 h 72"/>
                  <a:gd name="T78" fmla="*/ 15 w 125"/>
                  <a:gd name="T79" fmla="*/ 0 h 72"/>
                  <a:gd name="T80" fmla="*/ 15 w 125"/>
                  <a:gd name="T81" fmla="*/ 0 h 72"/>
                  <a:gd name="T82" fmla="*/ 15 w 125"/>
                  <a:gd name="T83" fmla="*/ 0 h 72"/>
                  <a:gd name="T84" fmla="*/ 15 w 125"/>
                  <a:gd name="T85" fmla="*/ 0 h 72"/>
                  <a:gd name="T86" fmla="*/ 20 w 125"/>
                  <a:gd name="T87" fmla="*/ 0 h 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25" h="72">
                    <a:moveTo>
                      <a:pt x="20" y="0"/>
                    </a:moveTo>
                    <a:lnTo>
                      <a:pt x="98" y="0"/>
                    </a:lnTo>
                    <a:lnTo>
                      <a:pt x="108" y="0"/>
                    </a:lnTo>
                    <a:lnTo>
                      <a:pt x="114" y="0"/>
                    </a:lnTo>
                    <a:lnTo>
                      <a:pt x="115" y="4"/>
                    </a:lnTo>
                    <a:lnTo>
                      <a:pt x="115" y="7"/>
                    </a:lnTo>
                    <a:lnTo>
                      <a:pt x="116" y="7"/>
                    </a:lnTo>
                    <a:lnTo>
                      <a:pt x="116" y="12"/>
                    </a:lnTo>
                    <a:lnTo>
                      <a:pt x="124" y="12"/>
                    </a:lnTo>
                    <a:lnTo>
                      <a:pt x="124" y="13"/>
                    </a:lnTo>
                    <a:lnTo>
                      <a:pt x="124" y="60"/>
                    </a:lnTo>
                    <a:lnTo>
                      <a:pt x="124" y="63"/>
                    </a:lnTo>
                    <a:lnTo>
                      <a:pt x="116" y="63"/>
                    </a:lnTo>
                    <a:lnTo>
                      <a:pt x="115" y="63"/>
                    </a:lnTo>
                    <a:lnTo>
                      <a:pt x="115" y="69"/>
                    </a:lnTo>
                    <a:lnTo>
                      <a:pt x="114" y="69"/>
                    </a:lnTo>
                    <a:lnTo>
                      <a:pt x="108" y="69"/>
                    </a:lnTo>
                    <a:lnTo>
                      <a:pt x="108" y="71"/>
                    </a:lnTo>
                    <a:lnTo>
                      <a:pt x="98" y="71"/>
                    </a:lnTo>
                    <a:lnTo>
                      <a:pt x="20" y="71"/>
                    </a:lnTo>
                    <a:lnTo>
                      <a:pt x="15" y="71"/>
                    </a:lnTo>
                    <a:lnTo>
                      <a:pt x="15" y="69"/>
                    </a:lnTo>
                    <a:lnTo>
                      <a:pt x="5" y="69"/>
                    </a:lnTo>
                    <a:lnTo>
                      <a:pt x="5" y="63"/>
                    </a:lnTo>
                    <a:lnTo>
                      <a:pt x="0" y="63"/>
                    </a:lnTo>
                    <a:lnTo>
                      <a:pt x="0" y="60"/>
                    </a:lnTo>
                    <a:lnTo>
                      <a:pt x="0" y="13"/>
                    </a:lnTo>
                    <a:lnTo>
                      <a:pt x="0" y="12"/>
                    </a:lnTo>
                    <a:lnTo>
                      <a:pt x="5" y="12"/>
                    </a:lnTo>
                    <a:lnTo>
                      <a:pt x="5" y="7"/>
                    </a:lnTo>
                    <a:lnTo>
                      <a:pt x="5" y="4"/>
                    </a:lnTo>
                    <a:lnTo>
                      <a:pt x="15" y="0"/>
                    </a:lnTo>
                    <a:lnTo>
                      <a:pt x="20"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 name="Freeform 57"/>
              <p:cNvSpPr>
                <a:spLocks/>
              </p:cNvSpPr>
              <p:nvPr/>
            </p:nvSpPr>
            <p:spPr bwMode="auto">
              <a:xfrm>
                <a:off x="4042" y="2528"/>
                <a:ext cx="75" cy="71"/>
              </a:xfrm>
              <a:custGeom>
                <a:avLst/>
                <a:gdLst>
                  <a:gd name="T0" fmla="*/ 66 w 75"/>
                  <a:gd name="T1" fmla="*/ 0 h 71"/>
                  <a:gd name="T2" fmla="*/ 66 w 75"/>
                  <a:gd name="T3" fmla="*/ 0 h 71"/>
                  <a:gd name="T4" fmla="*/ 66 w 75"/>
                  <a:gd name="T5" fmla="*/ 0 h 71"/>
                  <a:gd name="T6" fmla="*/ 66 w 75"/>
                  <a:gd name="T7" fmla="*/ 0 h 71"/>
                  <a:gd name="T8" fmla="*/ 70 w 75"/>
                  <a:gd name="T9" fmla="*/ 0 h 71"/>
                  <a:gd name="T10" fmla="*/ 74 w 75"/>
                  <a:gd name="T11" fmla="*/ 0 h 71"/>
                  <a:gd name="T12" fmla="*/ 74 w 75"/>
                  <a:gd name="T13" fmla="*/ 4 h 71"/>
                  <a:gd name="T14" fmla="*/ 74 w 75"/>
                  <a:gd name="T15" fmla="*/ 12 h 71"/>
                  <a:gd name="T16" fmla="*/ 74 w 75"/>
                  <a:gd name="T17" fmla="*/ 12 h 71"/>
                  <a:gd name="T18" fmla="*/ 74 w 75"/>
                  <a:gd name="T19" fmla="*/ 12 h 71"/>
                  <a:gd name="T20" fmla="*/ 74 w 75"/>
                  <a:gd name="T21" fmla="*/ 12 h 71"/>
                  <a:gd name="T22" fmla="*/ 74 w 75"/>
                  <a:gd name="T23" fmla="*/ 59 h 71"/>
                  <a:gd name="T24" fmla="*/ 74 w 75"/>
                  <a:gd name="T25" fmla="*/ 59 h 71"/>
                  <a:gd name="T26" fmla="*/ 74 w 75"/>
                  <a:gd name="T27" fmla="*/ 59 h 71"/>
                  <a:gd name="T28" fmla="*/ 74 w 75"/>
                  <a:gd name="T29" fmla="*/ 59 h 71"/>
                  <a:gd name="T30" fmla="*/ 74 w 75"/>
                  <a:gd name="T31" fmla="*/ 68 h 71"/>
                  <a:gd name="T32" fmla="*/ 74 w 75"/>
                  <a:gd name="T33" fmla="*/ 70 h 71"/>
                  <a:gd name="T34" fmla="*/ 74 w 75"/>
                  <a:gd name="T35" fmla="*/ 70 h 71"/>
                  <a:gd name="T36" fmla="*/ 70 w 75"/>
                  <a:gd name="T37" fmla="*/ 70 h 71"/>
                  <a:gd name="T38" fmla="*/ 66 w 75"/>
                  <a:gd name="T39" fmla="*/ 70 h 71"/>
                  <a:gd name="T40" fmla="*/ 66 w 75"/>
                  <a:gd name="T41" fmla="*/ 70 h 71"/>
                  <a:gd name="T42" fmla="*/ 66 w 75"/>
                  <a:gd name="T43" fmla="*/ 70 h 71"/>
                  <a:gd name="T44" fmla="*/ 6 w 75"/>
                  <a:gd name="T45" fmla="*/ 70 h 71"/>
                  <a:gd name="T46" fmla="*/ 6 w 75"/>
                  <a:gd name="T47" fmla="*/ 70 h 71"/>
                  <a:gd name="T48" fmla="*/ 6 w 75"/>
                  <a:gd name="T49" fmla="*/ 70 h 71"/>
                  <a:gd name="T50" fmla="*/ 6 w 75"/>
                  <a:gd name="T51" fmla="*/ 70 h 71"/>
                  <a:gd name="T52" fmla="*/ 2 w 75"/>
                  <a:gd name="T53" fmla="*/ 70 h 71"/>
                  <a:gd name="T54" fmla="*/ 0 w 75"/>
                  <a:gd name="T55" fmla="*/ 70 h 71"/>
                  <a:gd name="T56" fmla="*/ 0 w 75"/>
                  <a:gd name="T57" fmla="*/ 70 h 71"/>
                  <a:gd name="T58" fmla="*/ 0 w 75"/>
                  <a:gd name="T59" fmla="*/ 59 h 71"/>
                  <a:gd name="T60" fmla="*/ 0 w 75"/>
                  <a:gd name="T61" fmla="*/ 59 h 71"/>
                  <a:gd name="T62" fmla="*/ 0 w 75"/>
                  <a:gd name="T63" fmla="*/ 59 h 71"/>
                  <a:gd name="T64" fmla="*/ 0 w 75"/>
                  <a:gd name="T65" fmla="*/ 59 h 71"/>
                  <a:gd name="T66" fmla="*/ 0 w 75"/>
                  <a:gd name="T67" fmla="*/ 12 h 71"/>
                  <a:gd name="T68" fmla="*/ 0 w 75"/>
                  <a:gd name="T69" fmla="*/ 12 h 71"/>
                  <a:gd name="T70" fmla="*/ 0 w 75"/>
                  <a:gd name="T71" fmla="*/ 12 h 71"/>
                  <a:gd name="T72" fmla="*/ 0 w 75"/>
                  <a:gd name="T73" fmla="*/ 12 h 71"/>
                  <a:gd name="T74" fmla="*/ 0 w 75"/>
                  <a:gd name="T75" fmla="*/ 4 h 71"/>
                  <a:gd name="T76" fmla="*/ 0 w 75"/>
                  <a:gd name="T77" fmla="*/ 0 h 71"/>
                  <a:gd name="T78" fmla="*/ 2 w 75"/>
                  <a:gd name="T79" fmla="*/ 0 h 71"/>
                  <a:gd name="T80" fmla="*/ 2 w 75"/>
                  <a:gd name="T81" fmla="*/ 0 h 71"/>
                  <a:gd name="T82" fmla="*/ 6 w 75"/>
                  <a:gd name="T83" fmla="*/ 0 h 71"/>
                  <a:gd name="T84" fmla="*/ 6 w 75"/>
                  <a:gd name="T85" fmla="*/ 0 h 71"/>
                  <a:gd name="T86" fmla="*/ 6 w 75"/>
                  <a:gd name="T87" fmla="*/ 0 h 7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75" h="71">
                    <a:moveTo>
                      <a:pt x="6" y="0"/>
                    </a:moveTo>
                    <a:lnTo>
                      <a:pt x="66" y="0"/>
                    </a:lnTo>
                    <a:lnTo>
                      <a:pt x="70" y="0"/>
                    </a:lnTo>
                    <a:lnTo>
                      <a:pt x="74" y="0"/>
                    </a:lnTo>
                    <a:lnTo>
                      <a:pt x="74" y="4"/>
                    </a:lnTo>
                    <a:lnTo>
                      <a:pt x="74" y="12"/>
                    </a:lnTo>
                    <a:lnTo>
                      <a:pt x="74" y="59"/>
                    </a:lnTo>
                    <a:lnTo>
                      <a:pt x="74" y="68"/>
                    </a:lnTo>
                    <a:lnTo>
                      <a:pt x="74" y="70"/>
                    </a:lnTo>
                    <a:lnTo>
                      <a:pt x="70" y="70"/>
                    </a:lnTo>
                    <a:lnTo>
                      <a:pt x="66" y="70"/>
                    </a:lnTo>
                    <a:lnTo>
                      <a:pt x="6" y="70"/>
                    </a:lnTo>
                    <a:lnTo>
                      <a:pt x="2" y="70"/>
                    </a:lnTo>
                    <a:lnTo>
                      <a:pt x="0" y="70"/>
                    </a:lnTo>
                    <a:lnTo>
                      <a:pt x="0" y="68"/>
                    </a:lnTo>
                    <a:lnTo>
                      <a:pt x="0" y="59"/>
                    </a:lnTo>
                    <a:lnTo>
                      <a:pt x="0" y="12"/>
                    </a:lnTo>
                    <a:lnTo>
                      <a:pt x="0" y="4"/>
                    </a:lnTo>
                    <a:lnTo>
                      <a:pt x="0" y="0"/>
                    </a:lnTo>
                    <a:lnTo>
                      <a:pt x="2" y="0"/>
                    </a:lnTo>
                    <a:lnTo>
                      <a:pt x="6"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 name="Freeform 58"/>
              <p:cNvSpPr>
                <a:spLocks/>
              </p:cNvSpPr>
              <p:nvPr/>
            </p:nvSpPr>
            <p:spPr bwMode="auto">
              <a:xfrm>
                <a:off x="4042" y="2625"/>
                <a:ext cx="79" cy="65"/>
              </a:xfrm>
              <a:custGeom>
                <a:avLst/>
                <a:gdLst>
                  <a:gd name="T0" fmla="*/ 66 w 79"/>
                  <a:gd name="T1" fmla="*/ 0 h 65"/>
                  <a:gd name="T2" fmla="*/ 70 w 79"/>
                  <a:gd name="T3" fmla="*/ 0 h 65"/>
                  <a:gd name="T4" fmla="*/ 74 w 79"/>
                  <a:gd name="T5" fmla="*/ 0 h 65"/>
                  <a:gd name="T6" fmla="*/ 74 w 79"/>
                  <a:gd name="T7" fmla="*/ 0 h 65"/>
                  <a:gd name="T8" fmla="*/ 74 w 79"/>
                  <a:gd name="T9" fmla="*/ 0 h 65"/>
                  <a:gd name="T10" fmla="*/ 74 w 79"/>
                  <a:gd name="T11" fmla="*/ 0 h 65"/>
                  <a:gd name="T12" fmla="*/ 74 w 79"/>
                  <a:gd name="T13" fmla="*/ 5 h 65"/>
                  <a:gd name="T14" fmla="*/ 78 w 79"/>
                  <a:gd name="T15" fmla="*/ 5 h 65"/>
                  <a:gd name="T16" fmla="*/ 78 w 79"/>
                  <a:gd name="T17" fmla="*/ 5 h 65"/>
                  <a:gd name="T18" fmla="*/ 78 w 79"/>
                  <a:gd name="T19" fmla="*/ 6 h 65"/>
                  <a:gd name="T20" fmla="*/ 78 w 79"/>
                  <a:gd name="T21" fmla="*/ 6 h 65"/>
                  <a:gd name="T22" fmla="*/ 78 w 79"/>
                  <a:gd name="T23" fmla="*/ 53 h 65"/>
                  <a:gd name="T24" fmla="*/ 78 w 79"/>
                  <a:gd name="T25" fmla="*/ 53 h 65"/>
                  <a:gd name="T26" fmla="*/ 78 w 79"/>
                  <a:gd name="T27" fmla="*/ 56 h 65"/>
                  <a:gd name="T28" fmla="*/ 78 w 79"/>
                  <a:gd name="T29" fmla="*/ 56 h 65"/>
                  <a:gd name="T30" fmla="*/ 78 w 79"/>
                  <a:gd name="T31" fmla="*/ 56 h 65"/>
                  <a:gd name="T32" fmla="*/ 74 w 79"/>
                  <a:gd name="T33" fmla="*/ 62 h 65"/>
                  <a:gd name="T34" fmla="*/ 74 w 79"/>
                  <a:gd name="T35" fmla="*/ 62 h 65"/>
                  <a:gd name="T36" fmla="*/ 74 w 79"/>
                  <a:gd name="T37" fmla="*/ 62 h 65"/>
                  <a:gd name="T38" fmla="*/ 74 w 79"/>
                  <a:gd name="T39" fmla="*/ 64 h 65"/>
                  <a:gd name="T40" fmla="*/ 70 w 79"/>
                  <a:gd name="T41" fmla="*/ 64 h 65"/>
                  <a:gd name="T42" fmla="*/ 66 w 79"/>
                  <a:gd name="T43" fmla="*/ 64 h 65"/>
                  <a:gd name="T44" fmla="*/ 12 w 79"/>
                  <a:gd name="T45" fmla="*/ 64 h 65"/>
                  <a:gd name="T46" fmla="*/ 9 w 79"/>
                  <a:gd name="T47" fmla="*/ 64 h 65"/>
                  <a:gd name="T48" fmla="*/ 9 w 79"/>
                  <a:gd name="T49" fmla="*/ 64 h 65"/>
                  <a:gd name="T50" fmla="*/ 6 w 79"/>
                  <a:gd name="T51" fmla="*/ 64 h 65"/>
                  <a:gd name="T52" fmla="*/ 6 w 79"/>
                  <a:gd name="T53" fmla="*/ 62 h 65"/>
                  <a:gd name="T54" fmla="*/ 6 w 79"/>
                  <a:gd name="T55" fmla="*/ 62 h 65"/>
                  <a:gd name="T56" fmla="*/ 2 w 79"/>
                  <a:gd name="T57" fmla="*/ 56 h 65"/>
                  <a:gd name="T58" fmla="*/ 2 w 79"/>
                  <a:gd name="T59" fmla="*/ 56 h 65"/>
                  <a:gd name="T60" fmla="*/ 2 w 79"/>
                  <a:gd name="T61" fmla="*/ 56 h 65"/>
                  <a:gd name="T62" fmla="*/ 0 w 79"/>
                  <a:gd name="T63" fmla="*/ 56 h 65"/>
                  <a:gd name="T64" fmla="*/ 0 w 79"/>
                  <a:gd name="T65" fmla="*/ 53 h 65"/>
                  <a:gd name="T66" fmla="*/ 0 w 79"/>
                  <a:gd name="T67" fmla="*/ 6 h 65"/>
                  <a:gd name="T68" fmla="*/ 0 w 79"/>
                  <a:gd name="T69" fmla="*/ 6 h 65"/>
                  <a:gd name="T70" fmla="*/ 2 w 79"/>
                  <a:gd name="T71" fmla="*/ 6 h 65"/>
                  <a:gd name="T72" fmla="*/ 2 w 79"/>
                  <a:gd name="T73" fmla="*/ 5 h 65"/>
                  <a:gd name="T74" fmla="*/ 2 w 79"/>
                  <a:gd name="T75" fmla="*/ 5 h 65"/>
                  <a:gd name="T76" fmla="*/ 6 w 79"/>
                  <a:gd name="T77" fmla="*/ 5 h 65"/>
                  <a:gd name="T78" fmla="*/ 6 w 79"/>
                  <a:gd name="T79" fmla="*/ 0 h 65"/>
                  <a:gd name="T80" fmla="*/ 6 w 79"/>
                  <a:gd name="T81" fmla="*/ 0 h 65"/>
                  <a:gd name="T82" fmla="*/ 6 w 79"/>
                  <a:gd name="T83" fmla="*/ 0 h 65"/>
                  <a:gd name="T84" fmla="*/ 9 w 79"/>
                  <a:gd name="T85" fmla="*/ 0 h 65"/>
                  <a:gd name="T86" fmla="*/ 12 w 79"/>
                  <a:gd name="T87" fmla="*/ 0 h 6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79" h="65">
                    <a:moveTo>
                      <a:pt x="12" y="0"/>
                    </a:moveTo>
                    <a:lnTo>
                      <a:pt x="66" y="0"/>
                    </a:lnTo>
                    <a:lnTo>
                      <a:pt x="70" y="0"/>
                    </a:lnTo>
                    <a:lnTo>
                      <a:pt x="74" y="0"/>
                    </a:lnTo>
                    <a:lnTo>
                      <a:pt x="74" y="5"/>
                    </a:lnTo>
                    <a:lnTo>
                      <a:pt x="78" y="5"/>
                    </a:lnTo>
                    <a:lnTo>
                      <a:pt x="78" y="6"/>
                    </a:lnTo>
                    <a:lnTo>
                      <a:pt x="78" y="53"/>
                    </a:lnTo>
                    <a:lnTo>
                      <a:pt x="78" y="56"/>
                    </a:lnTo>
                    <a:lnTo>
                      <a:pt x="74" y="56"/>
                    </a:lnTo>
                    <a:lnTo>
                      <a:pt x="74" y="62"/>
                    </a:lnTo>
                    <a:lnTo>
                      <a:pt x="74" y="64"/>
                    </a:lnTo>
                    <a:lnTo>
                      <a:pt x="70" y="64"/>
                    </a:lnTo>
                    <a:lnTo>
                      <a:pt x="66" y="64"/>
                    </a:lnTo>
                    <a:lnTo>
                      <a:pt x="12" y="64"/>
                    </a:lnTo>
                    <a:lnTo>
                      <a:pt x="9" y="64"/>
                    </a:lnTo>
                    <a:lnTo>
                      <a:pt x="6" y="64"/>
                    </a:lnTo>
                    <a:lnTo>
                      <a:pt x="6" y="62"/>
                    </a:lnTo>
                    <a:lnTo>
                      <a:pt x="2" y="56"/>
                    </a:lnTo>
                    <a:lnTo>
                      <a:pt x="0" y="56"/>
                    </a:lnTo>
                    <a:lnTo>
                      <a:pt x="0" y="53"/>
                    </a:lnTo>
                    <a:lnTo>
                      <a:pt x="0" y="6"/>
                    </a:lnTo>
                    <a:lnTo>
                      <a:pt x="2" y="6"/>
                    </a:lnTo>
                    <a:lnTo>
                      <a:pt x="2" y="5"/>
                    </a:lnTo>
                    <a:lnTo>
                      <a:pt x="6" y="5"/>
                    </a:lnTo>
                    <a:lnTo>
                      <a:pt x="6" y="0"/>
                    </a:lnTo>
                    <a:lnTo>
                      <a:pt x="9" y="0"/>
                    </a:lnTo>
                    <a:lnTo>
                      <a:pt x="12"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8" name="Freeform 59"/>
              <p:cNvSpPr>
                <a:spLocks/>
              </p:cNvSpPr>
              <p:nvPr/>
            </p:nvSpPr>
            <p:spPr bwMode="auto">
              <a:xfrm>
                <a:off x="3343" y="2803"/>
                <a:ext cx="122" cy="70"/>
              </a:xfrm>
              <a:custGeom>
                <a:avLst/>
                <a:gdLst>
                  <a:gd name="T0" fmla="*/ 96 w 122"/>
                  <a:gd name="T1" fmla="*/ 0 h 70"/>
                  <a:gd name="T2" fmla="*/ 100 w 122"/>
                  <a:gd name="T3" fmla="*/ 0 h 70"/>
                  <a:gd name="T4" fmla="*/ 103 w 122"/>
                  <a:gd name="T5" fmla="*/ 0 h 70"/>
                  <a:gd name="T6" fmla="*/ 103 w 122"/>
                  <a:gd name="T7" fmla="*/ 0 h 70"/>
                  <a:gd name="T8" fmla="*/ 103 w 122"/>
                  <a:gd name="T9" fmla="*/ 4 h 70"/>
                  <a:gd name="T10" fmla="*/ 116 w 122"/>
                  <a:gd name="T11" fmla="*/ 4 h 70"/>
                  <a:gd name="T12" fmla="*/ 116 w 122"/>
                  <a:gd name="T13" fmla="*/ 8 h 70"/>
                  <a:gd name="T14" fmla="*/ 116 w 122"/>
                  <a:gd name="T15" fmla="*/ 8 h 70"/>
                  <a:gd name="T16" fmla="*/ 116 w 122"/>
                  <a:gd name="T17" fmla="*/ 8 h 70"/>
                  <a:gd name="T18" fmla="*/ 116 w 122"/>
                  <a:gd name="T19" fmla="*/ 8 h 70"/>
                  <a:gd name="T20" fmla="*/ 121 w 122"/>
                  <a:gd name="T21" fmla="*/ 8 h 70"/>
                  <a:gd name="T22" fmla="*/ 121 w 122"/>
                  <a:gd name="T23" fmla="*/ 52 h 70"/>
                  <a:gd name="T24" fmla="*/ 116 w 122"/>
                  <a:gd name="T25" fmla="*/ 56 h 70"/>
                  <a:gd name="T26" fmla="*/ 116 w 122"/>
                  <a:gd name="T27" fmla="*/ 56 h 70"/>
                  <a:gd name="T28" fmla="*/ 116 w 122"/>
                  <a:gd name="T29" fmla="*/ 56 h 70"/>
                  <a:gd name="T30" fmla="*/ 116 w 122"/>
                  <a:gd name="T31" fmla="*/ 56 h 70"/>
                  <a:gd name="T32" fmla="*/ 116 w 122"/>
                  <a:gd name="T33" fmla="*/ 56 h 70"/>
                  <a:gd name="T34" fmla="*/ 103 w 122"/>
                  <a:gd name="T35" fmla="*/ 56 h 70"/>
                  <a:gd name="T36" fmla="*/ 103 w 122"/>
                  <a:gd name="T37" fmla="*/ 69 h 70"/>
                  <a:gd name="T38" fmla="*/ 103 w 122"/>
                  <a:gd name="T39" fmla="*/ 69 h 70"/>
                  <a:gd name="T40" fmla="*/ 103 w 122"/>
                  <a:gd name="T41" fmla="*/ 69 h 70"/>
                  <a:gd name="T42" fmla="*/ 96 w 122"/>
                  <a:gd name="T43" fmla="*/ 69 h 70"/>
                  <a:gd name="T44" fmla="*/ 19 w 122"/>
                  <a:gd name="T45" fmla="*/ 69 h 70"/>
                  <a:gd name="T46" fmla="*/ 19 w 122"/>
                  <a:gd name="T47" fmla="*/ 69 h 70"/>
                  <a:gd name="T48" fmla="*/ 19 w 122"/>
                  <a:gd name="T49" fmla="*/ 69 h 70"/>
                  <a:gd name="T50" fmla="*/ 15 w 122"/>
                  <a:gd name="T51" fmla="*/ 69 h 70"/>
                  <a:gd name="T52" fmla="*/ 15 w 122"/>
                  <a:gd name="T53" fmla="*/ 56 h 70"/>
                  <a:gd name="T54" fmla="*/ 9 w 122"/>
                  <a:gd name="T55" fmla="*/ 56 h 70"/>
                  <a:gd name="T56" fmla="*/ 9 w 122"/>
                  <a:gd name="T57" fmla="*/ 56 h 70"/>
                  <a:gd name="T58" fmla="*/ 9 w 122"/>
                  <a:gd name="T59" fmla="*/ 56 h 70"/>
                  <a:gd name="T60" fmla="*/ 9 w 122"/>
                  <a:gd name="T61" fmla="*/ 56 h 70"/>
                  <a:gd name="T62" fmla="*/ 0 w 122"/>
                  <a:gd name="T63" fmla="*/ 56 h 70"/>
                  <a:gd name="T64" fmla="*/ 0 w 122"/>
                  <a:gd name="T65" fmla="*/ 52 h 70"/>
                  <a:gd name="T66" fmla="*/ 0 w 122"/>
                  <a:gd name="T67" fmla="*/ 8 h 70"/>
                  <a:gd name="T68" fmla="*/ 0 w 122"/>
                  <a:gd name="T69" fmla="*/ 8 h 70"/>
                  <a:gd name="T70" fmla="*/ 9 w 122"/>
                  <a:gd name="T71" fmla="*/ 8 h 70"/>
                  <a:gd name="T72" fmla="*/ 9 w 122"/>
                  <a:gd name="T73" fmla="*/ 8 h 70"/>
                  <a:gd name="T74" fmla="*/ 9 w 122"/>
                  <a:gd name="T75" fmla="*/ 8 h 70"/>
                  <a:gd name="T76" fmla="*/ 9 w 122"/>
                  <a:gd name="T77" fmla="*/ 4 h 70"/>
                  <a:gd name="T78" fmla="*/ 9 w 122"/>
                  <a:gd name="T79" fmla="*/ 4 h 70"/>
                  <a:gd name="T80" fmla="*/ 15 w 122"/>
                  <a:gd name="T81" fmla="*/ 0 h 70"/>
                  <a:gd name="T82" fmla="*/ 19 w 122"/>
                  <a:gd name="T83" fmla="*/ 0 h 70"/>
                  <a:gd name="T84" fmla="*/ 19 w 122"/>
                  <a:gd name="T85" fmla="*/ 0 h 70"/>
                  <a:gd name="T86" fmla="*/ 19 w 122"/>
                  <a:gd name="T87" fmla="*/ 0 h 7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22" h="70">
                    <a:moveTo>
                      <a:pt x="19" y="0"/>
                    </a:moveTo>
                    <a:lnTo>
                      <a:pt x="96" y="0"/>
                    </a:lnTo>
                    <a:lnTo>
                      <a:pt x="100" y="0"/>
                    </a:lnTo>
                    <a:lnTo>
                      <a:pt x="103" y="0"/>
                    </a:lnTo>
                    <a:lnTo>
                      <a:pt x="103" y="4"/>
                    </a:lnTo>
                    <a:lnTo>
                      <a:pt x="116" y="4"/>
                    </a:lnTo>
                    <a:lnTo>
                      <a:pt x="116" y="8"/>
                    </a:lnTo>
                    <a:lnTo>
                      <a:pt x="121" y="8"/>
                    </a:lnTo>
                    <a:lnTo>
                      <a:pt x="121" y="52"/>
                    </a:lnTo>
                    <a:lnTo>
                      <a:pt x="116" y="56"/>
                    </a:lnTo>
                    <a:lnTo>
                      <a:pt x="103" y="56"/>
                    </a:lnTo>
                    <a:lnTo>
                      <a:pt x="103" y="69"/>
                    </a:lnTo>
                    <a:lnTo>
                      <a:pt x="100" y="69"/>
                    </a:lnTo>
                    <a:lnTo>
                      <a:pt x="96" y="69"/>
                    </a:lnTo>
                    <a:lnTo>
                      <a:pt x="19" y="69"/>
                    </a:lnTo>
                    <a:lnTo>
                      <a:pt x="15" y="69"/>
                    </a:lnTo>
                    <a:lnTo>
                      <a:pt x="15" y="56"/>
                    </a:lnTo>
                    <a:lnTo>
                      <a:pt x="9" y="56"/>
                    </a:lnTo>
                    <a:lnTo>
                      <a:pt x="0" y="56"/>
                    </a:lnTo>
                    <a:lnTo>
                      <a:pt x="0" y="52"/>
                    </a:lnTo>
                    <a:lnTo>
                      <a:pt x="0" y="8"/>
                    </a:lnTo>
                    <a:lnTo>
                      <a:pt x="9" y="8"/>
                    </a:lnTo>
                    <a:lnTo>
                      <a:pt x="9" y="4"/>
                    </a:lnTo>
                    <a:lnTo>
                      <a:pt x="15" y="4"/>
                    </a:lnTo>
                    <a:lnTo>
                      <a:pt x="15" y="0"/>
                    </a:lnTo>
                    <a:lnTo>
                      <a:pt x="19"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9" name="Freeform 60"/>
              <p:cNvSpPr>
                <a:spLocks/>
              </p:cNvSpPr>
              <p:nvPr/>
            </p:nvSpPr>
            <p:spPr bwMode="auto">
              <a:xfrm>
                <a:off x="3507" y="2807"/>
                <a:ext cx="117" cy="66"/>
              </a:xfrm>
              <a:custGeom>
                <a:avLst/>
                <a:gdLst>
                  <a:gd name="T0" fmla="*/ 93 w 117"/>
                  <a:gd name="T1" fmla="*/ 0 h 66"/>
                  <a:gd name="T2" fmla="*/ 93 w 117"/>
                  <a:gd name="T3" fmla="*/ 0 h 66"/>
                  <a:gd name="T4" fmla="*/ 102 w 117"/>
                  <a:gd name="T5" fmla="*/ 0 h 66"/>
                  <a:gd name="T6" fmla="*/ 106 w 117"/>
                  <a:gd name="T7" fmla="*/ 4 h 66"/>
                  <a:gd name="T8" fmla="*/ 106 w 117"/>
                  <a:gd name="T9" fmla="*/ 4 h 66"/>
                  <a:gd name="T10" fmla="*/ 108 w 117"/>
                  <a:gd name="T11" fmla="*/ 4 h 66"/>
                  <a:gd name="T12" fmla="*/ 108 w 117"/>
                  <a:gd name="T13" fmla="*/ 4 h 66"/>
                  <a:gd name="T14" fmla="*/ 116 w 117"/>
                  <a:gd name="T15" fmla="*/ 4 h 66"/>
                  <a:gd name="T16" fmla="*/ 116 w 117"/>
                  <a:gd name="T17" fmla="*/ 4 h 66"/>
                  <a:gd name="T18" fmla="*/ 116 w 117"/>
                  <a:gd name="T19" fmla="*/ 9 h 66"/>
                  <a:gd name="T20" fmla="*/ 116 w 117"/>
                  <a:gd name="T21" fmla="*/ 9 h 66"/>
                  <a:gd name="T22" fmla="*/ 116 w 117"/>
                  <a:gd name="T23" fmla="*/ 52 h 66"/>
                  <a:gd name="T24" fmla="*/ 116 w 117"/>
                  <a:gd name="T25" fmla="*/ 52 h 66"/>
                  <a:gd name="T26" fmla="*/ 116 w 117"/>
                  <a:gd name="T27" fmla="*/ 52 h 66"/>
                  <a:gd name="T28" fmla="*/ 116 w 117"/>
                  <a:gd name="T29" fmla="*/ 52 h 66"/>
                  <a:gd name="T30" fmla="*/ 108 w 117"/>
                  <a:gd name="T31" fmla="*/ 65 h 66"/>
                  <a:gd name="T32" fmla="*/ 108 w 117"/>
                  <a:gd name="T33" fmla="*/ 65 h 66"/>
                  <a:gd name="T34" fmla="*/ 106 w 117"/>
                  <a:gd name="T35" fmla="*/ 65 h 66"/>
                  <a:gd name="T36" fmla="*/ 106 w 117"/>
                  <a:gd name="T37" fmla="*/ 65 h 66"/>
                  <a:gd name="T38" fmla="*/ 106 w 117"/>
                  <a:gd name="T39" fmla="*/ 65 h 66"/>
                  <a:gd name="T40" fmla="*/ 100 w 117"/>
                  <a:gd name="T41" fmla="*/ 65 h 66"/>
                  <a:gd name="T42" fmla="*/ 93 w 117"/>
                  <a:gd name="T43" fmla="*/ 65 h 66"/>
                  <a:gd name="T44" fmla="*/ 25 w 117"/>
                  <a:gd name="T45" fmla="*/ 65 h 66"/>
                  <a:gd name="T46" fmla="*/ 20 w 117"/>
                  <a:gd name="T47" fmla="*/ 65 h 66"/>
                  <a:gd name="T48" fmla="*/ 18 w 117"/>
                  <a:gd name="T49" fmla="*/ 65 h 66"/>
                  <a:gd name="T50" fmla="*/ 18 w 117"/>
                  <a:gd name="T51" fmla="*/ 65 h 66"/>
                  <a:gd name="T52" fmla="*/ 7 w 117"/>
                  <a:gd name="T53" fmla="*/ 65 h 66"/>
                  <a:gd name="T54" fmla="*/ 7 w 117"/>
                  <a:gd name="T55" fmla="*/ 65 h 66"/>
                  <a:gd name="T56" fmla="*/ 7 w 117"/>
                  <a:gd name="T57" fmla="*/ 65 h 66"/>
                  <a:gd name="T58" fmla="*/ 7 w 117"/>
                  <a:gd name="T59" fmla="*/ 52 h 66"/>
                  <a:gd name="T60" fmla="*/ 0 w 117"/>
                  <a:gd name="T61" fmla="*/ 52 h 66"/>
                  <a:gd name="T62" fmla="*/ 0 w 117"/>
                  <a:gd name="T63" fmla="*/ 52 h 66"/>
                  <a:gd name="T64" fmla="*/ 0 w 117"/>
                  <a:gd name="T65" fmla="*/ 52 h 66"/>
                  <a:gd name="T66" fmla="*/ 0 w 117"/>
                  <a:gd name="T67" fmla="*/ 9 h 66"/>
                  <a:gd name="T68" fmla="*/ 0 w 117"/>
                  <a:gd name="T69" fmla="*/ 9 h 66"/>
                  <a:gd name="T70" fmla="*/ 0 w 117"/>
                  <a:gd name="T71" fmla="*/ 4 h 66"/>
                  <a:gd name="T72" fmla="*/ 7 w 117"/>
                  <a:gd name="T73" fmla="*/ 4 h 66"/>
                  <a:gd name="T74" fmla="*/ 7 w 117"/>
                  <a:gd name="T75" fmla="*/ 4 h 66"/>
                  <a:gd name="T76" fmla="*/ 7 w 117"/>
                  <a:gd name="T77" fmla="*/ 4 h 66"/>
                  <a:gd name="T78" fmla="*/ 7 w 117"/>
                  <a:gd name="T79" fmla="*/ 4 h 66"/>
                  <a:gd name="T80" fmla="*/ 7 w 117"/>
                  <a:gd name="T81" fmla="*/ 4 h 66"/>
                  <a:gd name="T82" fmla="*/ 18 w 117"/>
                  <a:gd name="T83" fmla="*/ 4 h 66"/>
                  <a:gd name="T84" fmla="*/ 19 w 117"/>
                  <a:gd name="T85" fmla="*/ 0 h 66"/>
                  <a:gd name="T86" fmla="*/ 25 w 117"/>
                  <a:gd name="T87" fmla="*/ 0 h 6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7" h="66">
                    <a:moveTo>
                      <a:pt x="25" y="0"/>
                    </a:moveTo>
                    <a:lnTo>
                      <a:pt x="93" y="0"/>
                    </a:lnTo>
                    <a:lnTo>
                      <a:pt x="100" y="0"/>
                    </a:lnTo>
                    <a:lnTo>
                      <a:pt x="102" y="0"/>
                    </a:lnTo>
                    <a:lnTo>
                      <a:pt x="106" y="4"/>
                    </a:lnTo>
                    <a:lnTo>
                      <a:pt x="108" y="4"/>
                    </a:lnTo>
                    <a:lnTo>
                      <a:pt x="116" y="4"/>
                    </a:lnTo>
                    <a:lnTo>
                      <a:pt x="116" y="9"/>
                    </a:lnTo>
                    <a:lnTo>
                      <a:pt x="116" y="52"/>
                    </a:lnTo>
                    <a:lnTo>
                      <a:pt x="108" y="65"/>
                    </a:lnTo>
                    <a:lnTo>
                      <a:pt x="106" y="65"/>
                    </a:lnTo>
                    <a:lnTo>
                      <a:pt x="102" y="65"/>
                    </a:lnTo>
                    <a:lnTo>
                      <a:pt x="100" y="65"/>
                    </a:lnTo>
                    <a:lnTo>
                      <a:pt x="93" y="65"/>
                    </a:lnTo>
                    <a:lnTo>
                      <a:pt x="25" y="65"/>
                    </a:lnTo>
                    <a:lnTo>
                      <a:pt x="20" y="65"/>
                    </a:lnTo>
                    <a:lnTo>
                      <a:pt x="19" y="65"/>
                    </a:lnTo>
                    <a:lnTo>
                      <a:pt x="18" y="65"/>
                    </a:lnTo>
                    <a:lnTo>
                      <a:pt x="7" y="65"/>
                    </a:lnTo>
                    <a:lnTo>
                      <a:pt x="7" y="52"/>
                    </a:lnTo>
                    <a:lnTo>
                      <a:pt x="0" y="52"/>
                    </a:lnTo>
                    <a:lnTo>
                      <a:pt x="0" y="9"/>
                    </a:lnTo>
                    <a:lnTo>
                      <a:pt x="0" y="4"/>
                    </a:lnTo>
                    <a:lnTo>
                      <a:pt x="7" y="4"/>
                    </a:lnTo>
                    <a:lnTo>
                      <a:pt x="18" y="4"/>
                    </a:lnTo>
                    <a:lnTo>
                      <a:pt x="18" y="0"/>
                    </a:lnTo>
                    <a:lnTo>
                      <a:pt x="19" y="0"/>
                    </a:lnTo>
                    <a:lnTo>
                      <a:pt x="20" y="0"/>
                    </a:lnTo>
                    <a:lnTo>
                      <a:pt x="25"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0" name="Freeform 61"/>
              <p:cNvSpPr>
                <a:spLocks/>
              </p:cNvSpPr>
              <p:nvPr/>
            </p:nvSpPr>
            <p:spPr bwMode="auto">
              <a:xfrm>
                <a:off x="3352" y="2898"/>
                <a:ext cx="123" cy="64"/>
              </a:xfrm>
              <a:custGeom>
                <a:avLst/>
                <a:gdLst>
                  <a:gd name="T0" fmla="*/ 94 w 123"/>
                  <a:gd name="T1" fmla="*/ 0 h 64"/>
                  <a:gd name="T2" fmla="*/ 94 w 123"/>
                  <a:gd name="T3" fmla="*/ 0 h 64"/>
                  <a:gd name="T4" fmla="*/ 94 w 123"/>
                  <a:gd name="T5" fmla="*/ 0 h 64"/>
                  <a:gd name="T6" fmla="*/ 107 w 123"/>
                  <a:gd name="T7" fmla="*/ 0 h 64"/>
                  <a:gd name="T8" fmla="*/ 107 w 123"/>
                  <a:gd name="T9" fmla="*/ 0 h 64"/>
                  <a:gd name="T10" fmla="*/ 112 w 123"/>
                  <a:gd name="T11" fmla="*/ 0 h 64"/>
                  <a:gd name="T12" fmla="*/ 112 w 123"/>
                  <a:gd name="T13" fmla="*/ 8 h 64"/>
                  <a:gd name="T14" fmla="*/ 118 w 123"/>
                  <a:gd name="T15" fmla="*/ 8 h 64"/>
                  <a:gd name="T16" fmla="*/ 118 w 123"/>
                  <a:gd name="T17" fmla="*/ 8 h 64"/>
                  <a:gd name="T18" fmla="*/ 122 w 123"/>
                  <a:gd name="T19" fmla="*/ 12 h 64"/>
                  <a:gd name="T20" fmla="*/ 122 w 123"/>
                  <a:gd name="T21" fmla="*/ 12 h 64"/>
                  <a:gd name="T22" fmla="*/ 122 w 123"/>
                  <a:gd name="T23" fmla="*/ 51 h 64"/>
                  <a:gd name="T24" fmla="*/ 122 w 123"/>
                  <a:gd name="T25" fmla="*/ 56 h 64"/>
                  <a:gd name="T26" fmla="*/ 118 w 123"/>
                  <a:gd name="T27" fmla="*/ 58 h 64"/>
                  <a:gd name="T28" fmla="*/ 118 w 123"/>
                  <a:gd name="T29" fmla="*/ 63 h 64"/>
                  <a:gd name="T30" fmla="*/ 112 w 123"/>
                  <a:gd name="T31" fmla="*/ 63 h 64"/>
                  <a:gd name="T32" fmla="*/ 112 w 123"/>
                  <a:gd name="T33" fmla="*/ 63 h 64"/>
                  <a:gd name="T34" fmla="*/ 107 w 123"/>
                  <a:gd name="T35" fmla="*/ 63 h 64"/>
                  <a:gd name="T36" fmla="*/ 107 w 123"/>
                  <a:gd name="T37" fmla="*/ 63 h 64"/>
                  <a:gd name="T38" fmla="*/ 107 w 123"/>
                  <a:gd name="T39" fmla="*/ 63 h 64"/>
                  <a:gd name="T40" fmla="*/ 94 w 123"/>
                  <a:gd name="T41" fmla="*/ 63 h 64"/>
                  <a:gd name="T42" fmla="*/ 94 w 123"/>
                  <a:gd name="T43" fmla="*/ 63 h 64"/>
                  <a:gd name="T44" fmla="*/ 22 w 123"/>
                  <a:gd name="T45" fmla="*/ 63 h 64"/>
                  <a:gd name="T46" fmla="*/ 16 w 123"/>
                  <a:gd name="T47" fmla="*/ 63 h 64"/>
                  <a:gd name="T48" fmla="*/ 16 w 123"/>
                  <a:gd name="T49" fmla="*/ 63 h 64"/>
                  <a:gd name="T50" fmla="*/ 10 w 123"/>
                  <a:gd name="T51" fmla="*/ 63 h 64"/>
                  <a:gd name="T52" fmla="*/ 10 w 123"/>
                  <a:gd name="T53" fmla="*/ 63 h 64"/>
                  <a:gd name="T54" fmla="*/ 10 w 123"/>
                  <a:gd name="T55" fmla="*/ 63 h 64"/>
                  <a:gd name="T56" fmla="*/ 6 w 123"/>
                  <a:gd name="T57" fmla="*/ 63 h 64"/>
                  <a:gd name="T58" fmla="*/ 6 w 123"/>
                  <a:gd name="T59" fmla="*/ 63 h 64"/>
                  <a:gd name="T60" fmla="*/ 0 w 123"/>
                  <a:gd name="T61" fmla="*/ 58 h 64"/>
                  <a:gd name="T62" fmla="*/ 0 w 123"/>
                  <a:gd name="T63" fmla="*/ 58 h 64"/>
                  <a:gd name="T64" fmla="*/ 0 w 123"/>
                  <a:gd name="T65" fmla="*/ 51 h 64"/>
                  <a:gd name="T66" fmla="*/ 0 w 123"/>
                  <a:gd name="T67" fmla="*/ 12 h 64"/>
                  <a:gd name="T68" fmla="*/ 0 w 123"/>
                  <a:gd name="T69" fmla="*/ 12 h 64"/>
                  <a:gd name="T70" fmla="*/ 0 w 123"/>
                  <a:gd name="T71" fmla="*/ 8 h 64"/>
                  <a:gd name="T72" fmla="*/ 0 w 123"/>
                  <a:gd name="T73" fmla="*/ 8 h 64"/>
                  <a:gd name="T74" fmla="*/ 6 w 123"/>
                  <a:gd name="T75" fmla="*/ 8 h 64"/>
                  <a:gd name="T76" fmla="*/ 6 w 123"/>
                  <a:gd name="T77" fmla="*/ 8 h 64"/>
                  <a:gd name="T78" fmla="*/ 10 w 123"/>
                  <a:gd name="T79" fmla="*/ 0 h 64"/>
                  <a:gd name="T80" fmla="*/ 10 w 123"/>
                  <a:gd name="T81" fmla="*/ 0 h 64"/>
                  <a:gd name="T82" fmla="*/ 10 w 123"/>
                  <a:gd name="T83" fmla="*/ 0 h 64"/>
                  <a:gd name="T84" fmla="*/ 16 w 123"/>
                  <a:gd name="T85" fmla="*/ 0 h 64"/>
                  <a:gd name="T86" fmla="*/ 22 w 123"/>
                  <a:gd name="T87" fmla="*/ 0 h 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23" h="64">
                    <a:moveTo>
                      <a:pt x="22" y="0"/>
                    </a:moveTo>
                    <a:lnTo>
                      <a:pt x="94" y="0"/>
                    </a:lnTo>
                    <a:lnTo>
                      <a:pt x="107" y="0"/>
                    </a:lnTo>
                    <a:lnTo>
                      <a:pt x="112" y="0"/>
                    </a:lnTo>
                    <a:lnTo>
                      <a:pt x="112" y="8"/>
                    </a:lnTo>
                    <a:lnTo>
                      <a:pt x="118" y="8"/>
                    </a:lnTo>
                    <a:lnTo>
                      <a:pt x="122" y="12"/>
                    </a:lnTo>
                    <a:lnTo>
                      <a:pt x="122" y="51"/>
                    </a:lnTo>
                    <a:lnTo>
                      <a:pt x="122" y="56"/>
                    </a:lnTo>
                    <a:lnTo>
                      <a:pt x="122" y="58"/>
                    </a:lnTo>
                    <a:lnTo>
                      <a:pt x="118" y="58"/>
                    </a:lnTo>
                    <a:lnTo>
                      <a:pt x="118" y="63"/>
                    </a:lnTo>
                    <a:lnTo>
                      <a:pt x="112" y="63"/>
                    </a:lnTo>
                    <a:lnTo>
                      <a:pt x="107" y="63"/>
                    </a:lnTo>
                    <a:lnTo>
                      <a:pt x="94" y="63"/>
                    </a:lnTo>
                    <a:lnTo>
                      <a:pt x="22" y="63"/>
                    </a:lnTo>
                    <a:lnTo>
                      <a:pt x="16" y="63"/>
                    </a:lnTo>
                    <a:lnTo>
                      <a:pt x="10" y="63"/>
                    </a:lnTo>
                    <a:lnTo>
                      <a:pt x="6" y="63"/>
                    </a:lnTo>
                    <a:lnTo>
                      <a:pt x="0" y="63"/>
                    </a:lnTo>
                    <a:lnTo>
                      <a:pt x="0" y="58"/>
                    </a:lnTo>
                    <a:lnTo>
                      <a:pt x="0" y="56"/>
                    </a:lnTo>
                    <a:lnTo>
                      <a:pt x="0" y="51"/>
                    </a:lnTo>
                    <a:lnTo>
                      <a:pt x="0" y="12"/>
                    </a:lnTo>
                    <a:lnTo>
                      <a:pt x="0" y="8"/>
                    </a:lnTo>
                    <a:lnTo>
                      <a:pt x="6" y="8"/>
                    </a:lnTo>
                    <a:lnTo>
                      <a:pt x="10" y="0"/>
                    </a:lnTo>
                    <a:lnTo>
                      <a:pt x="16" y="0"/>
                    </a:lnTo>
                    <a:lnTo>
                      <a:pt x="22"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1" name="Freeform 62"/>
              <p:cNvSpPr>
                <a:spLocks/>
              </p:cNvSpPr>
              <p:nvPr/>
            </p:nvSpPr>
            <p:spPr bwMode="auto">
              <a:xfrm>
                <a:off x="3514" y="2898"/>
                <a:ext cx="121" cy="64"/>
              </a:xfrm>
              <a:custGeom>
                <a:avLst/>
                <a:gdLst>
                  <a:gd name="T0" fmla="*/ 99 w 121"/>
                  <a:gd name="T1" fmla="*/ 0 h 64"/>
                  <a:gd name="T2" fmla="*/ 99 w 121"/>
                  <a:gd name="T3" fmla="*/ 0 h 64"/>
                  <a:gd name="T4" fmla="*/ 99 w 121"/>
                  <a:gd name="T5" fmla="*/ 0 h 64"/>
                  <a:gd name="T6" fmla="*/ 101 w 121"/>
                  <a:gd name="T7" fmla="*/ 0 h 64"/>
                  <a:gd name="T8" fmla="*/ 109 w 121"/>
                  <a:gd name="T9" fmla="*/ 0 h 64"/>
                  <a:gd name="T10" fmla="*/ 109 w 121"/>
                  <a:gd name="T11" fmla="*/ 0 h 64"/>
                  <a:gd name="T12" fmla="*/ 109 w 121"/>
                  <a:gd name="T13" fmla="*/ 0 h 64"/>
                  <a:gd name="T14" fmla="*/ 109 w 121"/>
                  <a:gd name="T15" fmla="*/ 0 h 64"/>
                  <a:gd name="T16" fmla="*/ 109 w 121"/>
                  <a:gd name="T17" fmla="*/ 8 h 64"/>
                  <a:gd name="T18" fmla="*/ 120 w 121"/>
                  <a:gd name="T19" fmla="*/ 8 h 64"/>
                  <a:gd name="T20" fmla="*/ 120 w 121"/>
                  <a:gd name="T21" fmla="*/ 8 h 64"/>
                  <a:gd name="T22" fmla="*/ 120 w 121"/>
                  <a:gd name="T23" fmla="*/ 51 h 64"/>
                  <a:gd name="T24" fmla="*/ 120 w 121"/>
                  <a:gd name="T25" fmla="*/ 51 h 64"/>
                  <a:gd name="T26" fmla="*/ 120 w 121"/>
                  <a:gd name="T27" fmla="*/ 51 h 64"/>
                  <a:gd name="T28" fmla="*/ 109 w 121"/>
                  <a:gd name="T29" fmla="*/ 56 h 64"/>
                  <a:gd name="T30" fmla="*/ 109 w 121"/>
                  <a:gd name="T31" fmla="*/ 58 h 64"/>
                  <a:gd name="T32" fmla="*/ 109 w 121"/>
                  <a:gd name="T33" fmla="*/ 58 h 64"/>
                  <a:gd name="T34" fmla="*/ 109 w 121"/>
                  <a:gd name="T35" fmla="*/ 63 h 64"/>
                  <a:gd name="T36" fmla="*/ 101 w 121"/>
                  <a:gd name="T37" fmla="*/ 63 h 64"/>
                  <a:gd name="T38" fmla="*/ 101 w 121"/>
                  <a:gd name="T39" fmla="*/ 63 h 64"/>
                  <a:gd name="T40" fmla="*/ 99 w 121"/>
                  <a:gd name="T41" fmla="*/ 63 h 64"/>
                  <a:gd name="T42" fmla="*/ 99 w 121"/>
                  <a:gd name="T43" fmla="*/ 63 h 64"/>
                  <a:gd name="T44" fmla="*/ 18 w 121"/>
                  <a:gd name="T45" fmla="*/ 63 h 64"/>
                  <a:gd name="T46" fmla="*/ 18 w 121"/>
                  <a:gd name="T47" fmla="*/ 63 h 64"/>
                  <a:gd name="T48" fmla="*/ 18 w 121"/>
                  <a:gd name="T49" fmla="*/ 63 h 64"/>
                  <a:gd name="T50" fmla="*/ 13 w 121"/>
                  <a:gd name="T51" fmla="*/ 63 h 64"/>
                  <a:gd name="T52" fmla="*/ 11 w 121"/>
                  <a:gd name="T53" fmla="*/ 63 h 64"/>
                  <a:gd name="T54" fmla="*/ 11 w 121"/>
                  <a:gd name="T55" fmla="*/ 63 h 64"/>
                  <a:gd name="T56" fmla="*/ 3 w 121"/>
                  <a:gd name="T57" fmla="*/ 58 h 64"/>
                  <a:gd name="T58" fmla="*/ 0 w 121"/>
                  <a:gd name="T59" fmla="*/ 56 h 64"/>
                  <a:gd name="T60" fmla="*/ 0 w 121"/>
                  <a:gd name="T61" fmla="*/ 51 h 64"/>
                  <a:gd name="T62" fmla="*/ 0 w 121"/>
                  <a:gd name="T63" fmla="*/ 51 h 64"/>
                  <a:gd name="T64" fmla="*/ 0 w 121"/>
                  <a:gd name="T65" fmla="*/ 51 h 64"/>
                  <a:gd name="T66" fmla="*/ 0 w 121"/>
                  <a:gd name="T67" fmla="*/ 8 h 64"/>
                  <a:gd name="T68" fmla="*/ 0 w 121"/>
                  <a:gd name="T69" fmla="*/ 8 h 64"/>
                  <a:gd name="T70" fmla="*/ 0 w 121"/>
                  <a:gd name="T71" fmla="*/ 8 h 64"/>
                  <a:gd name="T72" fmla="*/ 0 w 121"/>
                  <a:gd name="T73" fmla="*/ 0 h 64"/>
                  <a:gd name="T74" fmla="*/ 0 w 121"/>
                  <a:gd name="T75" fmla="*/ 0 h 64"/>
                  <a:gd name="T76" fmla="*/ 11 w 121"/>
                  <a:gd name="T77" fmla="*/ 0 h 64"/>
                  <a:gd name="T78" fmla="*/ 11 w 121"/>
                  <a:gd name="T79" fmla="*/ 0 h 64"/>
                  <a:gd name="T80" fmla="*/ 12 w 121"/>
                  <a:gd name="T81" fmla="*/ 0 h 64"/>
                  <a:gd name="T82" fmla="*/ 18 w 121"/>
                  <a:gd name="T83" fmla="*/ 0 h 64"/>
                  <a:gd name="T84" fmla="*/ 18 w 121"/>
                  <a:gd name="T85" fmla="*/ 0 h 64"/>
                  <a:gd name="T86" fmla="*/ 18 w 121"/>
                  <a:gd name="T87" fmla="*/ 0 h 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21" h="64">
                    <a:moveTo>
                      <a:pt x="18" y="0"/>
                    </a:moveTo>
                    <a:lnTo>
                      <a:pt x="99" y="0"/>
                    </a:lnTo>
                    <a:lnTo>
                      <a:pt x="101" y="0"/>
                    </a:lnTo>
                    <a:lnTo>
                      <a:pt x="109" y="0"/>
                    </a:lnTo>
                    <a:lnTo>
                      <a:pt x="109" y="8"/>
                    </a:lnTo>
                    <a:lnTo>
                      <a:pt x="120" y="8"/>
                    </a:lnTo>
                    <a:lnTo>
                      <a:pt x="120" y="51"/>
                    </a:lnTo>
                    <a:lnTo>
                      <a:pt x="109" y="51"/>
                    </a:lnTo>
                    <a:lnTo>
                      <a:pt x="109" y="56"/>
                    </a:lnTo>
                    <a:lnTo>
                      <a:pt x="109" y="58"/>
                    </a:lnTo>
                    <a:lnTo>
                      <a:pt x="109" y="63"/>
                    </a:lnTo>
                    <a:lnTo>
                      <a:pt x="101" y="63"/>
                    </a:lnTo>
                    <a:lnTo>
                      <a:pt x="99" y="63"/>
                    </a:lnTo>
                    <a:lnTo>
                      <a:pt x="18" y="63"/>
                    </a:lnTo>
                    <a:lnTo>
                      <a:pt x="13" y="63"/>
                    </a:lnTo>
                    <a:lnTo>
                      <a:pt x="12" y="63"/>
                    </a:lnTo>
                    <a:lnTo>
                      <a:pt x="11" y="63"/>
                    </a:lnTo>
                    <a:lnTo>
                      <a:pt x="11" y="58"/>
                    </a:lnTo>
                    <a:lnTo>
                      <a:pt x="3" y="58"/>
                    </a:lnTo>
                    <a:lnTo>
                      <a:pt x="0" y="58"/>
                    </a:lnTo>
                    <a:lnTo>
                      <a:pt x="0" y="56"/>
                    </a:lnTo>
                    <a:lnTo>
                      <a:pt x="0" y="51"/>
                    </a:lnTo>
                    <a:lnTo>
                      <a:pt x="0" y="8"/>
                    </a:lnTo>
                    <a:lnTo>
                      <a:pt x="0" y="0"/>
                    </a:lnTo>
                    <a:lnTo>
                      <a:pt x="3" y="0"/>
                    </a:lnTo>
                    <a:lnTo>
                      <a:pt x="11" y="0"/>
                    </a:lnTo>
                    <a:lnTo>
                      <a:pt x="12" y="0"/>
                    </a:lnTo>
                    <a:lnTo>
                      <a:pt x="13" y="0"/>
                    </a:lnTo>
                    <a:lnTo>
                      <a:pt x="18"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2" name="Freeform 63"/>
              <p:cNvSpPr>
                <a:spLocks/>
              </p:cNvSpPr>
              <p:nvPr/>
            </p:nvSpPr>
            <p:spPr bwMode="auto">
              <a:xfrm>
                <a:off x="3686" y="2803"/>
                <a:ext cx="114" cy="70"/>
              </a:xfrm>
              <a:custGeom>
                <a:avLst/>
                <a:gdLst>
                  <a:gd name="T0" fmla="*/ 98 w 114"/>
                  <a:gd name="T1" fmla="*/ 0 h 70"/>
                  <a:gd name="T2" fmla="*/ 98 w 114"/>
                  <a:gd name="T3" fmla="*/ 0 h 70"/>
                  <a:gd name="T4" fmla="*/ 103 w 114"/>
                  <a:gd name="T5" fmla="*/ 0 h 70"/>
                  <a:gd name="T6" fmla="*/ 103 w 114"/>
                  <a:gd name="T7" fmla="*/ 0 h 70"/>
                  <a:gd name="T8" fmla="*/ 110 w 114"/>
                  <a:gd name="T9" fmla="*/ 4 h 70"/>
                  <a:gd name="T10" fmla="*/ 110 w 114"/>
                  <a:gd name="T11" fmla="*/ 4 h 70"/>
                  <a:gd name="T12" fmla="*/ 113 w 114"/>
                  <a:gd name="T13" fmla="*/ 8 h 70"/>
                  <a:gd name="T14" fmla="*/ 113 w 114"/>
                  <a:gd name="T15" fmla="*/ 8 h 70"/>
                  <a:gd name="T16" fmla="*/ 113 w 114"/>
                  <a:gd name="T17" fmla="*/ 8 h 70"/>
                  <a:gd name="T18" fmla="*/ 113 w 114"/>
                  <a:gd name="T19" fmla="*/ 8 h 70"/>
                  <a:gd name="T20" fmla="*/ 113 w 114"/>
                  <a:gd name="T21" fmla="*/ 8 h 70"/>
                  <a:gd name="T22" fmla="*/ 113 w 114"/>
                  <a:gd name="T23" fmla="*/ 56 h 70"/>
                  <a:gd name="T24" fmla="*/ 113 w 114"/>
                  <a:gd name="T25" fmla="*/ 56 h 70"/>
                  <a:gd name="T26" fmla="*/ 113 w 114"/>
                  <a:gd name="T27" fmla="*/ 56 h 70"/>
                  <a:gd name="T28" fmla="*/ 113 w 114"/>
                  <a:gd name="T29" fmla="*/ 56 h 70"/>
                  <a:gd name="T30" fmla="*/ 113 w 114"/>
                  <a:gd name="T31" fmla="*/ 56 h 70"/>
                  <a:gd name="T32" fmla="*/ 113 w 114"/>
                  <a:gd name="T33" fmla="*/ 56 h 70"/>
                  <a:gd name="T34" fmla="*/ 110 w 114"/>
                  <a:gd name="T35" fmla="*/ 69 h 70"/>
                  <a:gd name="T36" fmla="*/ 110 w 114"/>
                  <a:gd name="T37" fmla="*/ 69 h 70"/>
                  <a:gd name="T38" fmla="*/ 103 w 114"/>
                  <a:gd name="T39" fmla="*/ 69 h 70"/>
                  <a:gd name="T40" fmla="*/ 98 w 114"/>
                  <a:gd name="T41" fmla="*/ 69 h 70"/>
                  <a:gd name="T42" fmla="*/ 98 w 114"/>
                  <a:gd name="T43" fmla="*/ 69 h 70"/>
                  <a:gd name="T44" fmla="*/ 23 w 114"/>
                  <a:gd name="T45" fmla="*/ 69 h 70"/>
                  <a:gd name="T46" fmla="*/ 16 w 114"/>
                  <a:gd name="T47" fmla="*/ 69 h 70"/>
                  <a:gd name="T48" fmla="*/ 16 w 114"/>
                  <a:gd name="T49" fmla="*/ 69 h 70"/>
                  <a:gd name="T50" fmla="*/ 16 w 114"/>
                  <a:gd name="T51" fmla="*/ 69 h 70"/>
                  <a:gd name="T52" fmla="*/ 8 w 114"/>
                  <a:gd name="T53" fmla="*/ 69 h 70"/>
                  <a:gd name="T54" fmla="*/ 2 w 114"/>
                  <a:gd name="T55" fmla="*/ 56 h 70"/>
                  <a:gd name="T56" fmla="*/ 0 w 114"/>
                  <a:gd name="T57" fmla="*/ 56 h 70"/>
                  <a:gd name="T58" fmla="*/ 0 w 114"/>
                  <a:gd name="T59" fmla="*/ 56 h 70"/>
                  <a:gd name="T60" fmla="*/ 0 w 114"/>
                  <a:gd name="T61" fmla="*/ 56 h 70"/>
                  <a:gd name="T62" fmla="*/ 0 w 114"/>
                  <a:gd name="T63" fmla="*/ 56 h 70"/>
                  <a:gd name="T64" fmla="*/ 0 w 114"/>
                  <a:gd name="T65" fmla="*/ 56 h 70"/>
                  <a:gd name="T66" fmla="*/ 0 w 114"/>
                  <a:gd name="T67" fmla="*/ 8 h 70"/>
                  <a:gd name="T68" fmla="*/ 0 w 114"/>
                  <a:gd name="T69" fmla="*/ 8 h 70"/>
                  <a:gd name="T70" fmla="*/ 0 w 114"/>
                  <a:gd name="T71" fmla="*/ 8 h 70"/>
                  <a:gd name="T72" fmla="*/ 0 w 114"/>
                  <a:gd name="T73" fmla="*/ 8 h 70"/>
                  <a:gd name="T74" fmla="*/ 0 w 114"/>
                  <a:gd name="T75" fmla="*/ 8 h 70"/>
                  <a:gd name="T76" fmla="*/ 0 w 114"/>
                  <a:gd name="T77" fmla="*/ 8 h 70"/>
                  <a:gd name="T78" fmla="*/ 8 w 114"/>
                  <a:gd name="T79" fmla="*/ 4 h 70"/>
                  <a:gd name="T80" fmla="*/ 16 w 114"/>
                  <a:gd name="T81" fmla="*/ 4 h 70"/>
                  <a:gd name="T82" fmla="*/ 16 w 114"/>
                  <a:gd name="T83" fmla="*/ 0 h 70"/>
                  <a:gd name="T84" fmla="*/ 16 w 114"/>
                  <a:gd name="T85" fmla="*/ 0 h 70"/>
                  <a:gd name="T86" fmla="*/ 23 w 114"/>
                  <a:gd name="T87" fmla="*/ 0 h 7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4" h="70">
                    <a:moveTo>
                      <a:pt x="23" y="0"/>
                    </a:moveTo>
                    <a:lnTo>
                      <a:pt x="98" y="0"/>
                    </a:lnTo>
                    <a:lnTo>
                      <a:pt x="103" y="0"/>
                    </a:lnTo>
                    <a:lnTo>
                      <a:pt x="110" y="4"/>
                    </a:lnTo>
                    <a:lnTo>
                      <a:pt x="113" y="8"/>
                    </a:lnTo>
                    <a:lnTo>
                      <a:pt x="113" y="56"/>
                    </a:lnTo>
                    <a:lnTo>
                      <a:pt x="110" y="56"/>
                    </a:lnTo>
                    <a:lnTo>
                      <a:pt x="110" y="69"/>
                    </a:lnTo>
                    <a:lnTo>
                      <a:pt x="103" y="69"/>
                    </a:lnTo>
                    <a:lnTo>
                      <a:pt x="98" y="69"/>
                    </a:lnTo>
                    <a:lnTo>
                      <a:pt x="23" y="69"/>
                    </a:lnTo>
                    <a:lnTo>
                      <a:pt x="16" y="69"/>
                    </a:lnTo>
                    <a:lnTo>
                      <a:pt x="8" y="69"/>
                    </a:lnTo>
                    <a:lnTo>
                      <a:pt x="2" y="56"/>
                    </a:lnTo>
                    <a:lnTo>
                      <a:pt x="0" y="56"/>
                    </a:lnTo>
                    <a:lnTo>
                      <a:pt x="0" y="8"/>
                    </a:lnTo>
                    <a:lnTo>
                      <a:pt x="2" y="4"/>
                    </a:lnTo>
                    <a:lnTo>
                      <a:pt x="8" y="4"/>
                    </a:lnTo>
                    <a:lnTo>
                      <a:pt x="16" y="4"/>
                    </a:lnTo>
                    <a:lnTo>
                      <a:pt x="16" y="0"/>
                    </a:lnTo>
                    <a:lnTo>
                      <a:pt x="23"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3" name="Freeform 64"/>
              <p:cNvSpPr>
                <a:spLocks/>
              </p:cNvSpPr>
              <p:nvPr/>
            </p:nvSpPr>
            <p:spPr bwMode="auto">
              <a:xfrm>
                <a:off x="3845" y="2811"/>
                <a:ext cx="120" cy="62"/>
              </a:xfrm>
              <a:custGeom>
                <a:avLst/>
                <a:gdLst>
                  <a:gd name="T0" fmla="*/ 93 w 120"/>
                  <a:gd name="T1" fmla="*/ 0 h 62"/>
                  <a:gd name="T2" fmla="*/ 93 w 120"/>
                  <a:gd name="T3" fmla="*/ 0 h 62"/>
                  <a:gd name="T4" fmla="*/ 103 w 120"/>
                  <a:gd name="T5" fmla="*/ 0 h 62"/>
                  <a:gd name="T6" fmla="*/ 109 w 120"/>
                  <a:gd name="T7" fmla="*/ 0 h 62"/>
                  <a:gd name="T8" fmla="*/ 109 w 120"/>
                  <a:gd name="T9" fmla="*/ 0 h 62"/>
                  <a:gd name="T10" fmla="*/ 110 w 120"/>
                  <a:gd name="T11" fmla="*/ 0 h 62"/>
                  <a:gd name="T12" fmla="*/ 111 w 120"/>
                  <a:gd name="T13" fmla="*/ 0 h 62"/>
                  <a:gd name="T14" fmla="*/ 119 w 120"/>
                  <a:gd name="T15" fmla="*/ 0 h 62"/>
                  <a:gd name="T16" fmla="*/ 119 w 120"/>
                  <a:gd name="T17" fmla="*/ 0 h 62"/>
                  <a:gd name="T18" fmla="*/ 119 w 120"/>
                  <a:gd name="T19" fmla="*/ 5 h 62"/>
                  <a:gd name="T20" fmla="*/ 119 w 120"/>
                  <a:gd name="T21" fmla="*/ 7 h 62"/>
                  <a:gd name="T22" fmla="*/ 119 w 120"/>
                  <a:gd name="T23" fmla="*/ 48 h 62"/>
                  <a:gd name="T24" fmla="*/ 119 w 120"/>
                  <a:gd name="T25" fmla="*/ 48 h 62"/>
                  <a:gd name="T26" fmla="*/ 119 w 120"/>
                  <a:gd name="T27" fmla="*/ 48 h 62"/>
                  <a:gd name="T28" fmla="*/ 119 w 120"/>
                  <a:gd name="T29" fmla="*/ 48 h 62"/>
                  <a:gd name="T30" fmla="*/ 111 w 120"/>
                  <a:gd name="T31" fmla="*/ 61 h 62"/>
                  <a:gd name="T32" fmla="*/ 110 w 120"/>
                  <a:gd name="T33" fmla="*/ 61 h 62"/>
                  <a:gd name="T34" fmla="*/ 110 w 120"/>
                  <a:gd name="T35" fmla="*/ 61 h 62"/>
                  <a:gd name="T36" fmla="*/ 109 w 120"/>
                  <a:gd name="T37" fmla="*/ 61 h 62"/>
                  <a:gd name="T38" fmla="*/ 103 w 120"/>
                  <a:gd name="T39" fmla="*/ 61 h 62"/>
                  <a:gd name="T40" fmla="*/ 103 w 120"/>
                  <a:gd name="T41" fmla="*/ 61 h 62"/>
                  <a:gd name="T42" fmla="*/ 93 w 120"/>
                  <a:gd name="T43" fmla="*/ 61 h 62"/>
                  <a:gd name="T44" fmla="*/ 25 w 120"/>
                  <a:gd name="T45" fmla="*/ 61 h 62"/>
                  <a:gd name="T46" fmla="*/ 25 w 120"/>
                  <a:gd name="T47" fmla="*/ 61 h 62"/>
                  <a:gd name="T48" fmla="*/ 15 w 120"/>
                  <a:gd name="T49" fmla="*/ 61 h 62"/>
                  <a:gd name="T50" fmla="*/ 10 w 120"/>
                  <a:gd name="T51" fmla="*/ 61 h 62"/>
                  <a:gd name="T52" fmla="*/ 10 w 120"/>
                  <a:gd name="T53" fmla="*/ 61 h 62"/>
                  <a:gd name="T54" fmla="*/ 10 w 120"/>
                  <a:gd name="T55" fmla="*/ 61 h 62"/>
                  <a:gd name="T56" fmla="*/ 10 w 120"/>
                  <a:gd name="T57" fmla="*/ 61 h 62"/>
                  <a:gd name="T58" fmla="*/ 10 w 120"/>
                  <a:gd name="T59" fmla="*/ 61 h 62"/>
                  <a:gd name="T60" fmla="*/ 0 w 120"/>
                  <a:gd name="T61" fmla="*/ 48 h 62"/>
                  <a:gd name="T62" fmla="*/ 0 w 120"/>
                  <a:gd name="T63" fmla="*/ 48 h 62"/>
                  <a:gd name="T64" fmla="*/ 0 w 120"/>
                  <a:gd name="T65" fmla="*/ 48 h 62"/>
                  <a:gd name="T66" fmla="*/ 0 w 120"/>
                  <a:gd name="T67" fmla="*/ 7 h 62"/>
                  <a:gd name="T68" fmla="*/ 0 w 120"/>
                  <a:gd name="T69" fmla="*/ 5 h 62"/>
                  <a:gd name="T70" fmla="*/ 0 w 120"/>
                  <a:gd name="T71" fmla="*/ 5 h 62"/>
                  <a:gd name="T72" fmla="*/ 0 w 120"/>
                  <a:gd name="T73" fmla="*/ 0 h 62"/>
                  <a:gd name="T74" fmla="*/ 10 w 120"/>
                  <a:gd name="T75" fmla="*/ 0 h 62"/>
                  <a:gd name="T76" fmla="*/ 10 w 120"/>
                  <a:gd name="T77" fmla="*/ 0 h 62"/>
                  <a:gd name="T78" fmla="*/ 10 w 120"/>
                  <a:gd name="T79" fmla="*/ 0 h 62"/>
                  <a:gd name="T80" fmla="*/ 10 w 120"/>
                  <a:gd name="T81" fmla="*/ 0 h 62"/>
                  <a:gd name="T82" fmla="*/ 10 w 120"/>
                  <a:gd name="T83" fmla="*/ 0 h 62"/>
                  <a:gd name="T84" fmla="*/ 15 w 120"/>
                  <a:gd name="T85" fmla="*/ 0 h 62"/>
                  <a:gd name="T86" fmla="*/ 25 w 120"/>
                  <a:gd name="T87" fmla="*/ 0 h 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20" h="62">
                    <a:moveTo>
                      <a:pt x="25" y="0"/>
                    </a:moveTo>
                    <a:lnTo>
                      <a:pt x="93" y="0"/>
                    </a:lnTo>
                    <a:lnTo>
                      <a:pt x="103" y="0"/>
                    </a:lnTo>
                    <a:lnTo>
                      <a:pt x="109" y="0"/>
                    </a:lnTo>
                    <a:lnTo>
                      <a:pt x="110" y="0"/>
                    </a:lnTo>
                    <a:lnTo>
                      <a:pt x="111" y="0"/>
                    </a:lnTo>
                    <a:lnTo>
                      <a:pt x="119" y="0"/>
                    </a:lnTo>
                    <a:lnTo>
                      <a:pt x="119" y="5"/>
                    </a:lnTo>
                    <a:lnTo>
                      <a:pt x="119" y="7"/>
                    </a:lnTo>
                    <a:lnTo>
                      <a:pt x="119" y="48"/>
                    </a:lnTo>
                    <a:lnTo>
                      <a:pt x="119" y="61"/>
                    </a:lnTo>
                    <a:lnTo>
                      <a:pt x="111" y="61"/>
                    </a:lnTo>
                    <a:lnTo>
                      <a:pt x="110" y="61"/>
                    </a:lnTo>
                    <a:lnTo>
                      <a:pt x="109" y="61"/>
                    </a:lnTo>
                    <a:lnTo>
                      <a:pt x="103" y="61"/>
                    </a:lnTo>
                    <a:lnTo>
                      <a:pt x="93" y="61"/>
                    </a:lnTo>
                    <a:lnTo>
                      <a:pt x="25" y="61"/>
                    </a:lnTo>
                    <a:lnTo>
                      <a:pt x="15" y="61"/>
                    </a:lnTo>
                    <a:lnTo>
                      <a:pt x="10" y="61"/>
                    </a:lnTo>
                    <a:lnTo>
                      <a:pt x="0" y="48"/>
                    </a:lnTo>
                    <a:lnTo>
                      <a:pt x="0" y="7"/>
                    </a:lnTo>
                    <a:lnTo>
                      <a:pt x="0" y="5"/>
                    </a:lnTo>
                    <a:lnTo>
                      <a:pt x="0" y="0"/>
                    </a:lnTo>
                    <a:lnTo>
                      <a:pt x="10" y="0"/>
                    </a:lnTo>
                    <a:lnTo>
                      <a:pt x="15" y="0"/>
                    </a:lnTo>
                    <a:lnTo>
                      <a:pt x="25"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4" name="Freeform 65"/>
              <p:cNvSpPr>
                <a:spLocks/>
              </p:cNvSpPr>
              <p:nvPr/>
            </p:nvSpPr>
            <p:spPr bwMode="auto">
              <a:xfrm>
                <a:off x="3688" y="2898"/>
                <a:ext cx="123" cy="70"/>
              </a:xfrm>
              <a:custGeom>
                <a:avLst/>
                <a:gdLst>
                  <a:gd name="T0" fmla="*/ 101 w 123"/>
                  <a:gd name="T1" fmla="*/ 0 h 70"/>
                  <a:gd name="T2" fmla="*/ 108 w 123"/>
                  <a:gd name="T3" fmla="*/ 0 h 70"/>
                  <a:gd name="T4" fmla="*/ 108 w 123"/>
                  <a:gd name="T5" fmla="*/ 0 h 70"/>
                  <a:gd name="T6" fmla="*/ 111 w 123"/>
                  <a:gd name="T7" fmla="*/ 0 h 70"/>
                  <a:gd name="T8" fmla="*/ 111 w 123"/>
                  <a:gd name="T9" fmla="*/ 0 h 70"/>
                  <a:gd name="T10" fmla="*/ 111 w 123"/>
                  <a:gd name="T11" fmla="*/ 8 h 70"/>
                  <a:gd name="T12" fmla="*/ 111 w 123"/>
                  <a:gd name="T13" fmla="*/ 8 h 70"/>
                  <a:gd name="T14" fmla="*/ 122 w 123"/>
                  <a:gd name="T15" fmla="*/ 8 h 70"/>
                  <a:gd name="T16" fmla="*/ 122 w 123"/>
                  <a:gd name="T17" fmla="*/ 8 h 70"/>
                  <a:gd name="T18" fmla="*/ 122 w 123"/>
                  <a:gd name="T19" fmla="*/ 12 h 70"/>
                  <a:gd name="T20" fmla="*/ 122 w 123"/>
                  <a:gd name="T21" fmla="*/ 14 h 70"/>
                  <a:gd name="T22" fmla="*/ 122 w 123"/>
                  <a:gd name="T23" fmla="*/ 56 h 70"/>
                  <a:gd name="T24" fmla="*/ 122 w 123"/>
                  <a:gd name="T25" fmla="*/ 56 h 70"/>
                  <a:gd name="T26" fmla="*/ 122 w 123"/>
                  <a:gd name="T27" fmla="*/ 58 h 70"/>
                  <a:gd name="T28" fmla="*/ 122 w 123"/>
                  <a:gd name="T29" fmla="*/ 63 h 70"/>
                  <a:gd name="T30" fmla="*/ 122 w 123"/>
                  <a:gd name="T31" fmla="*/ 63 h 70"/>
                  <a:gd name="T32" fmla="*/ 111 w 123"/>
                  <a:gd name="T33" fmla="*/ 63 h 70"/>
                  <a:gd name="T34" fmla="*/ 111 w 123"/>
                  <a:gd name="T35" fmla="*/ 63 h 70"/>
                  <a:gd name="T36" fmla="*/ 111 w 123"/>
                  <a:gd name="T37" fmla="*/ 63 h 70"/>
                  <a:gd name="T38" fmla="*/ 108 w 123"/>
                  <a:gd name="T39" fmla="*/ 63 h 70"/>
                  <a:gd name="T40" fmla="*/ 108 w 123"/>
                  <a:gd name="T41" fmla="*/ 69 h 70"/>
                  <a:gd name="T42" fmla="*/ 101 w 123"/>
                  <a:gd name="T43" fmla="*/ 69 h 70"/>
                  <a:gd name="T44" fmla="*/ 21 w 123"/>
                  <a:gd name="T45" fmla="*/ 69 h 70"/>
                  <a:gd name="T46" fmla="*/ 21 w 123"/>
                  <a:gd name="T47" fmla="*/ 69 h 70"/>
                  <a:gd name="T48" fmla="*/ 21 w 123"/>
                  <a:gd name="T49" fmla="*/ 69 h 70"/>
                  <a:gd name="T50" fmla="*/ 15 w 123"/>
                  <a:gd name="T51" fmla="*/ 63 h 70"/>
                  <a:gd name="T52" fmla="*/ 14 w 123"/>
                  <a:gd name="T53" fmla="*/ 63 h 70"/>
                  <a:gd name="T54" fmla="*/ 14 w 123"/>
                  <a:gd name="T55" fmla="*/ 63 h 70"/>
                  <a:gd name="T56" fmla="*/ 14 w 123"/>
                  <a:gd name="T57" fmla="*/ 63 h 70"/>
                  <a:gd name="T58" fmla="*/ 6 w 123"/>
                  <a:gd name="T59" fmla="*/ 63 h 70"/>
                  <a:gd name="T60" fmla="*/ 6 w 123"/>
                  <a:gd name="T61" fmla="*/ 58 h 70"/>
                  <a:gd name="T62" fmla="*/ 0 w 123"/>
                  <a:gd name="T63" fmla="*/ 58 h 70"/>
                  <a:gd name="T64" fmla="*/ 0 w 123"/>
                  <a:gd name="T65" fmla="*/ 56 h 70"/>
                  <a:gd name="T66" fmla="*/ 0 w 123"/>
                  <a:gd name="T67" fmla="*/ 14 h 70"/>
                  <a:gd name="T68" fmla="*/ 0 w 123"/>
                  <a:gd name="T69" fmla="*/ 12 h 70"/>
                  <a:gd name="T70" fmla="*/ 6 w 123"/>
                  <a:gd name="T71" fmla="*/ 12 h 70"/>
                  <a:gd name="T72" fmla="*/ 6 w 123"/>
                  <a:gd name="T73" fmla="*/ 8 h 70"/>
                  <a:gd name="T74" fmla="*/ 14 w 123"/>
                  <a:gd name="T75" fmla="*/ 8 h 70"/>
                  <a:gd name="T76" fmla="*/ 14 w 123"/>
                  <a:gd name="T77" fmla="*/ 8 h 70"/>
                  <a:gd name="T78" fmla="*/ 14 w 123"/>
                  <a:gd name="T79" fmla="*/ 0 h 70"/>
                  <a:gd name="T80" fmla="*/ 14 w 123"/>
                  <a:gd name="T81" fmla="*/ 0 h 70"/>
                  <a:gd name="T82" fmla="*/ 21 w 123"/>
                  <a:gd name="T83" fmla="*/ 0 h 70"/>
                  <a:gd name="T84" fmla="*/ 21 w 123"/>
                  <a:gd name="T85" fmla="*/ 0 h 70"/>
                  <a:gd name="T86" fmla="*/ 21 w 123"/>
                  <a:gd name="T87" fmla="*/ 0 h 7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23" h="70">
                    <a:moveTo>
                      <a:pt x="21" y="0"/>
                    </a:moveTo>
                    <a:lnTo>
                      <a:pt x="101" y="0"/>
                    </a:lnTo>
                    <a:lnTo>
                      <a:pt x="108" y="0"/>
                    </a:lnTo>
                    <a:lnTo>
                      <a:pt x="111" y="0"/>
                    </a:lnTo>
                    <a:lnTo>
                      <a:pt x="111" y="8"/>
                    </a:lnTo>
                    <a:lnTo>
                      <a:pt x="122" y="8"/>
                    </a:lnTo>
                    <a:lnTo>
                      <a:pt x="122" y="12"/>
                    </a:lnTo>
                    <a:lnTo>
                      <a:pt x="122" y="14"/>
                    </a:lnTo>
                    <a:lnTo>
                      <a:pt x="122" y="56"/>
                    </a:lnTo>
                    <a:lnTo>
                      <a:pt x="122" y="58"/>
                    </a:lnTo>
                    <a:lnTo>
                      <a:pt x="122" y="63"/>
                    </a:lnTo>
                    <a:lnTo>
                      <a:pt x="111" y="63"/>
                    </a:lnTo>
                    <a:lnTo>
                      <a:pt x="108" y="63"/>
                    </a:lnTo>
                    <a:lnTo>
                      <a:pt x="108" y="69"/>
                    </a:lnTo>
                    <a:lnTo>
                      <a:pt x="101" y="69"/>
                    </a:lnTo>
                    <a:lnTo>
                      <a:pt x="21" y="69"/>
                    </a:lnTo>
                    <a:lnTo>
                      <a:pt x="21" y="63"/>
                    </a:lnTo>
                    <a:lnTo>
                      <a:pt x="15" y="63"/>
                    </a:lnTo>
                    <a:lnTo>
                      <a:pt x="14" y="63"/>
                    </a:lnTo>
                    <a:lnTo>
                      <a:pt x="6" y="63"/>
                    </a:lnTo>
                    <a:lnTo>
                      <a:pt x="6" y="58"/>
                    </a:lnTo>
                    <a:lnTo>
                      <a:pt x="0" y="58"/>
                    </a:lnTo>
                    <a:lnTo>
                      <a:pt x="0" y="56"/>
                    </a:lnTo>
                    <a:lnTo>
                      <a:pt x="0" y="14"/>
                    </a:lnTo>
                    <a:lnTo>
                      <a:pt x="0" y="12"/>
                    </a:lnTo>
                    <a:lnTo>
                      <a:pt x="6" y="12"/>
                    </a:lnTo>
                    <a:lnTo>
                      <a:pt x="6" y="8"/>
                    </a:lnTo>
                    <a:lnTo>
                      <a:pt x="14" y="8"/>
                    </a:lnTo>
                    <a:lnTo>
                      <a:pt x="14" y="0"/>
                    </a:lnTo>
                    <a:lnTo>
                      <a:pt x="15" y="0"/>
                    </a:lnTo>
                    <a:lnTo>
                      <a:pt x="21"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 name="Freeform 66"/>
              <p:cNvSpPr>
                <a:spLocks/>
              </p:cNvSpPr>
              <p:nvPr/>
            </p:nvSpPr>
            <p:spPr bwMode="auto">
              <a:xfrm>
                <a:off x="3855" y="2898"/>
                <a:ext cx="116" cy="64"/>
              </a:xfrm>
              <a:custGeom>
                <a:avLst/>
                <a:gdLst>
                  <a:gd name="T0" fmla="*/ 93 w 116"/>
                  <a:gd name="T1" fmla="*/ 0 h 64"/>
                  <a:gd name="T2" fmla="*/ 99 w 116"/>
                  <a:gd name="T3" fmla="*/ 0 h 64"/>
                  <a:gd name="T4" fmla="*/ 100 w 116"/>
                  <a:gd name="T5" fmla="*/ 0 h 64"/>
                  <a:gd name="T6" fmla="*/ 100 w 116"/>
                  <a:gd name="T7" fmla="*/ 0 h 64"/>
                  <a:gd name="T8" fmla="*/ 109 w 116"/>
                  <a:gd name="T9" fmla="*/ 0 h 64"/>
                  <a:gd name="T10" fmla="*/ 112 w 116"/>
                  <a:gd name="T11" fmla="*/ 0 h 64"/>
                  <a:gd name="T12" fmla="*/ 112 w 116"/>
                  <a:gd name="T13" fmla="*/ 0 h 64"/>
                  <a:gd name="T14" fmla="*/ 115 w 116"/>
                  <a:gd name="T15" fmla="*/ 0 h 64"/>
                  <a:gd name="T16" fmla="*/ 115 w 116"/>
                  <a:gd name="T17" fmla="*/ 8 h 64"/>
                  <a:gd name="T18" fmla="*/ 115 w 116"/>
                  <a:gd name="T19" fmla="*/ 8 h 64"/>
                  <a:gd name="T20" fmla="*/ 115 w 116"/>
                  <a:gd name="T21" fmla="*/ 8 h 64"/>
                  <a:gd name="T22" fmla="*/ 115 w 116"/>
                  <a:gd name="T23" fmla="*/ 51 h 64"/>
                  <a:gd name="T24" fmla="*/ 115 w 116"/>
                  <a:gd name="T25" fmla="*/ 51 h 64"/>
                  <a:gd name="T26" fmla="*/ 115 w 116"/>
                  <a:gd name="T27" fmla="*/ 51 h 64"/>
                  <a:gd name="T28" fmla="*/ 115 w 116"/>
                  <a:gd name="T29" fmla="*/ 56 h 64"/>
                  <a:gd name="T30" fmla="*/ 112 w 116"/>
                  <a:gd name="T31" fmla="*/ 58 h 64"/>
                  <a:gd name="T32" fmla="*/ 112 w 116"/>
                  <a:gd name="T33" fmla="*/ 63 h 64"/>
                  <a:gd name="T34" fmla="*/ 109 w 116"/>
                  <a:gd name="T35" fmla="*/ 63 h 64"/>
                  <a:gd name="T36" fmla="*/ 101 w 116"/>
                  <a:gd name="T37" fmla="*/ 63 h 64"/>
                  <a:gd name="T38" fmla="*/ 100 w 116"/>
                  <a:gd name="T39" fmla="*/ 63 h 64"/>
                  <a:gd name="T40" fmla="*/ 99 w 116"/>
                  <a:gd name="T41" fmla="*/ 63 h 64"/>
                  <a:gd name="T42" fmla="*/ 93 w 116"/>
                  <a:gd name="T43" fmla="*/ 63 h 64"/>
                  <a:gd name="T44" fmla="*/ 17 w 116"/>
                  <a:gd name="T45" fmla="*/ 63 h 64"/>
                  <a:gd name="T46" fmla="*/ 15 w 116"/>
                  <a:gd name="T47" fmla="*/ 63 h 64"/>
                  <a:gd name="T48" fmla="*/ 15 w 116"/>
                  <a:gd name="T49" fmla="*/ 63 h 64"/>
                  <a:gd name="T50" fmla="*/ 15 w 116"/>
                  <a:gd name="T51" fmla="*/ 63 h 64"/>
                  <a:gd name="T52" fmla="*/ 5 w 116"/>
                  <a:gd name="T53" fmla="*/ 63 h 64"/>
                  <a:gd name="T54" fmla="*/ 0 w 116"/>
                  <a:gd name="T55" fmla="*/ 63 h 64"/>
                  <a:gd name="T56" fmla="*/ 0 w 116"/>
                  <a:gd name="T57" fmla="*/ 58 h 64"/>
                  <a:gd name="T58" fmla="*/ 0 w 116"/>
                  <a:gd name="T59" fmla="*/ 58 h 64"/>
                  <a:gd name="T60" fmla="*/ 0 w 116"/>
                  <a:gd name="T61" fmla="*/ 56 h 64"/>
                  <a:gd name="T62" fmla="*/ 0 w 116"/>
                  <a:gd name="T63" fmla="*/ 51 h 64"/>
                  <a:gd name="T64" fmla="*/ 0 w 116"/>
                  <a:gd name="T65" fmla="*/ 51 h 64"/>
                  <a:gd name="T66" fmla="*/ 0 w 116"/>
                  <a:gd name="T67" fmla="*/ 8 h 64"/>
                  <a:gd name="T68" fmla="*/ 0 w 116"/>
                  <a:gd name="T69" fmla="*/ 8 h 64"/>
                  <a:gd name="T70" fmla="*/ 0 w 116"/>
                  <a:gd name="T71" fmla="*/ 8 h 64"/>
                  <a:gd name="T72" fmla="*/ 0 w 116"/>
                  <a:gd name="T73" fmla="*/ 8 h 64"/>
                  <a:gd name="T74" fmla="*/ 0 w 116"/>
                  <a:gd name="T75" fmla="*/ 0 h 64"/>
                  <a:gd name="T76" fmla="*/ 0 w 116"/>
                  <a:gd name="T77" fmla="*/ 0 h 64"/>
                  <a:gd name="T78" fmla="*/ 5 w 116"/>
                  <a:gd name="T79" fmla="*/ 0 h 64"/>
                  <a:gd name="T80" fmla="*/ 5 w 116"/>
                  <a:gd name="T81" fmla="*/ 0 h 64"/>
                  <a:gd name="T82" fmla="*/ 15 w 116"/>
                  <a:gd name="T83" fmla="*/ 0 h 64"/>
                  <a:gd name="T84" fmla="*/ 15 w 116"/>
                  <a:gd name="T85" fmla="*/ 0 h 64"/>
                  <a:gd name="T86" fmla="*/ 17 w 116"/>
                  <a:gd name="T87" fmla="*/ 0 h 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6" h="64">
                    <a:moveTo>
                      <a:pt x="17" y="0"/>
                    </a:moveTo>
                    <a:lnTo>
                      <a:pt x="93" y="0"/>
                    </a:lnTo>
                    <a:lnTo>
                      <a:pt x="99" y="0"/>
                    </a:lnTo>
                    <a:lnTo>
                      <a:pt x="100" y="0"/>
                    </a:lnTo>
                    <a:lnTo>
                      <a:pt x="101" y="0"/>
                    </a:lnTo>
                    <a:lnTo>
                      <a:pt x="109" y="0"/>
                    </a:lnTo>
                    <a:lnTo>
                      <a:pt x="112" y="0"/>
                    </a:lnTo>
                    <a:lnTo>
                      <a:pt x="115" y="0"/>
                    </a:lnTo>
                    <a:lnTo>
                      <a:pt x="115" y="8"/>
                    </a:lnTo>
                    <a:lnTo>
                      <a:pt x="115" y="51"/>
                    </a:lnTo>
                    <a:lnTo>
                      <a:pt x="115" y="56"/>
                    </a:lnTo>
                    <a:lnTo>
                      <a:pt x="115" y="58"/>
                    </a:lnTo>
                    <a:lnTo>
                      <a:pt x="112" y="58"/>
                    </a:lnTo>
                    <a:lnTo>
                      <a:pt x="112" y="63"/>
                    </a:lnTo>
                    <a:lnTo>
                      <a:pt x="109" y="63"/>
                    </a:lnTo>
                    <a:lnTo>
                      <a:pt x="101" y="63"/>
                    </a:lnTo>
                    <a:lnTo>
                      <a:pt x="100" y="63"/>
                    </a:lnTo>
                    <a:lnTo>
                      <a:pt x="99" y="63"/>
                    </a:lnTo>
                    <a:lnTo>
                      <a:pt x="93" y="63"/>
                    </a:lnTo>
                    <a:lnTo>
                      <a:pt x="17" y="63"/>
                    </a:lnTo>
                    <a:lnTo>
                      <a:pt x="15" y="63"/>
                    </a:lnTo>
                    <a:lnTo>
                      <a:pt x="5" y="63"/>
                    </a:lnTo>
                    <a:lnTo>
                      <a:pt x="0" y="63"/>
                    </a:lnTo>
                    <a:lnTo>
                      <a:pt x="0" y="58"/>
                    </a:lnTo>
                    <a:lnTo>
                      <a:pt x="0" y="56"/>
                    </a:lnTo>
                    <a:lnTo>
                      <a:pt x="0" y="51"/>
                    </a:lnTo>
                    <a:lnTo>
                      <a:pt x="0" y="8"/>
                    </a:lnTo>
                    <a:lnTo>
                      <a:pt x="0" y="0"/>
                    </a:lnTo>
                    <a:lnTo>
                      <a:pt x="5" y="0"/>
                    </a:lnTo>
                    <a:lnTo>
                      <a:pt x="15" y="0"/>
                    </a:lnTo>
                    <a:lnTo>
                      <a:pt x="17"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 name="Freeform 67"/>
              <p:cNvSpPr>
                <a:spLocks/>
              </p:cNvSpPr>
              <p:nvPr/>
            </p:nvSpPr>
            <p:spPr bwMode="auto">
              <a:xfrm>
                <a:off x="4013" y="2803"/>
                <a:ext cx="120" cy="70"/>
              </a:xfrm>
              <a:custGeom>
                <a:avLst/>
                <a:gdLst>
                  <a:gd name="T0" fmla="*/ 95 w 120"/>
                  <a:gd name="T1" fmla="*/ 0 h 70"/>
                  <a:gd name="T2" fmla="*/ 99 w 120"/>
                  <a:gd name="T3" fmla="*/ 0 h 70"/>
                  <a:gd name="T4" fmla="*/ 103 w 120"/>
                  <a:gd name="T5" fmla="*/ 0 h 70"/>
                  <a:gd name="T6" fmla="*/ 103 w 120"/>
                  <a:gd name="T7" fmla="*/ 0 h 70"/>
                  <a:gd name="T8" fmla="*/ 103 w 120"/>
                  <a:gd name="T9" fmla="*/ 0 h 70"/>
                  <a:gd name="T10" fmla="*/ 107 w 120"/>
                  <a:gd name="T11" fmla="*/ 4 h 70"/>
                  <a:gd name="T12" fmla="*/ 119 w 120"/>
                  <a:gd name="T13" fmla="*/ 8 h 70"/>
                  <a:gd name="T14" fmla="*/ 119 w 120"/>
                  <a:gd name="T15" fmla="*/ 8 h 70"/>
                  <a:gd name="T16" fmla="*/ 119 w 120"/>
                  <a:gd name="T17" fmla="*/ 8 h 70"/>
                  <a:gd name="T18" fmla="*/ 119 w 120"/>
                  <a:gd name="T19" fmla="*/ 8 h 70"/>
                  <a:gd name="T20" fmla="*/ 119 w 120"/>
                  <a:gd name="T21" fmla="*/ 8 h 70"/>
                  <a:gd name="T22" fmla="*/ 119 w 120"/>
                  <a:gd name="T23" fmla="*/ 52 h 70"/>
                  <a:gd name="T24" fmla="*/ 119 w 120"/>
                  <a:gd name="T25" fmla="*/ 56 h 70"/>
                  <a:gd name="T26" fmla="*/ 119 w 120"/>
                  <a:gd name="T27" fmla="*/ 56 h 70"/>
                  <a:gd name="T28" fmla="*/ 119 w 120"/>
                  <a:gd name="T29" fmla="*/ 56 h 70"/>
                  <a:gd name="T30" fmla="*/ 119 w 120"/>
                  <a:gd name="T31" fmla="*/ 56 h 70"/>
                  <a:gd name="T32" fmla="*/ 112 w 120"/>
                  <a:gd name="T33" fmla="*/ 56 h 70"/>
                  <a:gd name="T34" fmla="*/ 107 w 120"/>
                  <a:gd name="T35" fmla="*/ 56 h 70"/>
                  <a:gd name="T36" fmla="*/ 103 w 120"/>
                  <a:gd name="T37" fmla="*/ 56 h 70"/>
                  <a:gd name="T38" fmla="*/ 103 w 120"/>
                  <a:gd name="T39" fmla="*/ 69 h 70"/>
                  <a:gd name="T40" fmla="*/ 103 w 120"/>
                  <a:gd name="T41" fmla="*/ 69 h 70"/>
                  <a:gd name="T42" fmla="*/ 95 w 120"/>
                  <a:gd name="T43" fmla="*/ 69 h 70"/>
                  <a:gd name="T44" fmla="*/ 18 w 120"/>
                  <a:gd name="T45" fmla="*/ 69 h 70"/>
                  <a:gd name="T46" fmla="*/ 18 w 120"/>
                  <a:gd name="T47" fmla="*/ 69 h 70"/>
                  <a:gd name="T48" fmla="*/ 18 w 120"/>
                  <a:gd name="T49" fmla="*/ 69 h 70"/>
                  <a:gd name="T50" fmla="*/ 18 w 120"/>
                  <a:gd name="T51" fmla="*/ 69 h 70"/>
                  <a:gd name="T52" fmla="*/ 9 w 120"/>
                  <a:gd name="T53" fmla="*/ 56 h 70"/>
                  <a:gd name="T54" fmla="*/ 7 w 120"/>
                  <a:gd name="T55" fmla="*/ 56 h 70"/>
                  <a:gd name="T56" fmla="*/ 0 w 120"/>
                  <a:gd name="T57" fmla="*/ 56 h 70"/>
                  <a:gd name="T58" fmla="*/ 0 w 120"/>
                  <a:gd name="T59" fmla="*/ 56 h 70"/>
                  <a:gd name="T60" fmla="*/ 0 w 120"/>
                  <a:gd name="T61" fmla="*/ 56 h 70"/>
                  <a:gd name="T62" fmla="*/ 0 w 120"/>
                  <a:gd name="T63" fmla="*/ 56 h 70"/>
                  <a:gd name="T64" fmla="*/ 0 w 120"/>
                  <a:gd name="T65" fmla="*/ 52 h 70"/>
                  <a:gd name="T66" fmla="*/ 0 w 120"/>
                  <a:gd name="T67" fmla="*/ 8 h 70"/>
                  <a:gd name="T68" fmla="*/ 0 w 120"/>
                  <a:gd name="T69" fmla="*/ 8 h 70"/>
                  <a:gd name="T70" fmla="*/ 0 w 120"/>
                  <a:gd name="T71" fmla="*/ 8 h 70"/>
                  <a:gd name="T72" fmla="*/ 0 w 120"/>
                  <a:gd name="T73" fmla="*/ 8 h 70"/>
                  <a:gd name="T74" fmla="*/ 0 w 120"/>
                  <a:gd name="T75" fmla="*/ 8 h 70"/>
                  <a:gd name="T76" fmla="*/ 7 w 120"/>
                  <a:gd name="T77" fmla="*/ 4 h 70"/>
                  <a:gd name="T78" fmla="*/ 7 w 120"/>
                  <a:gd name="T79" fmla="*/ 4 h 70"/>
                  <a:gd name="T80" fmla="*/ 9 w 120"/>
                  <a:gd name="T81" fmla="*/ 0 h 70"/>
                  <a:gd name="T82" fmla="*/ 18 w 120"/>
                  <a:gd name="T83" fmla="*/ 0 h 70"/>
                  <a:gd name="T84" fmla="*/ 18 w 120"/>
                  <a:gd name="T85" fmla="*/ 0 h 70"/>
                  <a:gd name="T86" fmla="*/ 18 w 120"/>
                  <a:gd name="T87" fmla="*/ 0 h 7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20" h="70">
                    <a:moveTo>
                      <a:pt x="18" y="0"/>
                    </a:moveTo>
                    <a:lnTo>
                      <a:pt x="95" y="0"/>
                    </a:lnTo>
                    <a:lnTo>
                      <a:pt x="99" y="0"/>
                    </a:lnTo>
                    <a:lnTo>
                      <a:pt x="103" y="0"/>
                    </a:lnTo>
                    <a:lnTo>
                      <a:pt x="107" y="4"/>
                    </a:lnTo>
                    <a:lnTo>
                      <a:pt x="112" y="4"/>
                    </a:lnTo>
                    <a:lnTo>
                      <a:pt x="119" y="8"/>
                    </a:lnTo>
                    <a:lnTo>
                      <a:pt x="119" y="52"/>
                    </a:lnTo>
                    <a:lnTo>
                      <a:pt x="119" y="56"/>
                    </a:lnTo>
                    <a:lnTo>
                      <a:pt x="112" y="56"/>
                    </a:lnTo>
                    <a:lnTo>
                      <a:pt x="107" y="56"/>
                    </a:lnTo>
                    <a:lnTo>
                      <a:pt x="103" y="56"/>
                    </a:lnTo>
                    <a:lnTo>
                      <a:pt x="103" y="69"/>
                    </a:lnTo>
                    <a:lnTo>
                      <a:pt x="99" y="69"/>
                    </a:lnTo>
                    <a:lnTo>
                      <a:pt x="95" y="69"/>
                    </a:lnTo>
                    <a:lnTo>
                      <a:pt x="18" y="69"/>
                    </a:lnTo>
                    <a:lnTo>
                      <a:pt x="9" y="56"/>
                    </a:lnTo>
                    <a:lnTo>
                      <a:pt x="7" y="56"/>
                    </a:lnTo>
                    <a:lnTo>
                      <a:pt x="0" y="56"/>
                    </a:lnTo>
                    <a:lnTo>
                      <a:pt x="0" y="52"/>
                    </a:lnTo>
                    <a:lnTo>
                      <a:pt x="0" y="8"/>
                    </a:lnTo>
                    <a:lnTo>
                      <a:pt x="7" y="4"/>
                    </a:lnTo>
                    <a:lnTo>
                      <a:pt x="9" y="0"/>
                    </a:lnTo>
                    <a:lnTo>
                      <a:pt x="18"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 name="Freeform 68"/>
              <p:cNvSpPr>
                <a:spLocks/>
              </p:cNvSpPr>
              <p:nvPr/>
            </p:nvSpPr>
            <p:spPr bwMode="auto">
              <a:xfrm>
                <a:off x="4020" y="2898"/>
                <a:ext cx="115" cy="64"/>
              </a:xfrm>
              <a:custGeom>
                <a:avLst/>
                <a:gdLst>
                  <a:gd name="T0" fmla="*/ 96 w 115"/>
                  <a:gd name="T1" fmla="*/ 0 h 64"/>
                  <a:gd name="T2" fmla="*/ 96 w 115"/>
                  <a:gd name="T3" fmla="*/ 0 h 64"/>
                  <a:gd name="T4" fmla="*/ 100 w 115"/>
                  <a:gd name="T5" fmla="*/ 0 h 64"/>
                  <a:gd name="T6" fmla="*/ 112 w 115"/>
                  <a:gd name="T7" fmla="*/ 0 h 64"/>
                  <a:gd name="T8" fmla="*/ 112 w 115"/>
                  <a:gd name="T9" fmla="*/ 0 h 64"/>
                  <a:gd name="T10" fmla="*/ 112 w 115"/>
                  <a:gd name="T11" fmla="*/ 0 h 64"/>
                  <a:gd name="T12" fmla="*/ 112 w 115"/>
                  <a:gd name="T13" fmla="*/ 8 h 64"/>
                  <a:gd name="T14" fmla="*/ 112 w 115"/>
                  <a:gd name="T15" fmla="*/ 8 h 64"/>
                  <a:gd name="T16" fmla="*/ 112 w 115"/>
                  <a:gd name="T17" fmla="*/ 8 h 64"/>
                  <a:gd name="T18" fmla="*/ 114 w 115"/>
                  <a:gd name="T19" fmla="*/ 12 h 64"/>
                  <a:gd name="T20" fmla="*/ 114 w 115"/>
                  <a:gd name="T21" fmla="*/ 12 h 64"/>
                  <a:gd name="T22" fmla="*/ 114 w 115"/>
                  <a:gd name="T23" fmla="*/ 51 h 64"/>
                  <a:gd name="T24" fmla="*/ 114 w 115"/>
                  <a:gd name="T25" fmla="*/ 56 h 64"/>
                  <a:gd name="T26" fmla="*/ 112 w 115"/>
                  <a:gd name="T27" fmla="*/ 58 h 64"/>
                  <a:gd name="T28" fmla="*/ 112 w 115"/>
                  <a:gd name="T29" fmla="*/ 58 h 64"/>
                  <a:gd name="T30" fmla="*/ 112 w 115"/>
                  <a:gd name="T31" fmla="*/ 63 h 64"/>
                  <a:gd name="T32" fmla="*/ 112 w 115"/>
                  <a:gd name="T33" fmla="*/ 63 h 64"/>
                  <a:gd name="T34" fmla="*/ 112 w 115"/>
                  <a:gd name="T35" fmla="*/ 63 h 64"/>
                  <a:gd name="T36" fmla="*/ 112 w 115"/>
                  <a:gd name="T37" fmla="*/ 63 h 64"/>
                  <a:gd name="T38" fmla="*/ 100 w 115"/>
                  <a:gd name="T39" fmla="*/ 63 h 64"/>
                  <a:gd name="T40" fmla="*/ 96 w 115"/>
                  <a:gd name="T41" fmla="*/ 63 h 64"/>
                  <a:gd name="T42" fmla="*/ 96 w 115"/>
                  <a:gd name="T43" fmla="*/ 63 h 64"/>
                  <a:gd name="T44" fmla="*/ 22 w 115"/>
                  <a:gd name="T45" fmla="*/ 63 h 64"/>
                  <a:gd name="T46" fmla="*/ 22 w 115"/>
                  <a:gd name="T47" fmla="*/ 63 h 64"/>
                  <a:gd name="T48" fmla="*/ 16 w 115"/>
                  <a:gd name="T49" fmla="*/ 63 h 64"/>
                  <a:gd name="T50" fmla="*/ 11 w 115"/>
                  <a:gd name="T51" fmla="*/ 63 h 64"/>
                  <a:gd name="T52" fmla="*/ 11 w 115"/>
                  <a:gd name="T53" fmla="*/ 63 h 64"/>
                  <a:gd name="T54" fmla="*/ 11 w 115"/>
                  <a:gd name="T55" fmla="*/ 63 h 64"/>
                  <a:gd name="T56" fmla="*/ 11 w 115"/>
                  <a:gd name="T57" fmla="*/ 63 h 64"/>
                  <a:gd name="T58" fmla="*/ 2 w 115"/>
                  <a:gd name="T59" fmla="*/ 63 h 64"/>
                  <a:gd name="T60" fmla="*/ 0 w 115"/>
                  <a:gd name="T61" fmla="*/ 58 h 64"/>
                  <a:gd name="T62" fmla="*/ 0 w 115"/>
                  <a:gd name="T63" fmla="*/ 56 h 64"/>
                  <a:gd name="T64" fmla="*/ 0 w 115"/>
                  <a:gd name="T65" fmla="*/ 51 h 64"/>
                  <a:gd name="T66" fmla="*/ 0 w 115"/>
                  <a:gd name="T67" fmla="*/ 12 h 64"/>
                  <a:gd name="T68" fmla="*/ 0 w 115"/>
                  <a:gd name="T69" fmla="*/ 12 h 64"/>
                  <a:gd name="T70" fmla="*/ 0 w 115"/>
                  <a:gd name="T71" fmla="*/ 8 h 64"/>
                  <a:gd name="T72" fmla="*/ 0 w 115"/>
                  <a:gd name="T73" fmla="*/ 8 h 64"/>
                  <a:gd name="T74" fmla="*/ 2 w 115"/>
                  <a:gd name="T75" fmla="*/ 8 h 64"/>
                  <a:gd name="T76" fmla="*/ 11 w 115"/>
                  <a:gd name="T77" fmla="*/ 8 h 64"/>
                  <a:gd name="T78" fmla="*/ 11 w 115"/>
                  <a:gd name="T79" fmla="*/ 0 h 64"/>
                  <a:gd name="T80" fmla="*/ 11 w 115"/>
                  <a:gd name="T81" fmla="*/ 0 h 64"/>
                  <a:gd name="T82" fmla="*/ 11 w 115"/>
                  <a:gd name="T83" fmla="*/ 0 h 64"/>
                  <a:gd name="T84" fmla="*/ 16 w 115"/>
                  <a:gd name="T85" fmla="*/ 0 h 64"/>
                  <a:gd name="T86" fmla="*/ 22 w 115"/>
                  <a:gd name="T87" fmla="*/ 0 h 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5" h="64">
                    <a:moveTo>
                      <a:pt x="22" y="0"/>
                    </a:moveTo>
                    <a:lnTo>
                      <a:pt x="96" y="0"/>
                    </a:lnTo>
                    <a:lnTo>
                      <a:pt x="100" y="0"/>
                    </a:lnTo>
                    <a:lnTo>
                      <a:pt x="112" y="0"/>
                    </a:lnTo>
                    <a:lnTo>
                      <a:pt x="112" y="8"/>
                    </a:lnTo>
                    <a:lnTo>
                      <a:pt x="114" y="12"/>
                    </a:lnTo>
                    <a:lnTo>
                      <a:pt x="114" y="51"/>
                    </a:lnTo>
                    <a:lnTo>
                      <a:pt x="114" y="56"/>
                    </a:lnTo>
                    <a:lnTo>
                      <a:pt x="112" y="58"/>
                    </a:lnTo>
                    <a:lnTo>
                      <a:pt x="112" y="63"/>
                    </a:lnTo>
                    <a:lnTo>
                      <a:pt x="100" y="63"/>
                    </a:lnTo>
                    <a:lnTo>
                      <a:pt x="96" y="63"/>
                    </a:lnTo>
                    <a:lnTo>
                      <a:pt x="22" y="63"/>
                    </a:lnTo>
                    <a:lnTo>
                      <a:pt x="16" y="63"/>
                    </a:lnTo>
                    <a:lnTo>
                      <a:pt x="11" y="63"/>
                    </a:lnTo>
                    <a:lnTo>
                      <a:pt x="2" y="63"/>
                    </a:lnTo>
                    <a:lnTo>
                      <a:pt x="0" y="58"/>
                    </a:lnTo>
                    <a:lnTo>
                      <a:pt x="0" y="56"/>
                    </a:lnTo>
                    <a:lnTo>
                      <a:pt x="0" y="51"/>
                    </a:lnTo>
                    <a:lnTo>
                      <a:pt x="0" y="12"/>
                    </a:lnTo>
                    <a:lnTo>
                      <a:pt x="0" y="8"/>
                    </a:lnTo>
                    <a:lnTo>
                      <a:pt x="2" y="8"/>
                    </a:lnTo>
                    <a:lnTo>
                      <a:pt x="11" y="8"/>
                    </a:lnTo>
                    <a:lnTo>
                      <a:pt x="11" y="0"/>
                    </a:lnTo>
                    <a:lnTo>
                      <a:pt x="16" y="0"/>
                    </a:lnTo>
                    <a:lnTo>
                      <a:pt x="22"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 name="Freeform 69"/>
              <p:cNvSpPr>
                <a:spLocks/>
              </p:cNvSpPr>
              <p:nvPr/>
            </p:nvSpPr>
            <p:spPr bwMode="auto">
              <a:xfrm>
                <a:off x="3362" y="3146"/>
                <a:ext cx="113" cy="78"/>
              </a:xfrm>
              <a:custGeom>
                <a:avLst/>
                <a:gdLst>
                  <a:gd name="T0" fmla="*/ 84 w 113"/>
                  <a:gd name="T1" fmla="*/ 0 h 78"/>
                  <a:gd name="T2" fmla="*/ 97 w 113"/>
                  <a:gd name="T3" fmla="*/ 0 h 78"/>
                  <a:gd name="T4" fmla="*/ 97 w 113"/>
                  <a:gd name="T5" fmla="*/ 0 h 78"/>
                  <a:gd name="T6" fmla="*/ 97 w 113"/>
                  <a:gd name="T7" fmla="*/ 0 h 78"/>
                  <a:gd name="T8" fmla="*/ 102 w 113"/>
                  <a:gd name="T9" fmla="*/ 0 h 78"/>
                  <a:gd name="T10" fmla="*/ 102 w 113"/>
                  <a:gd name="T11" fmla="*/ 0 h 78"/>
                  <a:gd name="T12" fmla="*/ 108 w 113"/>
                  <a:gd name="T13" fmla="*/ 0 h 78"/>
                  <a:gd name="T14" fmla="*/ 112 w 113"/>
                  <a:gd name="T15" fmla="*/ 6 h 78"/>
                  <a:gd name="T16" fmla="*/ 112 w 113"/>
                  <a:gd name="T17" fmla="*/ 6 h 78"/>
                  <a:gd name="T18" fmla="*/ 112 w 113"/>
                  <a:gd name="T19" fmla="*/ 13 h 78"/>
                  <a:gd name="T20" fmla="*/ 112 w 113"/>
                  <a:gd name="T21" fmla="*/ 13 h 78"/>
                  <a:gd name="T22" fmla="*/ 112 w 113"/>
                  <a:gd name="T23" fmla="*/ 66 h 78"/>
                  <a:gd name="T24" fmla="*/ 112 w 113"/>
                  <a:gd name="T25" fmla="*/ 66 h 78"/>
                  <a:gd name="T26" fmla="*/ 112 w 113"/>
                  <a:gd name="T27" fmla="*/ 68 h 78"/>
                  <a:gd name="T28" fmla="*/ 112 w 113"/>
                  <a:gd name="T29" fmla="*/ 69 h 78"/>
                  <a:gd name="T30" fmla="*/ 112 w 113"/>
                  <a:gd name="T31" fmla="*/ 69 h 78"/>
                  <a:gd name="T32" fmla="*/ 108 w 113"/>
                  <a:gd name="T33" fmla="*/ 69 h 78"/>
                  <a:gd name="T34" fmla="*/ 102 w 113"/>
                  <a:gd name="T35" fmla="*/ 69 h 78"/>
                  <a:gd name="T36" fmla="*/ 102 w 113"/>
                  <a:gd name="T37" fmla="*/ 75 h 78"/>
                  <a:gd name="T38" fmla="*/ 97 w 113"/>
                  <a:gd name="T39" fmla="*/ 77 h 78"/>
                  <a:gd name="T40" fmla="*/ 97 w 113"/>
                  <a:gd name="T41" fmla="*/ 77 h 78"/>
                  <a:gd name="T42" fmla="*/ 84 w 113"/>
                  <a:gd name="T43" fmla="*/ 77 h 78"/>
                  <a:gd name="T44" fmla="*/ 25 w 113"/>
                  <a:gd name="T45" fmla="*/ 77 h 78"/>
                  <a:gd name="T46" fmla="*/ 25 w 113"/>
                  <a:gd name="T47" fmla="*/ 77 h 78"/>
                  <a:gd name="T48" fmla="*/ 25 w 113"/>
                  <a:gd name="T49" fmla="*/ 77 h 78"/>
                  <a:gd name="T50" fmla="*/ 18 w 113"/>
                  <a:gd name="T51" fmla="*/ 75 h 78"/>
                  <a:gd name="T52" fmla="*/ 12 w 113"/>
                  <a:gd name="T53" fmla="*/ 75 h 78"/>
                  <a:gd name="T54" fmla="*/ 12 w 113"/>
                  <a:gd name="T55" fmla="*/ 69 h 78"/>
                  <a:gd name="T56" fmla="*/ 6 w 113"/>
                  <a:gd name="T57" fmla="*/ 69 h 78"/>
                  <a:gd name="T58" fmla="*/ 6 w 113"/>
                  <a:gd name="T59" fmla="*/ 69 h 78"/>
                  <a:gd name="T60" fmla="*/ 0 w 113"/>
                  <a:gd name="T61" fmla="*/ 68 h 78"/>
                  <a:gd name="T62" fmla="*/ 0 w 113"/>
                  <a:gd name="T63" fmla="*/ 66 h 78"/>
                  <a:gd name="T64" fmla="*/ 0 w 113"/>
                  <a:gd name="T65" fmla="*/ 66 h 78"/>
                  <a:gd name="T66" fmla="*/ 0 w 113"/>
                  <a:gd name="T67" fmla="*/ 13 h 78"/>
                  <a:gd name="T68" fmla="*/ 0 w 113"/>
                  <a:gd name="T69" fmla="*/ 13 h 78"/>
                  <a:gd name="T70" fmla="*/ 0 w 113"/>
                  <a:gd name="T71" fmla="*/ 13 h 78"/>
                  <a:gd name="T72" fmla="*/ 6 w 113"/>
                  <a:gd name="T73" fmla="*/ 6 h 78"/>
                  <a:gd name="T74" fmla="*/ 6 w 113"/>
                  <a:gd name="T75" fmla="*/ 6 h 78"/>
                  <a:gd name="T76" fmla="*/ 6 w 113"/>
                  <a:gd name="T77" fmla="*/ 0 h 78"/>
                  <a:gd name="T78" fmla="*/ 12 w 113"/>
                  <a:gd name="T79" fmla="*/ 0 h 78"/>
                  <a:gd name="T80" fmla="*/ 12 w 113"/>
                  <a:gd name="T81" fmla="*/ 0 h 78"/>
                  <a:gd name="T82" fmla="*/ 18 w 113"/>
                  <a:gd name="T83" fmla="*/ 0 h 78"/>
                  <a:gd name="T84" fmla="*/ 25 w 113"/>
                  <a:gd name="T85" fmla="*/ 0 h 78"/>
                  <a:gd name="T86" fmla="*/ 25 w 113"/>
                  <a:gd name="T87" fmla="*/ 0 h 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3" h="78">
                    <a:moveTo>
                      <a:pt x="25" y="0"/>
                    </a:moveTo>
                    <a:lnTo>
                      <a:pt x="84" y="0"/>
                    </a:lnTo>
                    <a:lnTo>
                      <a:pt x="97" y="0"/>
                    </a:lnTo>
                    <a:lnTo>
                      <a:pt x="102" y="0"/>
                    </a:lnTo>
                    <a:lnTo>
                      <a:pt x="108" y="0"/>
                    </a:lnTo>
                    <a:lnTo>
                      <a:pt x="112" y="6"/>
                    </a:lnTo>
                    <a:lnTo>
                      <a:pt x="112" y="13"/>
                    </a:lnTo>
                    <a:lnTo>
                      <a:pt x="112" y="66"/>
                    </a:lnTo>
                    <a:lnTo>
                      <a:pt x="112" y="68"/>
                    </a:lnTo>
                    <a:lnTo>
                      <a:pt x="112" y="69"/>
                    </a:lnTo>
                    <a:lnTo>
                      <a:pt x="108" y="69"/>
                    </a:lnTo>
                    <a:lnTo>
                      <a:pt x="102" y="69"/>
                    </a:lnTo>
                    <a:lnTo>
                      <a:pt x="102" y="75"/>
                    </a:lnTo>
                    <a:lnTo>
                      <a:pt x="97" y="75"/>
                    </a:lnTo>
                    <a:lnTo>
                      <a:pt x="97" y="77"/>
                    </a:lnTo>
                    <a:lnTo>
                      <a:pt x="84" y="77"/>
                    </a:lnTo>
                    <a:lnTo>
                      <a:pt x="25" y="77"/>
                    </a:lnTo>
                    <a:lnTo>
                      <a:pt x="18" y="77"/>
                    </a:lnTo>
                    <a:lnTo>
                      <a:pt x="18" y="75"/>
                    </a:lnTo>
                    <a:lnTo>
                      <a:pt x="12" y="75"/>
                    </a:lnTo>
                    <a:lnTo>
                      <a:pt x="12" y="69"/>
                    </a:lnTo>
                    <a:lnTo>
                      <a:pt x="6" y="69"/>
                    </a:lnTo>
                    <a:lnTo>
                      <a:pt x="0" y="68"/>
                    </a:lnTo>
                    <a:lnTo>
                      <a:pt x="0" y="66"/>
                    </a:lnTo>
                    <a:lnTo>
                      <a:pt x="0" y="13"/>
                    </a:lnTo>
                    <a:lnTo>
                      <a:pt x="0" y="6"/>
                    </a:lnTo>
                    <a:lnTo>
                      <a:pt x="6" y="6"/>
                    </a:lnTo>
                    <a:lnTo>
                      <a:pt x="6" y="0"/>
                    </a:lnTo>
                    <a:lnTo>
                      <a:pt x="12" y="0"/>
                    </a:lnTo>
                    <a:lnTo>
                      <a:pt x="18" y="0"/>
                    </a:lnTo>
                    <a:lnTo>
                      <a:pt x="25"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9" name="Freeform 70"/>
              <p:cNvSpPr>
                <a:spLocks/>
              </p:cNvSpPr>
              <p:nvPr/>
            </p:nvSpPr>
            <p:spPr bwMode="auto">
              <a:xfrm>
                <a:off x="3525" y="3146"/>
                <a:ext cx="99" cy="78"/>
              </a:xfrm>
              <a:custGeom>
                <a:avLst/>
                <a:gdLst>
                  <a:gd name="T0" fmla="*/ 88 w 99"/>
                  <a:gd name="T1" fmla="*/ 0 h 78"/>
                  <a:gd name="T2" fmla="*/ 88 w 99"/>
                  <a:gd name="T3" fmla="*/ 0 h 78"/>
                  <a:gd name="T4" fmla="*/ 88 w 99"/>
                  <a:gd name="T5" fmla="*/ 0 h 78"/>
                  <a:gd name="T6" fmla="*/ 90 w 99"/>
                  <a:gd name="T7" fmla="*/ 0 h 78"/>
                  <a:gd name="T8" fmla="*/ 90 w 99"/>
                  <a:gd name="T9" fmla="*/ 0 h 78"/>
                  <a:gd name="T10" fmla="*/ 98 w 99"/>
                  <a:gd name="T11" fmla="*/ 0 h 78"/>
                  <a:gd name="T12" fmla="*/ 98 w 99"/>
                  <a:gd name="T13" fmla="*/ 0 h 78"/>
                  <a:gd name="T14" fmla="*/ 98 w 99"/>
                  <a:gd name="T15" fmla="*/ 6 h 78"/>
                  <a:gd name="T16" fmla="*/ 98 w 99"/>
                  <a:gd name="T17" fmla="*/ 6 h 78"/>
                  <a:gd name="T18" fmla="*/ 98 w 99"/>
                  <a:gd name="T19" fmla="*/ 13 h 78"/>
                  <a:gd name="T20" fmla="*/ 98 w 99"/>
                  <a:gd name="T21" fmla="*/ 13 h 78"/>
                  <a:gd name="T22" fmla="*/ 98 w 99"/>
                  <a:gd name="T23" fmla="*/ 66 h 78"/>
                  <a:gd name="T24" fmla="*/ 98 w 99"/>
                  <a:gd name="T25" fmla="*/ 66 h 78"/>
                  <a:gd name="T26" fmla="*/ 98 w 99"/>
                  <a:gd name="T27" fmla="*/ 68 h 78"/>
                  <a:gd name="T28" fmla="*/ 98 w 99"/>
                  <a:gd name="T29" fmla="*/ 69 h 78"/>
                  <a:gd name="T30" fmla="*/ 98 w 99"/>
                  <a:gd name="T31" fmla="*/ 69 h 78"/>
                  <a:gd name="T32" fmla="*/ 98 w 99"/>
                  <a:gd name="T33" fmla="*/ 69 h 78"/>
                  <a:gd name="T34" fmla="*/ 98 w 99"/>
                  <a:gd name="T35" fmla="*/ 69 h 78"/>
                  <a:gd name="T36" fmla="*/ 90 w 99"/>
                  <a:gd name="T37" fmla="*/ 75 h 78"/>
                  <a:gd name="T38" fmla="*/ 88 w 99"/>
                  <a:gd name="T39" fmla="*/ 77 h 78"/>
                  <a:gd name="T40" fmla="*/ 88 w 99"/>
                  <a:gd name="T41" fmla="*/ 77 h 78"/>
                  <a:gd name="T42" fmla="*/ 88 w 99"/>
                  <a:gd name="T43" fmla="*/ 77 h 78"/>
                  <a:gd name="T44" fmla="*/ 18 w 99"/>
                  <a:gd name="T45" fmla="*/ 77 h 78"/>
                  <a:gd name="T46" fmla="*/ 15 w 99"/>
                  <a:gd name="T47" fmla="*/ 77 h 78"/>
                  <a:gd name="T48" fmla="*/ 7 w 99"/>
                  <a:gd name="T49" fmla="*/ 77 h 78"/>
                  <a:gd name="T50" fmla="*/ 7 w 99"/>
                  <a:gd name="T51" fmla="*/ 75 h 78"/>
                  <a:gd name="T52" fmla="*/ 7 w 99"/>
                  <a:gd name="T53" fmla="*/ 75 h 78"/>
                  <a:gd name="T54" fmla="*/ 7 w 99"/>
                  <a:gd name="T55" fmla="*/ 69 h 78"/>
                  <a:gd name="T56" fmla="*/ 2 w 99"/>
                  <a:gd name="T57" fmla="*/ 69 h 78"/>
                  <a:gd name="T58" fmla="*/ 1 w 99"/>
                  <a:gd name="T59" fmla="*/ 69 h 78"/>
                  <a:gd name="T60" fmla="*/ 0 w 99"/>
                  <a:gd name="T61" fmla="*/ 68 h 78"/>
                  <a:gd name="T62" fmla="*/ 0 w 99"/>
                  <a:gd name="T63" fmla="*/ 66 h 78"/>
                  <a:gd name="T64" fmla="*/ 0 w 99"/>
                  <a:gd name="T65" fmla="*/ 66 h 78"/>
                  <a:gd name="T66" fmla="*/ 0 w 99"/>
                  <a:gd name="T67" fmla="*/ 13 h 78"/>
                  <a:gd name="T68" fmla="*/ 0 w 99"/>
                  <a:gd name="T69" fmla="*/ 13 h 78"/>
                  <a:gd name="T70" fmla="*/ 0 w 99"/>
                  <a:gd name="T71" fmla="*/ 13 h 78"/>
                  <a:gd name="T72" fmla="*/ 1 w 99"/>
                  <a:gd name="T73" fmla="*/ 6 h 78"/>
                  <a:gd name="T74" fmla="*/ 1 w 99"/>
                  <a:gd name="T75" fmla="*/ 6 h 78"/>
                  <a:gd name="T76" fmla="*/ 7 w 99"/>
                  <a:gd name="T77" fmla="*/ 0 h 78"/>
                  <a:gd name="T78" fmla="*/ 7 w 99"/>
                  <a:gd name="T79" fmla="*/ 0 h 78"/>
                  <a:gd name="T80" fmla="*/ 7 w 99"/>
                  <a:gd name="T81" fmla="*/ 0 h 78"/>
                  <a:gd name="T82" fmla="*/ 7 w 99"/>
                  <a:gd name="T83" fmla="*/ 0 h 78"/>
                  <a:gd name="T84" fmla="*/ 15 w 99"/>
                  <a:gd name="T85" fmla="*/ 0 h 78"/>
                  <a:gd name="T86" fmla="*/ 18 w 99"/>
                  <a:gd name="T87" fmla="*/ 0 h 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99" h="78">
                    <a:moveTo>
                      <a:pt x="18" y="0"/>
                    </a:moveTo>
                    <a:lnTo>
                      <a:pt x="88" y="0"/>
                    </a:lnTo>
                    <a:lnTo>
                      <a:pt x="90" y="0"/>
                    </a:lnTo>
                    <a:lnTo>
                      <a:pt x="98" y="0"/>
                    </a:lnTo>
                    <a:lnTo>
                      <a:pt x="98" y="6"/>
                    </a:lnTo>
                    <a:lnTo>
                      <a:pt x="98" y="13"/>
                    </a:lnTo>
                    <a:lnTo>
                      <a:pt x="98" y="66"/>
                    </a:lnTo>
                    <a:lnTo>
                      <a:pt x="98" y="68"/>
                    </a:lnTo>
                    <a:lnTo>
                      <a:pt x="98" y="69"/>
                    </a:lnTo>
                    <a:lnTo>
                      <a:pt x="90" y="75"/>
                    </a:lnTo>
                    <a:lnTo>
                      <a:pt x="88" y="77"/>
                    </a:lnTo>
                    <a:lnTo>
                      <a:pt x="18" y="77"/>
                    </a:lnTo>
                    <a:lnTo>
                      <a:pt x="15" y="77"/>
                    </a:lnTo>
                    <a:lnTo>
                      <a:pt x="7" y="77"/>
                    </a:lnTo>
                    <a:lnTo>
                      <a:pt x="7" y="75"/>
                    </a:lnTo>
                    <a:lnTo>
                      <a:pt x="7" y="69"/>
                    </a:lnTo>
                    <a:lnTo>
                      <a:pt x="2" y="69"/>
                    </a:lnTo>
                    <a:lnTo>
                      <a:pt x="1" y="69"/>
                    </a:lnTo>
                    <a:lnTo>
                      <a:pt x="0" y="68"/>
                    </a:lnTo>
                    <a:lnTo>
                      <a:pt x="0" y="66"/>
                    </a:lnTo>
                    <a:lnTo>
                      <a:pt x="0" y="13"/>
                    </a:lnTo>
                    <a:lnTo>
                      <a:pt x="0" y="6"/>
                    </a:lnTo>
                    <a:lnTo>
                      <a:pt x="1" y="6"/>
                    </a:lnTo>
                    <a:lnTo>
                      <a:pt x="2" y="0"/>
                    </a:lnTo>
                    <a:lnTo>
                      <a:pt x="7" y="0"/>
                    </a:lnTo>
                    <a:lnTo>
                      <a:pt x="15" y="0"/>
                    </a:lnTo>
                    <a:lnTo>
                      <a:pt x="18"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0" name="Freeform 71"/>
              <p:cNvSpPr>
                <a:spLocks/>
              </p:cNvSpPr>
              <p:nvPr/>
            </p:nvSpPr>
            <p:spPr bwMode="auto">
              <a:xfrm>
                <a:off x="3676" y="3146"/>
                <a:ext cx="109" cy="78"/>
              </a:xfrm>
              <a:custGeom>
                <a:avLst/>
                <a:gdLst>
                  <a:gd name="T0" fmla="*/ 92 w 109"/>
                  <a:gd name="T1" fmla="*/ 0 h 78"/>
                  <a:gd name="T2" fmla="*/ 92 w 109"/>
                  <a:gd name="T3" fmla="*/ 0 h 78"/>
                  <a:gd name="T4" fmla="*/ 92 w 109"/>
                  <a:gd name="T5" fmla="*/ 0 h 78"/>
                  <a:gd name="T6" fmla="*/ 98 w 109"/>
                  <a:gd name="T7" fmla="*/ 0 h 78"/>
                  <a:gd name="T8" fmla="*/ 98 w 109"/>
                  <a:gd name="T9" fmla="*/ 0 h 78"/>
                  <a:gd name="T10" fmla="*/ 101 w 109"/>
                  <a:gd name="T11" fmla="*/ 0 h 78"/>
                  <a:gd name="T12" fmla="*/ 101 w 109"/>
                  <a:gd name="T13" fmla="*/ 0 h 78"/>
                  <a:gd name="T14" fmla="*/ 101 w 109"/>
                  <a:gd name="T15" fmla="*/ 6 h 78"/>
                  <a:gd name="T16" fmla="*/ 108 w 109"/>
                  <a:gd name="T17" fmla="*/ 6 h 78"/>
                  <a:gd name="T18" fmla="*/ 108 w 109"/>
                  <a:gd name="T19" fmla="*/ 13 h 78"/>
                  <a:gd name="T20" fmla="*/ 108 w 109"/>
                  <a:gd name="T21" fmla="*/ 13 h 78"/>
                  <a:gd name="T22" fmla="*/ 108 w 109"/>
                  <a:gd name="T23" fmla="*/ 66 h 78"/>
                  <a:gd name="T24" fmla="*/ 108 w 109"/>
                  <a:gd name="T25" fmla="*/ 66 h 78"/>
                  <a:gd name="T26" fmla="*/ 108 w 109"/>
                  <a:gd name="T27" fmla="*/ 68 h 78"/>
                  <a:gd name="T28" fmla="*/ 108 w 109"/>
                  <a:gd name="T29" fmla="*/ 69 h 78"/>
                  <a:gd name="T30" fmla="*/ 101 w 109"/>
                  <a:gd name="T31" fmla="*/ 69 h 78"/>
                  <a:gd name="T32" fmla="*/ 101 w 109"/>
                  <a:gd name="T33" fmla="*/ 69 h 78"/>
                  <a:gd name="T34" fmla="*/ 98 w 109"/>
                  <a:gd name="T35" fmla="*/ 69 h 78"/>
                  <a:gd name="T36" fmla="*/ 98 w 109"/>
                  <a:gd name="T37" fmla="*/ 75 h 78"/>
                  <a:gd name="T38" fmla="*/ 92 w 109"/>
                  <a:gd name="T39" fmla="*/ 77 h 78"/>
                  <a:gd name="T40" fmla="*/ 92 w 109"/>
                  <a:gd name="T41" fmla="*/ 77 h 78"/>
                  <a:gd name="T42" fmla="*/ 92 w 109"/>
                  <a:gd name="T43" fmla="*/ 77 h 78"/>
                  <a:gd name="T44" fmla="*/ 18 w 109"/>
                  <a:gd name="T45" fmla="*/ 77 h 78"/>
                  <a:gd name="T46" fmla="*/ 18 w 109"/>
                  <a:gd name="T47" fmla="*/ 77 h 78"/>
                  <a:gd name="T48" fmla="*/ 10 w 109"/>
                  <a:gd name="T49" fmla="*/ 77 h 78"/>
                  <a:gd name="T50" fmla="*/ 10 w 109"/>
                  <a:gd name="T51" fmla="*/ 75 h 78"/>
                  <a:gd name="T52" fmla="*/ 10 w 109"/>
                  <a:gd name="T53" fmla="*/ 75 h 78"/>
                  <a:gd name="T54" fmla="*/ 10 w 109"/>
                  <a:gd name="T55" fmla="*/ 69 h 78"/>
                  <a:gd name="T56" fmla="*/ 10 w 109"/>
                  <a:gd name="T57" fmla="*/ 69 h 78"/>
                  <a:gd name="T58" fmla="*/ 10 w 109"/>
                  <a:gd name="T59" fmla="*/ 69 h 78"/>
                  <a:gd name="T60" fmla="*/ 0 w 109"/>
                  <a:gd name="T61" fmla="*/ 68 h 78"/>
                  <a:gd name="T62" fmla="*/ 0 w 109"/>
                  <a:gd name="T63" fmla="*/ 66 h 78"/>
                  <a:gd name="T64" fmla="*/ 0 w 109"/>
                  <a:gd name="T65" fmla="*/ 66 h 78"/>
                  <a:gd name="T66" fmla="*/ 0 w 109"/>
                  <a:gd name="T67" fmla="*/ 13 h 78"/>
                  <a:gd name="T68" fmla="*/ 0 w 109"/>
                  <a:gd name="T69" fmla="*/ 13 h 78"/>
                  <a:gd name="T70" fmla="*/ 0 w 109"/>
                  <a:gd name="T71" fmla="*/ 13 h 78"/>
                  <a:gd name="T72" fmla="*/ 0 w 109"/>
                  <a:gd name="T73" fmla="*/ 6 h 78"/>
                  <a:gd name="T74" fmla="*/ 10 w 109"/>
                  <a:gd name="T75" fmla="*/ 6 h 78"/>
                  <a:gd name="T76" fmla="*/ 10 w 109"/>
                  <a:gd name="T77" fmla="*/ 0 h 78"/>
                  <a:gd name="T78" fmla="*/ 10 w 109"/>
                  <a:gd name="T79" fmla="*/ 0 h 78"/>
                  <a:gd name="T80" fmla="*/ 10 w 109"/>
                  <a:gd name="T81" fmla="*/ 0 h 78"/>
                  <a:gd name="T82" fmla="*/ 10 w 109"/>
                  <a:gd name="T83" fmla="*/ 0 h 78"/>
                  <a:gd name="T84" fmla="*/ 12 w 109"/>
                  <a:gd name="T85" fmla="*/ 0 h 78"/>
                  <a:gd name="T86" fmla="*/ 18 w 109"/>
                  <a:gd name="T87" fmla="*/ 0 h 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9" h="78">
                    <a:moveTo>
                      <a:pt x="18" y="0"/>
                    </a:moveTo>
                    <a:lnTo>
                      <a:pt x="92" y="0"/>
                    </a:lnTo>
                    <a:lnTo>
                      <a:pt x="98" y="0"/>
                    </a:lnTo>
                    <a:lnTo>
                      <a:pt x="101" y="0"/>
                    </a:lnTo>
                    <a:lnTo>
                      <a:pt x="101" y="6"/>
                    </a:lnTo>
                    <a:lnTo>
                      <a:pt x="108" y="6"/>
                    </a:lnTo>
                    <a:lnTo>
                      <a:pt x="108" y="13"/>
                    </a:lnTo>
                    <a:lnTo>
                      <a:pt x="108" y="66"/>
                    </a:lnTo>
                    <a:lnTo>
                      <a:pt x="108" y="68"/>
                    </a:lnTo>
                    <a:lnTo>
                      <a:pt x="108" y="69"/>
                    </a:lnTo>
                    <a:lnTo>
                      <a:pt x="101" y="69"/>
                    </a:lnTo>
                    <a:lnTo>
                      <a:pt x="98" y="69"/>
                    </a:lnTo>
                    <a:lnTo>
                      <a:pt x="98" y="75"/>
                    </a:lnTo>
                    <a:lnTo>
                      <a:pt x="92" y="77"/>
                    </a:lnTo>
                    <a:lnTo>
                      <a:pt x="18" y="77"/>
                    </a:lnTo>
                    <a:lnTo>
                      <a:pt x="12" y="77"/>
                    </a:lnTo>
                    <a:lnTo>
                      <a:pt x="10" y="77"/>
                    </a:lnTo>
                    <a:lnTo>
                      <a:pt x="10" y="75"/>
                    </a:lnTo>
                    <a:lnTo>
                      <a:pt x="10" y="69"/>
                    </a:lnTo>
                    <a:lnTo>
                      <a:pt x="0" y="69"/>
                    </a:lnTo>
                    <a:lnTo>
                      <a:pt x="0" y="68"/>
                    </a:lnTo>
                    <a:lnTo>
                      <a:pt x="0" y="66"/>
                    </a:lnTo>
                    <a:lnTo>
                      <a:pt x="0" y="13"/>
                    </a:lnTo>
                    <a:lnTo>
                      <a:pt x="0" y="6"/>
                    </a:lnTo>
                    <a:lnTo>
                      <a:pt x="10" y="6"/>
                    </a:lnTo>
                    <a:lnTo>
                      <a:pt x="10" y="0"/>
                    </a:lnTo>
                    <a:lnTo>
                      <a:pt x="12" y="0"/>
                    </a:lnTo>
                    <a:lnTo>
                      <a:pt x="18"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1" name="Freeform 72"/>
              <p:cNvSpPr>
                <a:spLocks/>
              </p:cNvSpPr>
              <p:nvPr/>
            </p:nvSpPr>
            <p:spPr bwMode="auto">
              <a:xfrm>
                <a:off x="3362" y="3270"/>
                <a:ext cx="113" cy="85"/>
              </a:xfrm>
              <a:custGeom>
                <a:avLst/>
                <a:gdLst>
                  <a:gd name="T0" fmla="*/ 84 w 113"/>
                  <a:gd name="T1" fmla="*/ 0 h 85"/>
                  <a:gd name="T2" fmla="*/ 97 w 113"/>
                  <a:gd name="T3" fmla="*/ 0 h 85"/>
                  <a:gd name="T4" fmla="*/ 97 w 113"/>
                  <a:gd name="T5" fmla="*/ 0 h 85"/>
                  <a:gd name="T6" fmla="*/ 97 w 113"/>
                  <a:gd name="T7" fmla="*/ 0 h 85"/>
                  <a:gd name="T8" fmla="*/ 102 w 113"/>
                  <a:gd name="T9" fmla="*/ 0 h 85"/>
                  <a:gd name="T10" fmla="*/ 102 w 113"/>
                  <a:gd name="T11" fmla="*/ 10 h 85"/>
                  <a:gd name="T12" fmla="*/ 112 w 113"/>
                  <a:gd name="T13" fmla="*/ 10 h 85"/>
                  <a:gd name="T14" fmla="*/ 112 w 113"/>
                  <a:gd name="T15" fmla="*/ 12 h 85"/>
                  <a:gd name="T16" fmla="*/ 112 w 113"/>
                  <a:gd name="T17" fmla="*/ 13 h 85"/>
                  <a:gd name="T18" fmla="*/ 112 w 113"/>
                  <a:gd name="T19" fmla="*/ 20 h 85"/>
                  <a:gd name="T20" fmla="*/ 112 w 113"/>
                  <a:gd name="T21" fmla="*/ 20 h 85"/>
                  <a:gd name="T22" fmla="*/ 112 w 113"/>
                  <a:gd name="T23" fmla="*/ 70 h 85"/>
                  <a:gd name="T24" fmla="*/ 112 w 113"/>
                  <a:gd name="T25" fmla="*/ 70 h 85"/>
                  <a:gd name="T26" fmla="*/ 112 w 113"/>
                  <a:gd name="T27" fmla="*/ 73 h 85"/>
                  <a:gd name="T28" fmla="*/ 112 w 113"/>
                  <a:gd name="T29" fmla="*/ 75 h 85"/>
                  <a:gd name="T30" fmla="*/ 112 w 113"/>
                  <a:gd name="T31" fmla="*/ 75 h 85"/>
                  <a:gd name="T32" fmla="*/ 108 w 113"/>
                  <a:gd name="T33" fmla="*/ 75 h 85"/>
                  <a:gd name="T34" fmla="*/ 102 w 113"/>
                  <a:gd name="T35" fmla="*/ 80 h 85"/>
                  <a:gd name="T36" fmla="*/ 102 w 113"/>
                  <a:gd name="T37" fmla="*/ 80 h 85"/>
                  <a:gd name="T38" fmla="*/ 97 w 113"/>
                  <a:gd name="T39" fmla="*/ 84 h 85"/>
                  <a:gd name="T40" fmla="*/ 97 w 113"/>
                  <a:gd name="T41" fmla="*/ 84 h 85"/>
                  <a:gd name="T42" fmla="*/ 84 w 113"/>
                  <a:gd name="T43" fmla="*/ 84 h 85"/>
                  <a:gd name="T44" fmla="*/ 25 w 113"/>
                  <a:gd name="T45" fmla="*/ 84 h 85"/>
                  <a:gd name="T46" fmla="*/ 25 w 113"/>
                  <a:gd name="T47" fmla="*/ 84 h 85"/>
                  <a:gd name="T48" fmla="*/ 25 w 113"/>
                  <a:gd name="T49" fmla="*/ 84 h 85"/>
                  <a:gd name="T50" fmla="*/ 18 w 113"/>
                  <a:gd name="T51" fmla="*/ 84 h 85"/>
                  <a:gd name="T52" fmla="*/ 12 w 113"/>
                  <a:gd name="T53" fmla="*/ 80 h 85"/>
                  <a:gd name="T54" fmla="*/ 12 w 113"/>
                  <a:gd name="T55" fmla="*/ 80 h 85"/>
                  <a:gd name="T56" fmla="*/ 6 w 113"/>
                  <a:gd name="T57" fmla="*/ 75 h 85"/>
                  <a:gd name="T58" fmla="*/ 6 w 113"/>
                  <a:gd name="T59" fmla="*/ 75 h 85"/>
                  <a:gd name="T60" fmla="*/ 6 w 113"/>
                  <a:gd name="T61" fmla="*/ 73 h 85"/>
                  <a:gd name="T62" fmla="*/ 0 w 113"/>
                  <a:gd name="T63" fmla="*/ 70 h 85"/>
                  <a:gd name="T64" fmla="*/ 0 w 113"/>
                  <a:gd name="T65" fmla="*/ 70 h 85"/>
                  <a:gd name="T66" fmla="*/ 0 w 113"/>
                  <a:gd name="T67" fmla="*/ 20 h 85"/>
                  <a:gd name="T68" fmla="*/ 0 w 113"/>
                  <a:gd name="T69" fmla="*/ 20 h 85"/>
                  <a:gd name="T70" fmla="*/ 0 w 113"/>
                  <a:gd name="T71" fmla="*/ 20 h 85"/>
                  <a:gd name="T72" fmla="*/ 6 w 113"/>
                  <a:gd name="T73" fmla="*/ 12 h 85"/>
                  <a:gd name="T74" fmla="*/ 6 w 113"/>
                  <a:gd name="T75" fmla="*/ 12 h 85"/>
                  <a:gd name="T76" fmla="*/ 12 w 113"/>
                  <a:gd name="T77" fmla="*/ 10 h 85"/>
                  <a:gd name="T78" fmla="*/ 12 w 113"/>
                  <a:gd name="T79" fmla="*/ 10 h 85"/>
                  <a:gd name="T80" fmla="*/ 12 w 113"/>
                  <a:gd name="T81" fmla="*/ 0 h 85"/>
                  <a:gd name="T82" fmla="*/ 18 w 113"/>
                  <a:gd name="T83" fmla="*/ 0 h 85"/>
                  <a:gd name="T84" fmla="*/ 25 w 113"/>
                  <a:gd name="T85" fmla="*/ 0 h 85"/>
                  <a:gd name="T86" fmla="*/ 25 w 113"/>
                  <a:gd name="T87" fmla="*/ 0 h 8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3" h="85">
                    <a:moveTo>
                      <a:pt x="25" y="0"/>
                    </a:moveTo>
                    <a:lnTo>
                      <a:pt x="84" y="0"/>
                    </a:lnTo>
                    <a:lnTo>
                      <a:pt x="97" y="0"/>
                    </a:lnTo>
                    <a:lnTo>
                      <a:pt x="102" y="0"/>
                    </a:lnTo>
                    <a:lnTo>
                      <a:pt x="102" y="10"/>
                    </a:lnTo>
                    <a:lnTo>
                      <a:pt x="108" y="10"/>
                    </a:lnTo>
                    <a:lnTo>
                      <a:pt x="112" y="10"/>
                    </a:lnTo>
                    <a:lnTo>
                      <a:pt x="112" y="12"/>
                    </a:lnTo>
                    <a:lnTo>
                      <a:pt x="112" y="13"/>
                    </a:lnTo>
                    <a:lnTo>
                      <a:pt x="112" y="20"/>
                    </a:lnTo>
                    <a:lnTo>
                      <a:pt x="112" y="70"/>
                    </a:lnTo>
                    <a:lnTo>
                      <a:pt x="112" y="73"/>
                    </a:lnTo>
                    <a:lnTo>
                      <a:pt x="112" y="75"/>
                    </a:lnTo>
                    <a:lnTo>
                      <a:pt x="108" y="75"/>
                    </a:lnTo>
                    <a:lnTo>
                      <a:pt x="102" y="80"/>
                    </a:lnTo>
                    <a:lnTo>
                      <a:pt x="97" y="84"/>
                    </a:lnTo>
                    <a:lnTo>
                      <a:pt x="84" y="84"/>
                    </a:lnTo>
                    <a:lnTo>
                      <a:pt x="25" y="84"/>
                    </a:lnTo>
                    <a:lnTo>
                      <a:pt x="18" y="84"/>
                    </a:lnTo>
                    <a:lnTo>
                      <a:pt x="12" y="80"/>
                    </a:lnTo>
                    <a:lnTo>
                      <a:pt x="12" y="75"/>
                    </a:lnTo>
                    <a:lnTo>
                      <a:pt x="6" y="75"/>
                    </a:lnTo>
                    <a:lnTo>
                      <a:pt x="6" y="73"/>
                    </a:lnTo>
                    <a:lnTo>
                      <a:pt x="0" y="73"/>
                    </a:lnTo>
                    <a:lnTo>
                      <a:pt x="0" y="70"/>
                    </a:lnTo>
                    <a:lnTo>
                      <a:pt x="0" y="20"/>
                    </a:lnTo>
                    <a:lnTo>
                      <a:pt x="6" y="13"/>
                    </a:lnTo>
                    <a:lnTo>
                      <a:pt x="6" y="12"/>
                    </a:lnTo>
                    <a:lnTo>
                      <a:pt x="6" y="10"/>
                    </a:lnTo>
                    <a:lnTo>
                      <a:pt x="12" y="10"/>
                    </a:lnTo>
                    <a:lnTo>
                      <a:pt x="12" y="0"/>
                    </a:lnTo>
                    <a:lnTo>
                      <a:pt x="18" y="0"/>
                    </a:lnTo>
                    <a:lnTo>
                      <a:pt x="25"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2" name="Freeform 73"/>
              <p:cNvSpPr>
                <a:spLocks/>
              </p:cNvSpPr>
              <p:nvPr/>
            </p:nvSpPr>
            <p:spPr bwMode="auto">
              <a:xfrm>
                <a:off x="3525" y="3270"/>
                <a:ext cx="99" cy="85"/>
              </a:xfrm>
              <a:custGeom>
                <a:avLst/>
                <a:gdLst>
                  <a:gd name="T0" fmla="*/ 88 w 99"/>
                  <a:gd name="T1" fmla="*/ 0 h 85"/>
                  <a:gd name="T2" fmla="*/ 88 w 99"/>
                  <a:gd name="T3" fmla="*/ 0 h 85"/>
                  <a:gd name="T4" fmla="*/ 88 w 99"/>
                  <a:gd name="T5" fmla="*/ 0 h 85"/>
                  <a:gd name="T6" fmla="*/ 90 w 99"/>
                  <a:gd name="T7" fmla="*/ 0 h 85"/>
                  <a:gd name="T8" fmla="*/ 90 w 99"/>
                  <a:gd name="T9" fmla="*/ 0 h 85"/>
                  <a:gd name="T10" fmla="*/ 98 w 99"/>
                  <a:gd name="T11" fmla="*/ 10 h 85"/>
                  <a:gd name="T12" fmla="*/ 98 w 99"/>
                  <a:gd name="T13" fmla="*/ 10 h 85"/>
                  <a:gd name="T14" fmla="*/ 98 w 99"/>
                  <a:gd name="T15" fmla="*/ 12 h 85"/>
                  <a:gd name="T16" fmla="*/ 98 w 99"/>
                  <a:gd name="T17" fmla="*/ 13 h 85"/>
                  <a:gd name="T18" fmla="*/ 98 w 99"/>
                  <a:gd name="T19" fmla="*/ 20 h 85"/>
                  <a:gd name="T20" fmla="*/ 98 w 99"/>
                  <a:gd name="T21" fmla="*/ 20 h 85"/>
                  <a:gd name="T22" fmla="*/ 98 w 99"/>
                  <a:gd name="T23" fmla="*/ 70 h 85"/>
                  <a:gd name="T24" fmla="*/ 98 w 99"/>
                  <a:gd name="T25" fmla="*/ 70 h 85"/>
                  <a:gd name="T26" fmla="*/ 98 w 99"/>
                  <a:gd name="T27" fmla="*/ 73 h 85"/>
                  <a:gd name="T28" fmla="*/ 98 w 99"/>
                  <a:gd name="T29" fmla="*/ 75 h 85"/>
                  <a:gd name="T30" fmla="*/ 98 w 99"/>
                  <a:gd name="T31" fmla="*/ 75 h 85"/>
                  <a:gd name="T32" fmla="*/ 98 w 99"/>
                  <a:gd name="T33" fmla="*/ 75 h 85"/>
                  <a:gd name="T34" fmla="*/ 98 w 99"/>
                  <a:gd name="T35" fmla="*/ 80 h 85"/>
                  <a:gd name="T36" fmla="*/ 90 w 99"/>
                  <a:gd name="T37" fmla="*/ 80 h 85"/>
                  <a:gd name="T38" fmla="*/ 88 w 99"/>
                  <a:gd name="T39" fmla="*/ 84 h 85"/>
                  <a:gd name="T40" fmla="*/ 88 w 99"/>
                  <a:gd name="T41" fmla="*/ 84 h 85"/>
                  <a:gd name="T42" fmla="*/ 88 w 99"/>
                  <a:gd name="T43" fmla="*/ 84 h 85"/>
                  <a:gd name="T44" fmla="*/ 18 w 99"/>
                  <a:gd name="T45" fmla="*/ 84 h 85"/>
                  <a:gd name="T46" fmla="*/ 15 w 99"/>
                  <a:gd name="T47" fmla="*/ 84 h 85"/>
                  <a:gd name="T48" fmla="*/ 7 w 99"/>
                  <a:gd name="T49" fmla="*/ 84 h 85"/>
                  <a:gd name="T50" fmla="*/ 7 w 99"/>
                  <a:gd name="T51" fmla="*/ 84 h 85"/>
                  <a:gd name="T52" fmla="*/ 7 w 99"/>
                  <a:gd name="T53" fmla="*/ 80 h 85"/>
                  <a:gd name="T54" fmla="*/ 7 w 99"/>
                  <a:gd name="T55" fmla="*/ 80 h 85"/>
                  <a:gd name="T56" fmla="*/ 2 w 99"/>
                  <a:gd name="T57" fmla="*/ 75 h 85"/>
                  <a:gd name="T58" fmla="*/ 1 w 99"/>
                  <a:gd name="T59" fmla="*/ 75 h 85"/>
                  <a:gd name="T60" fmla="*/ 1 w 99"/>
                  <a:gd name="T61" fmla="*/ 73 h 85"/>
                  <a:gd name="T62" fmla="*/ 0 w 99"/>
                  <a:gd name="T63" fmla="*/ 70 h 85"/>
                  <a:gd name="T64" fmla="*/ 0 w 99"/>
                  <a:gd name="T65" fmla="*/ 70 h 85"/>
                  <a:gd name="T66" fmla="*/ 0 w 99"/>
                  <a:gd name="T67" fmla="*/ 20 h 85"/>
                  <a:gd name="T68" fmla="*/ 0 w 99"/>
                  <a:gd name="T69" fmla="*/ 20 h 85"/>
                  <a:gd name="T70" fmla="*/ 0 w 99"/>
                  <a:gd name="T71" fmla="*/ 20 h 85"/>
                  <a:gd name="T72" fmla="*/ 1 w 99"/>
                  <a:gd name="T73" fmla="*/ 12 h 85"/>
                  <a:gd name="T74" fmla="*/ 2 w 99"/>
                  <a:gd name="T75" fmla="*/ 12 h 85"/>
                  <a:gd name="T76" fmla="*/ 7 w 99"/>
                  <a:gd name="T77" fmla="*/ 10 h 85"/>
                  <a:gd name="T78" fmla="*/ 7 w 99"/>
                  <a:gd name="T79" fmla="*/ 10 h 85"/>
                  <a:gd name="T80" fmla="*/ 7 w 99"/>
                  <a:gd name="T81" fmla="*/ 0 h 85"/>
                  <a:gd name="T82" fmla="*/ 7 w 99"/>
                  <a:gd name="T83" fmla="*/ 0 h 85"/>
                  <a:gd name="T84" fmla="*/ 15 w 99"/>
                  <a:gd name="T85" fmla="*/ 0 h 85"/>
                  <a:gd name="T86" fmla="*/ 18 w 99"/>
                  <a:gd name="T87" fmla="*/ 0 h 8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99" h="85">
                    <a:moveTo>
                      <a:pt x="18" y="0"/>
                    </a:moveTo>
                    <a:lnTo>
                      <a:pt x="88" y="0"/>
                    </a:lnTo>
                    <a:lnTo>
                      <a:pt x="90" y="0"/>
                    </a:lnTo>
                    <a:lnTo>
                      <a:pt x="98" y="10"/>
                    </a:lnTo>
                    <a:lnTo>
                      <a:pt x="98" y="12"/>
                    </a:lnTo>
                    <a:lnTo>
                      <a:pt x="98" y="13"/>
                    </a:lnTo>
                    <a:lnTo>
                      <a:pt x="98" y="20"/>
                    </a:lnTo>
                    <a:lnTo>
                      <a:pt x="98" y="70"/>
                    </a:lnTo>
                    <a:lnTo>
                      <a:pt x="98" y="73"/>
                    </a:lnTo>
                    <a:lnTo>
                      <a:pt x="98" y="75"/>
                    </a:lnTo>
                    <a:lnTo>
                      <a:pt x="98" y="80"/>
                    </a:lnTo>
                    <a:lnTo>
                      <a:pt x="90" y="80"/>
                    </a:lnTo>
                    <a:lnTo>
                      <a:pt x="90" y="84"/>
                    </a:lnTo>
                    <a:lnTo>
                      <a:pt x="88" y="84"/>
                    </a:lnTo>
                    <a:lnTo>
                      <a:pt x="18" y="84"/>
                    </a:lnTo>
                    <a:lnTo>
                      <a:pt x="15" y="84"/>
                    </a:lnTo>
                    <a:lnTo>
                      <a:pt x="7" y="84"/>
                    </a:lnTo>
                    <a:lnTo>
                      <a:pt x="7" y="80"/>
                    </a:lnTo>
                    <a:lnTo>
                      <a:pt x="7" y="75"/>
                    </a:lnTo>
                    <a:lnTo>
                      <a:pt x="2" y="75"/>
                    </a:lnTo>
                    <a:lnTo>
                      <a:pt x="1" y="75"/>
                    </a:lnTo>
                    <a:lnTo>
                      <a:pt x="1" y="73"/>
                    </a:lnTo>
                    <a:lnTo>
                      <a:pt x="0" y="73"/>
                    </a:lnTo>
                    <a:lnTo>
                      <a:pt x="0" y="70"/>
                    </a:lnTo>
                    <a:lnTo>
                      <a:pt x="0" y="20"/>
                    </a:lnTo>
                    <a:lnTo>
                      <a:pt x="1" y="13"/>
                    </a:lnTo>
                    <a:lnTo>
                      <a:pt x="1" y="12"/>
                    </a:lnTo>
                    <a:lnTo>
                      <a:pt x="2" y="12"/>
                    </a:lnTo>
                    <a:lnTo>
                      <a:pt x="2" y="10"/>
                    </a:lnTo>
                    <a:lnTo>
                      <a:pt x="7" y="10"/>
                    </a:lnTo>
                    <a:lnTo>
                      <a:pt x="7" y="0"/>
                    </a:lnTo>
                    <a:lnTo>
                      <a:pt x="15" y="0"/>
                    </a:lnTo>
                    <a:lnTo>
                      <a:pt x="18"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3" name="Freeform 74"/>
              <p:cNvSpPr>
                <a:spLocks/>
              </p:cNvSpPr>
              <p:nvPr/>
            </p:nvSpPr>
            <p:spPr bwMode="auto">
              <a:xfrm>
                <a:off x="3676" y="3270"/>
                <a:ext cx="109" cy="85"/>
              </a:xfrm>
              <a:custGeom>
                <a:avLst/>
                <a:gdLst>
                  <a:gd name="T0" fmla="*/ 92 w 109"/>
                  <a:gd name="T1" fmla="*/ 0 h 85"/>
                  <a:gd name="T2" fmla="*/ 92 w 109"/>
                  <a:gd name="T3" fmla="*/ 0 h 85"/>
                  <a:gd name="T4" fmla="*/ 92 w 109"/>
                  <a:gd name="T5" fmla="*/ 0 h 85"/>
                  <a:gd name="T6" fmla="*/ 98 w 109"/>
                  <a:gd name="T7" fmla="*/ 0 h 85"/>
                  <a:gd name="T8" fmla="*/ 98 w 109"/>
                  <a:gd name="T9" fmla="*/ 0 h 85"/>
                  <a:gd name="T10" fmla="*/ 101 w 109"/>
                  <a:gd name="T11" fmla="*/ 10 h 85"/>
                  <a:gd name="T12" fmla="*/ 101 w 109"/>
                  <a:gd name="T13" fmla="*/ 10 h 85"/>
                  <a:gd name="T14" fmla="*/ 108 w 109"/>
                  <a:gd name="T15" fmla="*/ 12 h 85"/>
                  <a:gd name="T16" fmla="*/ 108 w 109"/>
                  <a:gd name="T17" fmla="*/ 13 h 85"/>
                  <a:gd name="T18" fmla="*/ 108 w 109"/>
                  <a:gd name="T19" fmla="*/ 20 h 85"/>
                  <a:gd name="T20" fmla="*/ 108 w 109"/>
                  <a:gd name="T21" fmla="*/ 20 h 85"/>
                  <a:gd name="T22" fmla="*/ 108 w 109"/>
                  <a:gd name="T23" fmla="*/ 70 h 85"/>
                  <a:gd name="T24" fmla="*/ 108 w 109"/>
                  <a:gd name="T25" fmla="*/ 70 h 85"/>
                  <a:gd name="T26" fmla="*/ 108 w 109"/>
                  <a:gd name="T27" fmla="*/ 73 h 85"/>
                  <a:gd name="T28" fmla="*/ 108 w 109"/>
                  <a:gd name="T29" fmla="*/ 75 h 85"/>
                  <a:gd name="T30" fmla="*/ 101 w 109"/>
                  <a:gd name="T31" fmla="*/ 75 h 85"/>
                  <a:gd name="T32" fmla="*/ 101 w 109"/>
                  <a:gd name="T33" fmla="*/ 75 h 85"/>
                  <a:gd name="T34" fmla="*/ 98 w 109"/>
                  <a:gd name="T35" fmla="*/ 80 h 85"/>
                  <a:gd name="T36" fmla="*/ 98 w 109"/>
                  <a:gd name="T37" fmla="*/ 80 h 85"/>
                  <a:gd name="T38" fmla="*/ 92 w 109"/>
                  <a:gd name="T39" fmla="*/ 84 h 85"/>
                  <a:gd name="T40" fmla="*/ 92 w 109"/>
                  <a:gd name="T41" fmla="*/ 84 h 85"/>
                  <a:gd name="T42" fmla="*/ 92 w 109"/>
                  <a:gd name="T43" fmla="*/ 84 h 85"/>
                  <a:gd name="T44" fmla="*/ 18 w 109"/>
                  <a:gd name="T45" fmla="*/ 84 h 85"/>
                  <a:gd name="T46" fmla="*/ 18 w 109"/>
                  <a:gd name="T47" fmla="*/ 84 h 85"/>
                  <a:gd name="T48" fmla="*/ 10 w 109"/>
                  <a:gd name="T49" fmla="*/ 84 h 85"/>
                  <a:gd name="T50" fmla="*/ 10 w 109"/>
                  <a:gd name="T51" fmla="*/ 84 h 85"/>
                  <a:gd name="T52" fmla="*/ 10 w 109"/>
                  <a:gd name="T53" fmla="*/ 80 h 85"/>
                  <a:gd name="T54" fmla="*/ 10 w 109"/>
                  <a:gd name="T55" fmla="*/ 80 h 85"/>
                  <a:gd name="T56" fmla="*/ 10 w 109"/>
                  <a:gd name="T57" fmla="*/ 75 h 85"/>
                  <a:gd name="T58" fmla="*/ 10 w 109"/>
                  <a:gd name="T59" fmla="*/ 75 h 85"/>
                  <a:gd name="T60" fmla="*/ 0 w 109"/>
                  <a:gd name="T61" fmla="*/ 73 h 85"/>
                  <a:gd name="T62" fmla="*/ 0 w 109"/>
                  <a:gd name="T63" fmla="*/ 70 h 85"/>
                  <a:gd name="T64" fmla="*/ 0 w 109"/>
                  <a:gd name="T65" fmla="*/ 70 h 85"/>
                  <a:gd name="T66" fmla="*/ 0 w 109"/>
                  <a:gd name="T67" fmla="*/ 20 h 85"/>
                  <a:gd name="T68" fmla="*/ 0 w 109"/>
                  <a:gd name="T69" fmla="*/ 20 h 85"/>
                  <a:gd name="T70" fmla="*/ 0 w 109"/>
                  <a:gd name="T71" fmla="*/ 20 h 85"/>
                  <a:gd name="T72" fmla="*/ 0 w 109"/>
                  <a:gd name="T73" fmla="*/ 12 h 85"/>
                  <a:gd name="T74" fmla="*/ 10 w 109"/>
                  <a:gd name="T75" fmla="*/ 12 h 85"/>
                  <a:gd name="T76" fmla="*/ 10 w 109"/>
                  <a:gd name="T77" fmla="*/ 10 h 85"/>
                  <a:gd name="T78" fmla="*/ 10 w 109"/>
                  <a:gd name="T79" fmla="*/ 10 h 85"/>
                  <a:gd name="T80" fmla="*/ 10 w 109"/>
                  <a:gd name="T81" fmla="*/ 0 h 85"/>
                  <a:gd name="T82" fmla="*/ 10 w 109"/>
                  <a:gd name="T83" fmla="*/ 0 h 85"/>
                  <a:gd name="T84" fmla="*/ 12 w 109"/>
                  <a:gd name="T85" fmla="*/ 0 h 85"/>
                  <a:gd name="T86" fmla="*/ 18 w 109"/>
                  <a:gd name="T87" fmla="*/ 0 h 8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9" h="85">
                    <a:moveTo>
                      <a:pt x="18" y="0"/>
                    </a:moveTo>
                    <a:lnTo>
                      <a:pt x="92" y="0"/>
                    </a:lnTo>
                    <a:lnTo>
                      <a:pt x="98" y="0"/>
                    </a:lnTo>
                    <a:lnTo>
                      <a:pt x="98" y="10"/>
                    </a:lnTo>
                    <a:lnTo>
                      <a:pt x="101" y="10"/>
                    </a:lnTo>
                    <a:lnTo>
                      <a:pt x="101" y="12"/>
                    </a:lnTo>
                    <a:lnTo>
                      <a:pt x="108" y="12"/>
                    </a:lnTo>
                    <a:lnTo>
                      <a:pt x="108" y="13"/>
                    </a:lnTo>
                    <a:lnTo>
                      <a:pt x="108" y="20"/>
                    </a:lnTo>
                    <a:lnTo>
                      <a:pt x="108" y="70"/>
                    </a:lnTo>
                    <a:lnTo>
                      <a:pt x="108" y="73"/>
                    </a:lnTo>
                    <a:lnTo>
                      <a:pt x="108" y="75"/>
                    </a:lnTo>
                    <a:lnTo>
                      <a:pt x="101" y="75"/>
                    </a:lnTo>
                    <a:lnTo>
                      <a:pt x="101" y="80"/>
                    </a:lnTo>
                    <a:lnTo>
                      <a:pt x="98" y="80"/>
                    </a:lnTo>
                    <a:lnTo>
                      <a:pt x="98" y="84"/>
                    </a:lnTo>
                    <a:lnTo>
                      <a:pt x="92" y="84"/>
                    </a:lnTo>
                    <a:lnTo>
                      <a:pt x="18" y="84"/>
                    </a:lnTo>
                    <a:lnTo>
                      <a:pt x="12" y="84"/>
                    </a:lnTo>
                    <a:lnTo>
                      <a:pt x="10" y="84"/>
                    </a:lnTo>
                    <a:lnTo>
                      <a:pt x="10" y="80"/>
                    </a:lnTo>
                    <a:lnTo>
                      <a:pt x="10" y="75"/>
                    </a:lnTo>
                    <a:lnTo>
                      <a:pt x="0" y="75"/>
                    </a:lnTo>
                    <a:lnTo>
                      <a:pt x="0" y="73"/>
                    </a:lnTo>
                    <a:lnTo>
                      <a:pt x="0" y="70"/>
                    </a:lnTo>
                    <a:lnTo>
                      <a:pt x="0" y="20"/>
                    </a:lnTo>
                    <a:lnTo>
                      <a:pt x="0" y="13"/>
                    </a:lnTo>
                    <a:lnTo>
                      <a:pt x="0" y="12"/>
                    </a:lnTo>
                    <a:lnTo>
                      <a:pt x="10" y="12"/>
                    </a:lnTo>
                    <a:lnTo>
                      <a:pt x="10" y="10"/>
                    </a:lnTo>
                    <a:lnTo>
                      <a:pt x="10" y="0"/>
                    </a:lnTo>
                    <a:lnTo>
                      <a:pt x="12" y="0"/>
                    </a:lnTo>
                    <a:lnTo>
                      <a:pt x="18"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4" name="Freeform 75"/>
              <p:cNvSpPr>
                <a:spLocks/>
              </p:cNvSpPr>
              <p:nvPr/>
            </p:nvSpPr>
            <p:spPr bwMode="auto">
              <a:xfrm>
                <a:off x="3362" y="3396"/>
                <a:ext cx="113" cy="79"/>
              </a:xfrm>
              <a:custGeom>
                <a:avLst/>
                <a:gdLst>
                  <a:gd name="T0" fmla="*/ 84 w 113"/>
                  <a:gd name="T1" fmla="*/ 0 h 79"/>
                  <a:gd name="T2" fmla="*/ 97 w 113"/>
                  <a:gd name="T3" fmla="*/ 0 h 79"/>
                  <a:gd name="T4" fmla="*/ 97 w 113"/>
                  <a:gd name="T5" fmla="*/ 0 h 79"/>
                  <a:gd name="T6" fmla="*/ 97 w 113"/>
                  <a:gd name="T7" fmla="*/ 0 h 79"/>
                  <a:gd name="T8" fmla="*/ 102 w 113"/>
                  <a:gd name="T9" fmla="*/ 0 h 79"/>
                  <a:gd name="T10" fmla="*/ 102 w 113"/>
                  <a:gd name="T11" fmla="*/ 8 h 79"/>
                  <a:gd name="T12" fmla="*/ 108 w 113"/>
                  <a:gd name="T13" fmla="*/ 8 h 79"/>
                  <a:gd name="T14" fmla="*/ 112 w 113"/>
                  <a:gd name="T15" fmla="*/ 8 h 79"/>
                  <a:gd name="T16" fmla="*/ 112 w 113"/>
                  <a:gd name="T17" fmla="*/ 12 h 79"/>
                  <a:gd name="T18" fmla="*/ 112 w 113"/>
                  <a:gd name="T19" fmla="*/ 12 h 79"/>
                  <a:gd name="T20" fmla="*/ 112 w 113"/>
                  <a:gd name="T21" fmla="*/ 14 h 79"/>
                  <a:gd name="T22" fmla="*/ 112 w 113"/>
                  <a:gd name="T23" fmla="*/ 70 h 79"/>
                  <a:gd name="T24" fmla="*/ 112 w 113"/>
                  <a:gd name="T25" fmla="*/ 70 h 79"/>
                  <a:gd name="T26" fmla="*/ 112 w 113"/>
                  <a:gd name="T27" fmla="*/ 70 h 79"/>
                  <a:gd name="T28" fmla="*/ 112 w 113"/>
                  <a:gd name="T29" fmla="*/ 76 h 79"/>
                  <a:gd name="T30" fmla="*/ 112 w 113"/>
                  <a:gd name="T31" fmla="*/ 76 h 79"/>
                  <a:gd name="T32" fmla="*/ 108 w 113"/>
                  <a:gd name="T33" fmla="*/ 78 h 79"/>
                  <a:gd name="T34" fmla="*/ 102 w 113"/>
                  <a:gd name="T35" fmla="*/ 78 h 79"/>
                  <a:gd name="T36" fmla="*/ 102 w 113"/>
                  <a:gd name="T37" fmla="*/ 78 h 79"/>
                  <a:gd name="T38" fmla="*/ 97 w 113"/>
                  <a:gd name="T39" fmla="*/ 78 h 79"/>
                  <a:gd name="T40" fmla="*/ 97 w 113"/>
                  <a:gd name="T41" fmla="*/ 78 h 79"/>
                  <a:gd name="T42" fmla="*/ 84 w 113"/>
                  <a:gd name="T43" fmla="*/ 78 h 79"/>
                  <a:gd name="T44" fmla="*/ 25 w 113"/>
                  <a:gd name="T45" fmla="*/ 78 h 79"/>
                  <a:gd name="T46" fmla="*/ 25 w 113"/>
                  <a:gd name="T47" fmla="*/ 78 h 79"/>
                  <a:gd name="T48" fmla="*/ 25 w 113"/>
                  <a:gd name="T49" fmla="*/ 78 h 79"/>
                  <a:gd name="T50" fmla="*/ 18 w 113"/>
                  <a:gd name="T51" fmla="*/ 78 h 79"/>
                  <a:gd name="T52" fmla="*/ 12 w 113"/>
                  <a:gd name="T53" fmla="*/ 78 h 79"/>
                  <a:gd name="T54" fmla="*/ 12 w 113"/>
                  <a:gd name="T55" fmla="*/ 78 h 79"/>
                  <a:gd name="T56" fmla="*/ 6 w 113"/>
                  <a:gd name="T57" fmla="*/ 78 h 79"/>
                  <a:gd name="T58" fmla="*/ 6 w 113"/>
                  <a:gd name="T59" fmla="*/ 76 h 79"/>
                  <a:gd name="T60" fmla="*/ 0 w 113"/>
                  <a:gd name="T61" fmla="*/ 70 h 79"/>
                  <a:gd name="T62" fmla="*/ 0 w 113"/>
                  <a:gd name="T63" fmla="*/ 70 h 79"/>
                  <a:gd name="T64" fmla="*/ 0 w 113"/>
                  <a:gd name="T65" fmla="*/ 70 h 79"/>
                  <a:gd name="T66" fmla="*/ 0 w 113"/>
                  <a:gd name="T67" fmla="*/ 14 h 79"/>
                  <a:gd name="T68" fmla="*/ 0 w 113"/>
                  <a:gd name="T69" fmla="*/ 14 h 79"/>
                  <a:gd name="T70" fmla="*/ 0 w 113"/>
                  <a:gd name="T71" fmla="*/ 12 h 79"/>
                  <a:gd name="T72" fmla="*/ 6 w 113"/>
                  <a:gd name="T73" fmla="*/ 8 h 79"/>
                  <a:gd name="T74" fmla="*/ 6 w 113"/>
                  <a:gd name="T75" fmla="*/ 8 h 79"/>
                  <a:gd name="T76" fmla="*/ 6 w 113"/>
                  <a:gd name="T77" fmla="*/ 8 h 79"/>
                  <a:gd name="T78" fmla="*/ 12 w 113"/>
                  <a:gd name="T79" fmla="*/ 0 h 79"/>
                  <a:gd name="T80" fmla="*/ 12 w 113"/>
                  <a:gd name="T81" fmla="*/ 0 h 79"/>
                  <a:gd name="T82" fmla="*/ 18 w 113"/>
                  <a:gd name="T83" fmla="*/ 0 h 79"/>
                  <a:gd name="T84" fmla="*/ 25 w 113"/>
                  <a:gd name="T85" fmla="*/ 0 h 79"/>
                  <a:gd name="T86" fmla="*/ 25 w 113"/>
                  <a:gd name="T87" fmla="*/ 0 h 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3" h="79">
                    <a:moveTo>
                      <a:pt x="25" y="0"/>
                    </a:moveTo>
                    <a:lnTo>
                      <a:pt x="84" y="0"/>
                    </a:lnTo>
                    <a:lnTo>
                      <a:pt x="97" y="0"/>
                    </a:lnTo>
                    <a:lnTo>
                      <a:pt x="102" y="0"/>
                    </a:lnTo>
                    <a:lnTo>
                      <a:pt x="102" y="8"/>
                    </a:lnTo>
                    <a:lnTo>
                      <a:pt x="108" y="8"/>
                    </a:lnTo>
                    <a:lnTo>
                      <a:pt x="112" y="8"/>
                    </a:lnTo>
                    <a:lnTo>
                      <a:pt x="112" y="12"/>
                    </a:lnTo>
                    <a:lnTo>
                      <a:pt x="112" y="14"/>
                    </a:lnTo>
                    <a:lnTo>
                      <a:pt x="112" y="70"/>
                    </a:lnTo>
                    <a:lnTo>
                      <a:pt x="112" y="76"/>
                    </a:lnTo>
                    <a:lnTo>
                      <a:pt x="108" y="78"/>
                    </a:lnTo>
                    <a:lnTo>
                      <a:pt x="102" y="78"/>
                    </a:lnTo>
                    <a:lnTo>
                      <a:pt x="97" y="78"/>
                    </a:lnTo>
                    <a:lnTo>
                      <a:pt x="84" y="78"/>
                    </a:lnTo>
                    <a:lnTo>
                      <a:pt x="25" y="78"/>
                    </a:lnTo>
                    <a:lnTo>
                      <a:pt x="18" y="78"/>
                    </a:lnTo>
                    <a:lnTo>
                      <a:pt x="12" y="78"/>
                    </a:lnTo>
                    <a:lnTo>
                      <a:pt x="6" y="78"/>
                    </a:lnTo>
                    <a:lnTo>
                      <a:pt x="6" y="76"/>
                    </a:lnTo>
                    <a:lnTo>
                      <a:pt x="0" y="70"/>
                    </a:lnTo>
                    <a:lnTo>
                      <a:pt x="0" y="14"/>
                    </a:lnTo>
                    <a:lnTo>
                      <a:pt x="0" y="12"/>
                    </a:lnTo>
                    <a:lnTo>
                      <a:pt x="6" y="8"/>
                    </a:lnTo>
                    <a:lnTo>
                      <a:pt x="12" y="8"/>
                    </a:lnTo>
                    <a:lnTo>
                      <a:pt x="12" y="0"/>
                    </a:lnTo>
                    <a:lnTo>
                      <a:pt x="18" y="0"/>
                    </a:lnTo>
                    <a:lnTo>
                      <a:pt x="25"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 name="Freeform 76"/>
              <p:cNvSpPr>
                <a:spLocks/>
              </p:cNvSpPr>
              <p:nvPr/>
            </p:nvSpPr>
            <p:spPr bwMode="auto">
              <a:xfrm>
                <a:off x="3525" y="3396"/>
                <a:ext cx="99" cy="79"/>
              </a:xfrm>
              <a:custGeom>
                <a:avLst/>
                <a:gdLst>
                  <a:gd name="T0" fmla="*/ 88 w 99"/>
                  <a:gd name="T1" fmla="*/ 0 h 79"/>
                  <a:gd name="T2" fmla="*/ 88 w 99"/>
                  <a:gd name="T3" fmla="*/ 0 h 79"/>
                  <a:gd name="T4" fmla="*/ 88 w 99"/>
                  <a:gd name="T5" fmla="*/ 0 h 79"/>
                  <a:gd name="T6" fmla="*/ 90 w 99"/>
                  <a:gd name="T7" fmla="*/ 0 h 79"/>
                  <a:gd name="T8" fmla="*/ 90 w 99"/>
                  <a:gd name="T9" fmla="*/ 0 h 79"/>
                  <a:gd name="T10" fmla="*/ 98 w 99"/>
                  <a:gd name="T11" fmla="*/ 8 h 79"/>
                  <a:gd name="T12" fmla="*/ 98 w 99"/>
                  <a:gd name="T13" fmla="*/ 8 h 79"/>
                  <a:gd name="T14" fmla="*/ 98 w 99"/>
                  <a:gd name="T15" fmla="*/ 8 h 79"/>
                  <a:gd name="T16" fmla="*/ 98 w 99"/>
                  <a:gd name="T17" fmla="*/ 12 h 79"/>
                  <a:gd name="T18" fmla="*/ 98 w 99"/>
                  <a:gd name="T19" fmla="*/ 12 h 79"/>
                  <a:gd name="T20" fmla="*/ 98 w 99"/>
                  <a:gd name="T21" fmla="*/ 14 h 79"/>
                  <a:gd name="T22" fmla="*/ 98 w 99"/>
                  <a:gd name="T23" fmla="*/ 70 h 79"/>
                  <a:gd name="T24" fmla="*/ 98 w 99"/>
                  <a:gd name="T25" fmla="*/ 70 h 79"/>
                  <a:gd name="T26" fmla="*/ 98 w 99"/>
                  <a:gd name="T27" fmla="*/ 70 h 79"/>
                  <a:gd name="T28" fmla="*/ 98 w 99"/>
                  <a:gd name="T29" fmla="*/ 76 h 79"/>
                  <a:gd name="T30" fmla="*/ 98 w 99"/>
                  <a:gd name="T31" fmla="*/ 76 h 79"/>
                  <a:gd name="T32" fmla="*/ 98 w 99"/>
                  <a:gd name="T33" fmla="*/ 78 h 79"/>
                  <a:gd name="T34" fmla="*/ 98 w 99"/>
                  <a:gd name="T35" fmla="*/ 78 h 79"/>
                  <a:gd name="T36" fmla="*/ 90 w 99"/>
                  <a:gd name="T37" fmla="*/ 78 h 79"/>
                  <a:gd name="T38" fmla="*/ 88 w 99"/>
                  <a:gd name="T39" fmla="*/ 78 h 79"/>
                  <a:gd name="T40" fmla="*/ 88 w 99"/>
                  <a:gd name="T41" fmla="*/ 78 h 79"/>
                  <a:gd name="T42" fmla="*/ 88 w 99"/>
                  <a:gd name="T43" fmla="*/ 78 h 79"/>
                  <a:gd name="T44" fmla="*/ 18 w 99"/>
                  <a:gd name="T45" fmla="*/ 78 h 79"/>
                  <a:gd name="T46" fmla="*/ 15 w 99"/>
                  <a:gd name="T47" fmla="*/ 78 h 79"/>
                  <a:gd name="T48" fmla="*/ 7 w 99"/>
                  <a:gd name="T49" fmla="*/ 78 h 79"/>
                  <a:gd name="T50" fmla="*/ 7 w 99"/>
                  <a:gd name="T51" fmla="*/ 78 h 79"/>
                  <a:gd name="T52" fmla="*/ 7 w 99"/>
                  <a:gd name="T53" fmla="*/ 78 h 79"/>
                  <a:gd name="T54" fmla="*/ 7 w 99"/>
                  <a:gd name="T55" fmla="*/ 78 h 79"/>
                  <a:gd name="T56" fmla="*/ 2 w 99"/>
                  <a:gd name="T57" fmla="*/ 78 h 79"/>
                  <a:gd name="T58" fmla="*/ 1 w 99"/>
                  <a:gd name="T59" fmla="*/ 76 h 79"/>
                  <a:gd name="T60" fmla="*/ 0 w 99"/>
                  <a:gd name="T61" fmla="*/ 70 h 79"/>
                  <a:gd name="T62" fmla="*/ 0 w 99"/>
                  <a:gd name="T63" fmla="*/ 70 h 79"/>
                  <a:gd name="T64" fmla="*/ 0 w 99"/>
                  <a:gd name="T65" fmla="*/ 70 h 79"/>
                  <a:gd name="T66" fmla="*/ 0 w 99"/>
                  <a:gd name="T67" fmla="*/ 14 h 79"/>
                  <a:gd name="T68" fmla="*/ 0 w 99"/>
                  <a:gd name="T69" fmla="*/ 14 h 79"/>
                  <a:gd name="T70" fmla="*/ 0 w 99"/>
                  <a:gd name="T71" fmla="*/ 12 h 79"/>
                  <a:gd name="T72" fmla="*/ 1 w 99"/>
                  <a:gd name="T73" fmla="*/ 8 h 79"/>
                  <a:gd name="T74" fmla="*/ 1 w 99"/>
                  <a:gd name="T75" fmla="*/ 8 h 79"/>
                  <a:gd name="T76" fmla="*/ 7 w 99"/>
                  <a:gd name="T77" fmla="*/ 8 h 79"/>
                  <a:gd name="T78" fmla="*/ 7 w 99"/>
                  <a:gd name="T79" fmla="*/ 8 h 79"/>
                  <a:gd name="T80" fmla="*/ 7 w 99"/>
                  <a:gd name="T81" fmla="*/ 0 h 79"/>
                  <a:gd name="T82" fmla="*/ 7 w 99"/>
                  <a:gd name="T83" fmla="*/ 0 h 79"/>
                  <a:gd name="T84" fmla="*/ 15 w 99"/>
                  <a:gd name="T85" fmla="*/ 0 h 79"/>
                  <a:gd name="T86" fmla="*/ 18 w 99"/>
                  <a:gd name="T87" fmla="*/ 0 h 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99" h="79">
                    <a:moveTo>
                      <a:pt x="18" y="0"/>
                    </a:moveTo>
                    <a:lnTo>
                      <a:pt x="88" y="0"/>
                    </a:lnTo>
                    <a:lnTo>
                      <a:pt x="90" y="0"/>
                    </a:lnTo>
                    <a:lnTo>
                      <a:pt x="98" y="8"/>
                    </a:lnTo>
                    <a:lnTo>
                      <a:pt x="98" y="12"/>
                    </a:lnTo>
                    <a:lnTo>
                      <a:pt x="98" y="14"/>
                    </a:lnTo>
                    <a:lnTo>
                      <a:pt x="98" y="70"/>
                    </a:lnTo>
                    <a:lnTo>
                      <a:pt x="98" y="76"/>
                    </a:lnTo>
                    <a:lnTo>
                      <a:pt x="98" y="78"/>
                    </a:lnTo>
                    <a:lnTo>
                      <a:pt x="90" y="78"/>
                    </a:lnTo>
                    <a:lnTo>
                      <a:pt x="88" y="78"/>
                    </a:lnTo>
                    <a:lnTo>
                      <a:pt x="18" y="78"/>
                    </a:lnTo>
                    <a:lnTo>
                      <a:pt x="15" y="78"/>
                    </a:lnTo>
                    <a:lnTo>
                      <a:pt x="7" y="78"/>
                    </a:lnTo>
                    <a:lnTo>
                      <a:pt x="2" y="78"/>
                    </a:lnTo>
                    <a:lnTo>
                      <a:pt x="1" y="76"/>
                    </a:lnTo>
                    <a:lnTo>
                      <a:pt x="0" y="70"/>
                    </a:lnTo>
                    <a:lnTo>
                      <a:pt x="0" y="14"/>
                    </a:lnTo>
                    <a:lnTo>
                      <a:pt x="0" y="12"/>
                    </a:lnTo>
                    <a:lnTo>
                      <a:pt x="1" y="8"/>
                    </a:lnTo>
                    <a:lnTo>
                      <a:pt x="2" y="8"/>
                    </a:lnTo>
                    <a:lnTo>
                      <a:pt x="7" y="8"/>
                    </a:lnTo>
                    <a:lnTo>
                      <a:pt x="7" y="0"/>
                    </a:lnTo>
                    <a:lnTo>
                      <a:pt x="15" y="0"/>
                    </a:lnTo>
                    <a:lnTo>
                      <a:pt x="18"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 name="Freeform 77"/>
              <p:cNvSpPr>
                <a:spLocks/>
              </p:cNvSpPr>
              <p:nvPr/>
            </p:nvSpPr>
            <p:spPr bwMode="auto">
              <a:xfrm>
                <a:off x="3676" y="3396"/>
                <a:ext cx="109" cy="79"/>
              </a:xfrm>
              <a:custGeom>
                <a:avLst/>
                <a:gdLst>
                  <a:gd name="T0" fmla="*/ 92 w 109"/>
                  <a:gd name="T1" fmla="*/ 0 h 79"/>
                  <a:gd name="T2" fmla="*/ 92 w 109"/>
                  <a:gd name="T3" fmla="*/ 0 h 79"/>
                  <a:gd name="T4" fmla="*/ 92 w 109"/>
                  <a:gd name="T5" fmla="*/ 0 h 79"/>
                  <a:gd name="T6" fmla="*/ 98 w 109"/>
                  <a:gd name="T7" fmla="*/ 0 h 79"/>
                  <a:gd name="T8" fmla="*/ 98 w 109"/>
                  <a:gd name="T9" fmla="*/ 0 h 79"/>
                  <a:gd name="T10" fmla="*/ 101 w 109"/>
                  <a:gd name="T11" fmla="*/ 8 h 79"/>
                  <a:gd name="T12" fmla="*/ 101 w 109"/>
                  <a:gd name="T13" fmla="*/ 8 h 79"/>
                  <a:gd name="T14" fmla="*/ 101 w 109"/>
                  <a:gd name="T15" fmla="*/ 8 h 79"/>
                  <a:gd name="T16" fmla="*/ 108 w 109"/>
                  <a:gd name="T17" fmla="*/ 12 h 79"/>
                  <a:gd name="T18" fmla="*/ 108 w 109"/>
                  <a:gd name="T19" fmla="*/ 12 h 79"/>
                  <a:gd name="T20" fmla="*/ 108 w 109"/>
                  <a:gd name="T21" fmla="*/ 14 h 79"/>
                  <a:gd name="T22" fmla="*/ 108 w 109"/>
                  <a:gd name="T23" fmla="*/ 70 h 79"/>
                  <a:gd name="T24" fmla="*/ 108 w 109"/>
                  <a:gd name="T25" fmla="*/ 70 h 79"/>
                  <a:gd name="T26" fmla="*/ 108 w 109"/>
                  <a:gd name="T27" fmla="*/ 70 h 79"/>
                  <a:gd name="T28" fmla="*/ 108 w 109"/>
                  <a:gd name="T29" fmla="*/ 76 h 79"/>
                  <a:gd name="T30" fmla="*/ 101 w 109"/>
                  <a:gd name="T31" fmla="*/ 76 h 79"/>
                  <a:gd name="T32" fmla="*/ 101 w 109"/>
                  <a:gd name="T33" fmla="*/ 78 h 79"/>
                  <a:gd name="T34" fmla="*/ 98 w 109"/>
                  <a:gd name="T35" fmla="*/ 78 h 79"/>
                  <a:gd name="T36" fmla="*/ 98 w 109"/>
                  <a:gd name="T37" fmla="*/ 78 h 79"/>
                  <a:gd name="T38" fmla="*/ 92 w 109"/>
                  <a:gd name="T39" fmla="*/ 78 h 79"/>
                  <a:gd name="T40" fmla="*/ 92 w 109"/>
                  <a:gd name="T41" fmla="*/ 78 h 79"/>
                  <a:gd name="T42" fmla="*/ 92 w 109"/>
                  <a:gd name="T43" fmla="*/ 78 h 79"/>
                  <a:gd name="T44" fmla="*/ 18 w 109"/>
                  <a:gd name="T45" fmla="*/ 78 h 79"/>
                  <a:gd name="T46" fmla="*/ 18 w 109"/>
                  <a:gd name="T47" fmla="*/ 78 h 79"/>
                  <a:gd name="T48" fmla="*/ 10 w 109"/>
                  <a:gd name="T49" fmla="*/ 78 h 79"/>
                  <a:gd name="T50" fmla="*/ 10 w 109"/>
                  <a:gd name="T51" fmla="*/ 78 h 79"/>
                  <a:gd name="T52" fmla="*/ 10 w 109"/>
                  <a:gd name="T53" fmla="*/ 78 h 79"/>
                  <a:gd name="T54" fmla="*/ 10 w 109"/>
                  <a:gd name="T55" fmla="*/ 78 h 79"/>
                  <a:gd name="T56" fmla="*/ 10 w 109"/>
                  <a:gd name="T57" fmla="*/ 78 h 79"/>
                  <a:gd name="T58" fmla="*/ 10 w 109"/>
                  <a:gd name="T59" fmla="*/ 76 h 79"/>
                  <a:gd name="T60" fmla="*/ 0 w 109"/>
                  <a:gd name="T61" fmla="*/ 70 h 79"/>
                  <a:gd name="T62" fmla="*/ 0 w 109"/>
                  <a:gd name="T63" fmla="*/ 70 h 79"/>
                  <a:gd name="T64" fmla="*/ 0 w 109"/>
                  <a:gd name="T65" fmla="*/ 70 h 79"/>
                  <a:gd name="T66" fmla="*/ 0 w 109"/>
                  <a:gd name="T67" fmla="*/ 14 h 79"/>
                  <a:gd name="T68" fmla="*/ 0 w 109"/>
                  <a:gd name="T69" fmla="*/ 14 h 79"/>
                  <a:gd name="T70" fmla="*/ 0 w 109"/>
                  <a:gd name="T71" fmla="*/ 12 h 79"/>
                  <a:gd name="T72" fmla="*/ 0 w 109"/>
                  <a:gd name="T73" fmla="*/ 8 h 79"/>
                  <a:gd name="T74" fmla="*/ 10 w 109"/>
                  <a:gd name="T75" fmla="*/ 8 h 79"/>
                  <a:gd name="T76" fmla="*/ 10 w 109"/>
                  <a:gd name="T77" fmla="*/ 8 h 79"/>
                  <a:gd name="T78" fmla="*/ 10 w 109"/>
                  <a:gd name="T79" fmla="*/ 0 h 79"/>
                  <a:gd name="T80" fmla="*/ 10 w 109"/>
                  <a:gd name="T81" fmla="*/ 0 h 79"/>
                  <a:gd name="T82" fmla="*/ 10 w 109"/>
                  <a:gd name="T83" fmla="*/ 0 h 79"/>
                  <a:gd name="T84" fmla="*/ 12 w 109"/>
                  <a:gd name="T85" fmla="*/ 0 h 79"/>
                  <a:gd name="T86" fmla="*/ 18 w 109"/>
                  <a:gd name="T87" fmla="*/ 0 h 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9" h="79">
                    <a:moveTo>
                      <a:pt x="18" y="0"/>
                    </a:moveTo>
                    <a:lnTo>
                      <a:pt x="92" y="0"/>
                    </a:lnTo>
                    <a:lnTo>
                      <a:pt x="98" y="0"/>
                    </a:lnTo>
                    <a:lnTo>
                      <a:pt x="101" y="8"/>
                    </a:lnTo>
                    <a:lnTo>
                      <a:pt x="108" y="8"/>
                    </a:lnTo>
                    <a:lnTo>
                      <a:pt x="108" y="12"/>
                    </a:lnTo>
                    <a:lnTo>
                      <a:pt x="108" y="14"/>
                    </a:lnTo>
                    <a:lnTo>
                      <a:pt x="108" y="70"/>
                    </a:lnTo>
                    <a:lnTo>
                      <a:pt x="108" y="76"/>
                    </a:lnTo>
                    <a:lnTo>
                      <a:pt x="101" y="76"/>
                    </a:lnTo>
                    <a:lnTo>
                      <a:pt x="101" y="78"/>
                    </a:lnTo>
                    <a:lnTo>
                      <a:pt x="98" y="78"/>
                    </a:lnTo>
                    <a:lnTo>
                      <a:pt x="92" y="78"/>
                    </a:lnTo>
                    <a:lnTo>
                      <a:pt x="18" y="78"/>
                    </a:lnTo>
                    <a:lnTo>
                      <a:pt x="12" y="78"/>
                    </a:lnTo>
                    <a:lnTo>
                      <a:pt x="10" y="78"/>
                    </a:lnTo>
                    <a:lnTo>
                      <a:pt x="10" y="76"/>
                    </a:lnTo>
                    <a:lnTo>
                      <a:pt x="0" y="76"/>
                    </a:lnTo>
                    <a:lnTo>
                      <a:pt x="0" y="70"/>
                    </a:lnTo>
                    <a:lnTo>
                      <a:pt x="0" y="14"/>
                    </a:lnTo>
                    <a:lnTo>
                      <a:pt x="0" y="12"/>
                    </a:lnTo>
                    <a:lnTo>
                      <a:pt x="0" y="8"/>
                    </a:lnTo>
                    <a:lnTo>
                      <a:pt x="10" y="8"/>
                    </a:lnTo>
                    <a:lnTo>
                      <a:pt x="10" y="0"/>
                    </a:lnTo>
                    <a:lnTo>
                      <a:pt x="12" y="0"/>
                    </a:lnTo>
                    <a:lnTo>
                      <a:pt x="18"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7" name="Freeform 78"/>
              <p:cNvSpPr>
                <a:spLocks/>
              </p:cNvSpPr>
              <p:nvPr/>
            </p:nvSpPr>
            <p:spPr bwMode="auto">
              <a:xfrm>
                <a:off x="3362" y="3526"/>
                <a:ext cx="113" cy="73"/>
              </a:xfrm>
              <a:custGeom>
                <a:avLst/>
                <a:gdLst>
                  <a:gd name="T0" fmla="*/ 84 w 113"/>
                  <a:gd name="T1" fmla="*/ 0 h 73"/>
                  <a:gd name="T2" fmla="*/ 97 w 113"/>
                  <a:gd name="T3" fmla="*/ 0 h 73"/>
                  <a:gd name="T4" fmla="*/ 97 w 113"/>
                  <a:gd name="T5" fmla="*/ 0 h 73"/>
                  <a:gd name="T6" fmla="*/ 97 w 113"/>
                  <a:gd name="T7" fmla="*/ 3 h 73"/>
                  <a:gd name="T8" fmla="*/ 102 w 113"/>
                  <a:gd name="T9" fmla="*/ 3 h 73"/>
                  <a:gd name="T10" fmla="*/ 102 w 113"/>
                  <a:gd name="T11" fmla="*/ 3 h 73"/>
                  <a:gd name="T12" fmla="*/ 112 w 113"/>
                  <a:gd name="T13" fmla="*/ 3 h 73"/>
                  <a:gd name="T14" fmla="*/ 112 w 113"/>
                  <a:gd name="T15" fmla="*/ 3 h 73"/>
                  <a:gd name="T16" fmla="*/ 112 w 113"/>
                  <a:gd name="T17" fmla="*/ 8 h 73"/>
                  <a:gd name="T18" fmla="*/ 112 w 113"/>
                  <a:gd name="T19" fmla="*/ 15 h 73"/>
                  <a:gd name="T20" fmla="*/ 112 w 113"/>
                  <a:gd name="T21" fmla="*/ 15 h 73"/>
                  <a:gd name="T22" fmla="*/ 112 w 113"/>
                  <a:gd name="T23" fmla="*/ 63 h 73"/>
                  <a:gd name="T24" fmla="*/ 112 w 113"/>
                  <a:gd name="T25" fmla="*/ 64 h 73"/>
                  <a:gd name="T26" fmla="*/ 112 w 113"/>
                  <a:gd name="T27" fmla="*/ 72 h 73"/>
                  <a:gd name="T28" fmla="*/ 112 w 113"/>
                  <a:gd name="T29" fmla="*/ 72 h 73"/>
                  <a:gd name="T30" fmla="*/ 112 w 113"/>
                  <a:gd name="T31" fmla="*/ 72 h 73"/>
                  <a:gd name="T32" fmla="*/ 108 w 113"/>
                  <a:gd name="T33" fmla="*/ 72 h 73"/>
                  <a:gd name="T34" fmla="*/ 102 w 113"/>
                  <a:gd name="T35" fmla="*/ 72 h 73"/>
                  <a:gd name="T36" fmla="*/ 102 w 113"/>
                  <a:gd name="T37" fmla="*/ 72 h 73"/>
                  <a:gd name="T38" fmla="*/ 97 w 113"/>
                  <a:gd name="T39" fmla="*/ 72 h 73"/>
                  <a:gd name="T40" fmla="*/ 97 w 113"/>
                  <a:gd name="T41" fmla="*/ 72 h 73"/>
                  <a:gd name="T42" fmla="*/ 84 w 113"/>
                  <a:gd name="T43" fmla="*/ 72 h 73"/>
                  <a:gd name="T44" fmla="*/ 25 w 113"/>
                  <a:gd name="T45" fmla="*/ 72 h 73"/>
                  <a:gd name="T46" fmla="*/ 25 w 113"/>
                  <a:gd name="T47" fmla="*/ 72 h 73"/>
                  <a:gd name="T48" fmla="*/ 25 w 113"/>
                  <a:gd name="T49" fmla="*/ 72 h 73"/>
                  <a:gd name="T50" fmla="*/ 18 w 113"/>
                  <a:gd name="T51" fmla="*/ 72 h 73"/>
                  <a:gd name="T52" fmla="*/ 12 w 113"/>
                  <a:gd name="T53" fmla="*/ 72 h 73"/>
                  <a:gd name="T54" fmla="*/ 12 w 113"/>
                  <a:gd name="T55" fmla="*/ 72 h 73"/>
                  <a:gd name="T56" fmla="*/ 6 w 113"/>
                  <a:gd name="T57" fmla="*/ 72 h 73"/>
                  <a:gd name="T58" fmla="*/ 6 w 113"/>
                  <a:gd name="T59" fmla="*/ 72 h 73"/>
                  <a:gd name="T60" fmla="*/ 6 w 113"/>
                  <a:gd name="T61" fmla="*/ 72 h 73"/>
                  <a:gd name="T62" fmla="*/ 0 w 113"/>
                  <a:gd name="T63" fmla="*/ 64 h 73"/>
                  <a:gd name="T64" fmla="*/ 0 w 113"/>
                  <a:gd name="T65" fmla="*/ 63 h 73"/>
                  <a:gd name="T66" fmla="*/ 0 w 113"/>
                  <a:gd name="T67" fmla="*/ 15 h 73"/>
                  <a:gd name="T68" fmla="*/ 0 w 113"/>
                  <a:gd name="T69" fmla="*/ 15 h 73"/>
                  <a:gd name="T70" fmla="*/ 0 w 113"/>
                  <a:gd name="T71" fmla="*/ 15 h 73"/>
                  <a:gd name="T72" fmla="*/ 6 w 113"/>
                  <a:gd name="T73" fmla="*/ 8 h 73"/>
                  <a:gd name="T74" fmla="*/ 6 w 113"/>
                  <a:gd name="T75" fmla="*/ 3 h 73"/>
                  <a:gd name="T76" fmla="*/ 12 w 113"/>
                  <a:gd name="T77" fmla="*/ 3 h 73"/>
                  <a:gd name="T78" fmla="*/ 12 w 113"/>
                  <a:gd name="T79" fmla="*/ 3 h 73"/>
                  <a:gd name="T80" fmla="*/ 12 w 113"/>
                  <a:gd name="T81" fmla="*/ 3 h 73"/>
                  <a:gd name="T82" fmla="*/ 18 w 113"/>
                  <a:gd name="T83" fmla="*/ 0 h 73"/>
                  <a:gd name="T84" fmla="*/ 25 w 113"/>
                  <a:gd name="T85" fmla="*/ 0 h 73"/>
                  <a:gd name="T86" fmla="*/ 25 w 113"/>
                  <a:gd name="T87" fmla="*/ 0 h 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3" h="73">
                    <a:moveTo>
                      <a:pt x="25" y="0"/>
                    </a:moveTo>
                    <a:lnTo>
                      <a:pt x="84" y="0"/>
                    </a:lnTo>
                    <a:lnTo>
                      <a:pt x="97" y="0"/>
                    </a:lnTo>
                    <a:lnTo>
                      <a:pt x="97" y="3"/>
                    </a:lnTo>
                    <a:lnTo>
                      <a:pt x="102" y="3"/>
                    </a:lnTo>
                    <a:lnTo>
                      <a:pt x="108" y="3"/>
                    </a:lnTo>
                    <a:lnTo>
                      <a:pt x="112" y="3"/>
                    </a:lnTo>
                    <a:lnTo>
                      <a:pt x="112" y="8"/>
                    </a:lnTo>
                    <a:lnTo>
                      <a:pt x="112" y="15"/>
                    </a:lnTo>
                    <a:lnTo>
                      <a:pt x="112" y="63"/>
                    </a:lnTo>
                    <a:lnTo>
                      <a:pt x="112" y="64"/>
                    </a:lnTo>
                    <a:lnTo>
                      <a:pt x="112" y="72"/>
                    </a:lnTo>
                    <a:lnTo>
                      <a:pt x="108" y="72"/>
                    </a:lnTo>
                    <a:lnTo>
                      <a:pt x="102" y="72"/>
                    </a:lnTo>
                    <a:lnTo>
                      <a:pt x="97" y="72"/>
                    </a:lnTo>
                    <a:lnTo>
                      <a:pt x="84" y="72"/>
                    </a:lnTo>
                    <a:lnTo>
                      <a:pt x="25" y="72"/>
                    </a:lnTo>
                    <a:lnTo>
                      <a:pt x="18" y="72"/>
                    </a:lnTo>
                    <a:lnTo>
                      <a:pt x="12" y="72"/>
                    </a:lnTo>
                    <a:lnTo>
                      <a:pt x="6" y="72"/>
                    </a:lnTo>
                    <a:lnTo>
                      <a:pt x="0" y="72"/>
                    </a:lnTo>
                    <a:lnTo>
                      <a:pt x="0" y="64"/>
                    </a:lnTo>
                    <a:lnTo>
                      <a:pt x="0" y="63"/>
                    </a:lnTo>
                    <a:lnTo>
                      <a:pt x="0" y="15"/>
                    </a:lnTo>
                    <a:lnTo>
                      <a:pt x="6" y="8"/>
                    </a:lnTo>
                    <a:lnTo>
                      <a:pt x="6" y="3"/>
                    </a:lnTo>
                    <a:lnTo>
                      <a:pt x="12" y="3"/>
                    </a:lnTo>
                    <a:lnTo>
                      <a:pt x="18" y="3"/>
                    </a:lnTo>
                    <a:lnTo>
                      <a:pt x="18" y="0"/>
                    </a:lnTo>
                    <a:lnTo>
                      <a:pt x="25"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8" name="Freeform 79"/>
              <p:cNvSpPr>
                <a:spLocks/>
              </p:cNvSpPr>
              <p:nvPr/>
            </p:nvSpPr>
            <p:spPr bwMode="auto">
              <a:xfrm>
                <a:off x="3525" y="3526"/>
                <a:ext cx="99" cy="73"/>
              </a:xfrm>
              <a:custGeom>
                <a:avLst/>
                <a:gdLst>
                  <a:gd name="T0" fmla="*/ 88 w 99"/>
                  <a:gd name="T1" fmla="*/ 0 h 73"/>
                  <a:gd name="T2" fmla="*/ 88 w 99"/>
                  <a:gd name="T3" fmla="*/ 0 h 73"/>
                  <a:gd name="T4" fmla="*/ 88 w 99"/>
                  <a:gd name="T5" fmla="*/ 0 h 73"/>
                  <a:gd name="T6" fmla="*/ 90 w 99"/>
                  <a:gd name="T7" fmla="*/ 3 h 73"/>
                  <a:gd name="T8" fmla="*/ 90 w 99"/>
                  <a:gd name="T9" fmla="*/ 3 h 73"/>
                  <a:gd name="T10" fmla="*/ 98 w 99"/>
                  <a:gd name="T11" fmla="*/ 3 h 73"/>
                  <a:gd name="T12" fmla="*/ 98 w 99"/>
                  <a:gd name="T13" fmla="*/ 3 h 73"/>
                  <a:gd name="T14" fmla="*/ 98 w 99"/>
                  <a:gd name="T15" fmla="*/ 3 h 73"/>
                  <a:gd name="T16" fmla="*/ 98 w 99"/>
                  <a:gd name="T17" fmla="*/ 8 h 73"/>
                  <a:gd name="T18" fmla="*/ 98 w 99"/>
                  <a:gd name="T19" fmla="*/ 15 h 73"/>
                  <a:gd name="T20" fmla="*/ 98 w 99"/>
                  <a:gd name="T21" fmla="*/ 15 h 73"/>
                  <a:gd name="T22" fmla="*/ 98 w 99"/>
                  <a:gd name="T23" fmla="*/ 63 h 73"/>
                  <a:gd name="T24" fmla="*/ 98 w 99"/>
                  <a:gd name="T25" fmla="*/ 64 h 73"/>
                  <a:gd name="T26" fmla="*/ 98 w 99"/>
                  <a:gd name="T27" fmla="*/ 72 h 73"/>
                  <a:gd name="T28" fmla="*/ 98 w 99"/>
                  <a:gd name="T29" fmla="*/ 72 h 73"/>
                  <a:gd name="T30" fmla="*/ 98 w 99"/>
                  <a:gd name="T31" fmla="*/ 72 h 73"/>
                  <a:gd name="T32" fmla="*/ 98 w 99"/>
                  <a:gd name="T33" fmla="*/ 72 h 73"/>
                  <a:gd name="T34" fmla="*/ 98 w 99"/>
                  <a:gd name="T35" fmla="*/ 72 h 73"/>
                  <a:gd name="T36" fmla="*/ 90 w 99"/>
                  <a:gd name="T37" fmla="*/ 72 h 73"/>
                  <a:gd name="T38" fmla="*/ 88 w 99"/>
                  <a:gd name="T39" fmla="*/ 72 h 73"/>
                  <a:gd name="T40" fmla="*/ 88 w 99"/>
                  <a:gd name="T41" fmla="*/ 72 h 73"/>
                  <a:gd name="T42" fmla="*/ 88 w 99"/>
                  <a:gd name="T43" fmla="*/ 72 h 73"/>
                  <a:gd name="T44" fmla="*/ 18 w 99"/>
                  <a:gd name="T45" fmla="*/ 72 h 73"/>
                  <a:gd name="T46" fmla="*/ 15 w 99"/>
                  <a:gd name="T47" fmla="*/ 72 h 73"/>
                  <a:gd name="T48" fmla="*/ 7 w 99"/>
                  <a:gd name="T49" fmla="*/ 72 h 73"/>
                  <a:gd name="T50" fmla="*/ 7 w 99"/>
                  <a:gd name="T51" fmla="*/ 72 h 73"/>
                  <a:gd name="T52" fmla="*/ 7 w 99"/>
                  <a:gd name="T53" fmla="*/ 72 h 73"/>
                  <a:gd name="T54" fmla="*/ 7 w 99"/>
                  <a:gd name="T55" fmla="*/ 72 h 73"/>
                  <a:gd name="T56" fmla="*/ 2 w 99"/>
                  <a:gd name="T57" fmla="*/ 72 h 73"/>
                  <a:gd name="T58" fmla="*/ 1 w 99"/>
                  <a:gd name="T59" fmla="*/ 72 h 73"/>
                  <a:gd name="T60" fmla="*/ 1 w 99"/>
                  <a:gd name="T61" fmla="*/ 72 h 73"/>
                  <a:gd name="T62" fmla="*/ 0 w 99"/>
                  <a:gd name="T63" fmla="*/ 64 h 73"/>
                  <a:gd name="T64" fmla="*/ 0 w 99"/>
                  <a:gd name="T65" fmla="*/ 63 h 73"/>
                  <a:gd name="T66" fmla="*/ 0 w 99"/>
                  <a:gd name="T67" fmla="*/ 15 h 73"/>
                  <a:gd name="T68" fmla="*/ 0 w 99"/>
                  <a:gd name="T69" fmla="*/ 15 h 73"/>
                  <a:gd name="T70" fmla="*/ 0 w 99"/>
                  <a:gd name="T71" fmla="*/ 15 h 73"/>
                  <a:gd name="T72" fmla="*/ 1 w 99"/>
                  <a:gd name="T73" fmla="*/ 8 h 73"/>
                  <a:gd name="T74" fmla="*/ 2 w 99"/>
                  <a:gd name="T75" fmla="*/ 3 h 73"/>
                  <a:gd name="T76" fmla="*/ 7 w 99"/>
                  <a:gd name="T77" fmla="*/ 3 h 73"/>
                  <a:gd name="T78" fmla="*/ 7 w 99"/>
                  <a:gd name="T79" fmla="*/ 3 h 73"/>
                  <a:gd name="T80" fmla="*/ 7 w 99"/>
                  <a:gd name="T81" fmla="*/ 3 h 73"/>
                  <a:gd name="T82" fmla="*/ 7 w 99"/>
                  <a:gd name="T83" fmla="*/ 0 h 73"/>
                  <a:gd name="T84" fmla="*/ 15 w 99"/>
                  <a:gd name="T85" fmla="*/ 0 h 73"/>
                  <a:gd name="T86" fmla="*/ 18 w 99"/>
                  <a:gd name="T87" fmla="*/ 0 h 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99" h="73">
                    <a:moveTo>
                      <a:pt x="18" y="0"/>
                    </a:moveTo>
                    <a:lnTo>
                      <a:pt x="88" y="0"/>
                    </a:lnTo>
                    <a:lnTo>
                      <a:pt x="90" y="3"/>
                    </a:lnTo>
                    <a:lnTo>
                      <a:pt x="98" y="3"/>
                    </a:lnTo>
                    <a:lnTo>
                      <a:pt x="98" y="8"/>
                    </a:lnTo>
                    <a:lnTo>
                      <a:pt x="98" y="15"/>
                    </a:lnTo>
                    <a:lnTo>
                      <a:pt x="98" y="63"/>
                    </a:lnTo>
                    <a:lnTo>
                      <a:pt x="98" y="64"/>
                    </a:lnTo>
                    <a:lnTo>
                      <a:pt x="98" y="72"/>
                    </a:lnTo>
                    <a:lnTo>
                      <a:pt x="90" y="72"/>
                    </a:lnTo>
                    <a:lnTo>
                      <a:pt x="88" y="72"/>
                    </a:lnTo>
                    <a:lnTo>
                      <a:pt x="18" y="72"/>
                    </a:lnTo>
                    <a:lnTo>
                      <a:pt x="15" y="72"/>
                    </a:lnTo>
                    <a:lnTo>
                      <a:pt x="7" y="72"/>
                    </a:lnTo>
                    <a:lnTo>
                      <a:pt x="2" y="72"/>
                    </a:lnTo>
                    <a:lnTo>
                      <a:pt x="1" y="72"/>
                    </a:lnTo>
                    <a:lnTo>
                      <a:pt x="0" y="72"/>
                    </a:lnTo>
                    <a:lnTo>
                      <a:pt x="0" y="64"/>
                    </a:lnTo>
                    <a:lnTo>
                      <a:pt x="0" y="63"/>
                    </a:lnTo>
                    <a:lnTo>
                      <a:pt x="0" y="15"/>
                    </a:lnTo>
                    <a:lnTo>
                      <a:pt x="1" y="8"/>
                    </a:lnTo>
                    <a:lnTo>
                      <a:pt x="1" y="3"/>
                    </a:lnTo>
                    <a:lnTo>
                      <a:pt x="2" y="3"/>
                    </a:lnTo>
                    <a:lnTo>
                      <a:pt x="7" y="3"/>
                    </a:lnTo>
                    <a:lnTo>
                      <a:pt x="7" y="0"/>
                    </a:lnTo>
                    <a:lnTo>
                      <a:pt x="15" y="0"/>
                    </a:lnTo>
                    <a:lnTo>
                      <a:pt x="18"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9" name="Freeform 80"/>
              <p:cNvSpPr>
                <a:spLocks/>
              </p:cNvSpPr>
              <p:nvPr/>
            </p:nvSpPr>
            <p:spPr bwMode="auto">
              <a:xfrm>
                <a:off x="3676" y="3526"/>
                <a:ext cx="109" cy="73"/>
              </a:xfrm>
              <a:custGeom>
                <a:avLst/>
                <a:gdLst>
                  <a:gd name="T0" fmla="*/ 92 w 109"/>
                  <a:gd name="T1" fmla="*/ 0 h 73"/>
                  <a:gd name="T2" fmla="*/ 92 w 109"/>
                  <a:gd name="T3" fmla="*/ 0 h 73"/>
                  <a:gd name="T4" fmla="*/ 92 w 109"/>
                  <a:gd name="T5" fmla="*/ 0 h 73"/>
                  <a:gd name="T6" fmla="*/ 98 w 109"/>
                  <a:gd name="T7" fmla="*/ 3 h 73"/>
                  <a:gd name="T8" fmla="*/ 98 w 109"/>
                  <a:gd name="T9" fmla="*/ 3 h 73"/>
                  <a:gd name="T10" fmla="*/ 101 w 109"/>
                  <a:gd name="T11" fmla="*/ 3 h 73"/>
                  <a:gd name="T12" fmla="*/ 101 w 109"/>
                  <a:gd name="T13" fmla="*/ 3 h 73"/>
                  <a:gd name="T14" fmla="*/ 108 w 109"/>
                  <a:gd name="T15" fmla="*/ 3 h 73"/>
                  <a:gd name="T16" fmla="*/ 108 w 109"/>
                  <a:gd name="T17" fmla="*/ 8 h 73"/>
                  <a:gd name="T18" fmla="*/ 108 w 109"/>
                  <a:gd name="T19" fmla="*/ 15 h 73"/>
                  <a:gd name="T20" fmla="*/ 108 w 109"/>
                  <a:gd name="T21" fmla="*/ 15 h 73"/>
                  <a:gd name="T22" fmla="*/ 108 w 109"/>
                  <a:gd name="T23" fmla="*/ 63 h 73"/>
                  <a:gd name="T24" fmla="*/ 108 w 109"/>
                  <a:gd name="T25" fmla="*/ 64 h 73"/>
                  <a:gd name="T26" fmla="*/ 108 w 109"/>
                  <a:gd name="T27" fmla="*/ 72 h 73"/>
                  <a:gd name="T28" fmla="*/ 108 w 109"/>
                  <a:gd name="T29" fmla="*/ 72 h 73"/>
                  <a:gd name="T30" fmla="*/ 101 w 109"/>
                  <a:gd name="T31" fmla="*/ 72 h 73"/>
                  <a:gd name="T32" fmla="*/ 101 w 109"/>
                  <a:gd name="T33" fmla="*/ 72 h 73"/>
                  <a:gd name="T34" fmla="*/ 98 w 109"/>
                  <a:gd name="T35" fmla="*/ 72 h 73"/>
                  <a:gd name="T36" fmla="*/ 98 w 109"/>
                  <a:gd name="T37" fmla="*/ 72 h 73"/>
                  <a:gd name="T38" fmla="*/ 92 w 109"/>
                  <a:gd name="T39" fmla="*/ 72 h 73"/>
                  <a:gd name="T40" fmla="*/ 92 w 109"/>
                  <a:gd name="T41" fmla="*/ 72 h 73"/>
                  <a:gd name="T42" fmla="*/ 92 w 109"/>
                  <a:gd name="T43" fmla="*/ 72 h 73"/>
                  <a:gd name="T44" fmla="*/ 18 w 109"/>
                  <a:gd name="T45" fmla="*/ 72 h 73"/>
                  <a:gd name="T46" fmla="*/ 18 w 109"/>
                  <a:gd name="T47" fmla="*/ 72 h 73"/>
                  <a:gd name="T48" fmla="*/ 10 w 109"/>
                  <a:gd name="T49" fmla="*/ 72 h 73"/>
                  <a:gd name="T50" fmla="*/ 10 w 109"/>
                  <a:gd name="T51" fmla="*/ 72 h 73"/>
                  <a:gd name="T52" fmla="*/ 10 w 109"/>
                  <a:gd name="T53" fmla="*/ 72 h 73"/>
                  <a:gd name="T54" fmla="*/ 10 w 109"/>
                  <a:gd name="T55" fmla="*/ 72 h 73"/>
                  <a:gd name="T56" fmla="*/ 10 w 109"/>
                  <a:gd name="T57" fmla="*/ 72 h 73"/>
                  <a:gd name="T58" fmla="*/ 10 w 109"/>
                  <a:gd name="T59" fmla="*/ 72 h 73"/>
                  <a:gd name="T60" fmla="*/ 0 w 109"/>
                  <a:gd name="T61" fmla="*/ 72 h 73"/>
                  <a:gd name="T62" fmla="*/ 0 w 109"/>
                  <a:gd name="T63" fmla="*/ 64 h 73"/>
                  <a:gd name="T64" fmla="*/ 0 w 109"/>
                  <a:gd name="T65" fmla="*/ 63 h 73"/>
                  <a:gd name="T66" fmla="*/ 0 w 109"/>
                  <a:gd name="T67" fmla="*/ 15 h 73"/>
                  <a:gd name="T68" fmla="*/ 0 w 109"/>
                  <a:gd name="T69" fmla="*/ 15 h 73"/>
                  <a:gd name="T70" fmla="*/ 0 w 109"/>
                  <a:gd name="T71" fmla="*/ 15 h 73"/>
                  <a:gd name="T72" fmla="*/ 0 w 109"/>
                  <a:gd name="T73" fmla="*/ 8 h 73"/>
                  <a:gd name="T74" fmla="*/ 10 w 109"/>
                  <a:gd name="T75" fmla="*/ 3 h 73"/>
                  <a:gd name="T76" fmla="*/ 10 w 109"/>
                  <a:gd name="T77" fmla="*/ 3 h 73"/>
                  <a:gd name="T78" fmla="*/ 10 w 109"/>
                  <a:gd name="T79" fmla="*/ 3 h 73"/>
                  <a:gd name="T80" fmla="*/ 10 w 109"/>
                  <a:gd name="T81" fmla="*/ 3 h 73"/>
                  <a:gd name="T82" fmla="*/ 10 w 109"/>
                  <a:gd name="T83" fmla="*/ 0 h 73"/>
                  <a:gd name="T84" fmla="*/ 12 w 109"/>
                  <a:gd name="T85" fmla="*/ 0 h 73"/>
                  <a:gd name="T86" fmla="*/ 18 w 109"/>
                  <a:gd name="T87" fmla="*/ 0 h 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9" h="73">
                    <a:moveTo>
                      <a:pt x="18" y="0"/>
                    </a:moveTo>
                    <a:lnTo>
                      <a:pt x="92" y="0"/>
                    </a:lnTo>
                    <a:lnTo>
                      <a:pt x="98" y="3"/>
                    </a:lnTo>
                    <a:lnTo>
                      <a:pt x="101" y="3"/>
                    </a:lnTo>
                    <a:lnTo>
                      <a:pt x="108" y="3"/>
                    </a:lnTo>
                    <a:lnTo>
                      <a:pt x="108" y="8"/>
                    </a:lnTo>
                    <a:lnTo>
                      <a:pt x="108" y="15"/>
                    </a:lnTo>
                    <a:lnTo>
                      <a:pt x="108" y="63"/>
                    </a:lnTo>
                    <a:lnTo>
                      <a:pt x="108" y="64"/>
                    </a:lnTo>
                    <a:lnTo>
                      <a:pt x="108" y="72"/>
                    </a:lnTo>
                    <a:lnTo>
                      <a:pt x="101" y="72"/>
                    </a:lnTo>
                    <a:lnTo>
                      <a:pt x="98" y="72"/>
                    </a:lnTo>
                    <a:lnTo>
                      <a:pt x="92" y="72"/>
                    </a:lnTo>
                    <a:lnTo>
                      <a:pt x="18" y="72"/>
                    </a:lnTo>
                    <a:lnTo>
                      <a:pt x="12" y="72"/>
                    </a:lnTo>
                    <a:lnTo>
                      <a:pt x="10" y="72"/>
                    </a:lnTo>
                    <a:lnTo>
                      <a:pt x="0" y="72"/>
                    </a:lnTo>
                    <a:lnTo>
                      <a:pt x="0" y="64"/>
                    </a:lnTo>
                    <a:lnTo>
                      <a:pt x="0" y="63"/>
                    </a:lnTo>
                    <a:lnTo>
                      <a:pt x="0" y="15"/>
                    </a:lnTo>
                    <a:lnTo>
                      <a:pt x="0" y="8"/>
                    </a:lnTo>
                    <a:lnTo>
                      <a:pt x="10" y="3"/>
                    </a:lnTo>
                    <a:lnTo>
                      <a:pt x="10" y="0"/>
                    </a:lnTo>
                    <a:lnTo>
                      <a:pt x="12" y="0"/>
                    </a:lnTo>
                    <a:lnTo>
                      <a:pt x="18"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0" name="Freeform 81"/>
              <p:cNvSpPr>
                <a:spLocks/>
              </p:cNvSpPr>
              <p:nvPr/>
            </p:nvSpPr>
            <p:spPr bwMode="auto">
              <a:xfrm>
                <a:off x="3908" y="3140"/>
                <a:ext cx="174" cy="73"/>
              </a:xfrm>
              <a:custGeom>
                <a:avLst/>
                <a:gdLst>
                  <a:gd name="T0" fmla="*/ 146 w 174"/>
                  <a:gd name="T1" fmla="*/ 0 h 73"/>
                  <a:gd name="T2" fmla="*/ 146 w 174"/>
                  <a:gd name="T3" fmla="*/ 0 h 73"/>
                  <a:gd name="T4" fmla="*/ 153 w 174"/>
                  <a:gd name="T5" fmla="*/ 0 h 73"/>
                  <a:gd name="T6" fmla="*/ 164 w 174"/>
                  <a:gd name="T7" fmla="*/ 0 h 73"/>
                  <a:gd name="T8" fmla="*/ 164 w 174"/>
                  <a:gd name="T9" fmla="*/ 0 h 73"/>
                  <a:gd name="T10" fmla="*/ 171 w 174"/>
                  <a:gd name="T11" fmla="*/ 0 h 73"/>
                  <a:gd name="T12" fmla="*/ 171 w 174"/>
                  <a:gd name="T13" fmla="*/ 4 h 73"/>
                  <a:gd name="T14" fmla="*/ 171 w 174"/>
                  <a:gd name="T15" fmla="*/ 4 h 73"/>
                  <a:gd name="T16" fmla="*/ 173 w 174"/>
                  <a:gd name="T17" fmla="*/ 6 h 73"/>
                  <a:gd name="T18" fmla="*/ 173 w 174"/>
                  <a:gd name="T19" fmla="*/ 6 h 73"/>
                  <a:gd name="T20" fmla="*/ 173 w 174"/>
                  <a:gd name="T21" fmla="*/ 12 h 73"/>
                  <a:gd name="T22" fmla="*/ 173 w 174"/>
                  <a:gd name="T23" fmla="*/ 61 h 73"/>
                  <a:gd name="T24" fmla="*/ 173 w 174"/>
                  <a:gd name="T25" fmla="*/ 61 h 73"/>
                  <a:gd name="T26" fmla="*/ 173 w 174"/>
                  <a:gd name="T27" fmla="*/ 61 h 73"/>
                  <a:gd name="T28" fmla="*/ 173 w 174"/>
                  <a:gd name="T29" fmla="*/ 61 h 73"/>
                  <a:gd name="T30" fmla="*/ 171 w 174"/>
                  <a:gd name="T31" fmla="*/ 63 h 73"/>
                  <a:gd name="T32" fmla="*/ 171 w 174"/>
                  <a:gd name="T33" fmla="*/ 67 h 73"/>
                  <a:gd name="T34" fmla="*/ 164 w 174"/>
                  <a:gd name="T35" fmla="*/ 67 h 73"/>
                  <a:gd name="T36" fmla="*/ 164 w 174"/>
                  <a:gd name="T37" fmla="*/ 67 h 73"/>
                  <a:gd name="T38" fmla="*/ 155 w 174"/>
                  <a:gd name="T39" fmla="*/ 72 h 73"/>
                  <a:gd name="T40" fmla="*/ 153 w 174"/>
                  <a:gd name="T41" fmla="*/ 72 h 73"/>
                  <a:gd name="T42" fmla="*/ 146 w 174"/>
                  <a:gd name="T43" fmla="*/ 72 h 73"/>
                  <a:gd name="T44" fmla="*/ 30 w 174"/>
                  <a:gd name="T45" fmla="*/ 72 h 73"/>
                  <a:gd name="T46" fmla="*/ 24 w 174"/>
                  <a:gd name="T47" fmla="*/ 72 h 73"/>
                  <a:gd name="T48" fmla="*/ 24 w 174"/>
                  <a:gd name="T49" fmla="*/ 72 h 73"/>
                  <a:gd name="T50" fmla="*/ 17 w 174"/>
                  <a:gd name="T51" fmla="*/ 72 h 73"/>
                  <a:gd name="T52" fmla="*/ 17 w 174"/>
                  <a:gd name="T53" fmla="*/ 67 h 73"/>
                  <a:gd name="T54" fmla="*/ 12 w 174"/>
                  <a:gd name="T55" fmla="*/ 67 h 73"/>
                  <a:gd name="T56" fmla="*/ 9 w 174"/>
                  <a:gd name="T57" fmla="*/ 63 h 73"/>
                  <a:gd name="T58" fmla="*/ 9 w 174"/>
                  <a:gd name="T59" fmla="*/ 61 h 73"/>
                  <a:gd name="T60" fmla="*/ 0 w 174"/>
                  <a:gd name="T61" fmla="*/ 61 h 73"/>
                  <a:gd name="T62" fmla="*/ 0 w 174"/>
                  <a:gd name="T63" fmla="*/ 61 h 73"/>
                  <a:gd name="T64" fmla="*/ 0 w 174"/>
                  <a:gd name="T65" fmla="*/ 61 h 73"/>
                  <a:gd name="T66" fmla="*/ 0 w 174"/>
                  <a:gd name="T67" fmla="*/ 12 h 73"/>
                  <a:gd name="T68" fmla="*/ 0 w 174"/>
                  <a:gd name="T69" fmla="*/ 6 h 73"/>
                  <a:gd name="T70" fmla="*/ 0 w 174"/>
                  <a:gd name="T71" fmla="*/ 6 h 73"/>
                  <a:gd name="T72" fmla="*/ 9 w 174"/>
                  <a:gd name="T73" fmla="*/ 6 h 73"/>
                  <a:gd name="T74" fmla="*/ 9 w 174"/>
                  <a:gd name="T75" fmla="*/ 4 h 73"/>
                  <a:gd name="T76" fmla="*/ 9 w 174"/>
                  <a:gd name="T77" fmla="*/ 0 h 73"/>
                  <a:gd name="T78" fmla="*/ 12 w 174"/>
                  <a:gd name="T79" fmla="*/ 0 h 73"/>
                  <a:gd name="T80" fmla="*/ 17 w 174"/>
                  <a:gd name="T81" fmla="*/ 0 h 73"/>
                  <a:gd name="T82" fmla="*/ 24 w 174"/>
                  <a:gd name="T83" fmla="*/ 0 h 73"/>
                  <a:gd name="T84" fmla="*/ 24 w 174"/>
                  <a:gd name="T85" fmla="*/ 0 h 73"/>
                  <a:gd name="T86" fmla="*/ 30 w 174"/>
                  <a:gd name="T87" fmla="*/ 0 h 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74" h="73">
                    <a:moveTo>
                      <a:pt x="30" y="0"/>
                    </a:moveTo>
                    <a:lnTo>
                      <a:pt x="146" y="0"/>
                    </a:lnTo>
                    <a:lnTo>
                      <a:pt x="153" y="0"/>
                    </a:lnTo>
                    <a:lnTo>
                      <a:pt x="155" y="0"/>
                    </a:lnTo>
                    <a:lnTo>
                      <a:pt x="164" y="0"/>
                    </a:lnTo>
                    <a:lnTo>
                      <a:pt x="171" y="0"/>
                    </a:lnTo>
                    <a:lnTo>
                      <a:pt x="171" y="4"/>
                    </a:lnTo>
                    <a:lnTo>
                      <a:pt x="173" y="6"/>
                    </a:lnTo>
                    <a:lnTo>
                      <a:pt x="173" y="12"/>
                    </a:lnTo>
                    <a:lnTo>
                      <a:pt x="173" y="61"/>
                    </a:lnTo>
                    <a:lnTo>
                      <a:pt x="171" y="61"/>
                    </a:lnTo>
                    <a:lnTo>
                      <a:pt x="171" y="63"/>
                    </a:lnTo>
                    <a:lnTo>
                      <a:pt x="171" y="67"/>
                    </a:lnTo>
                    <a:lnTo>
                      <a:pt x="164" y="67"/>
                    </a:lnTo>
                    <a:lnTo>
                      <a:pt x="164" y="72"/>
                    </a:lnTo>
                    <a:lnTo>
                      <a:pt x="155" y="72"/>
                    </a:lnTo>
                    <a:lnTo>
                      <a:pt x="153" y="72"/>
                    </a:lnTo>
                    <a:lnTo>
                      <a:pt x="146" y="72"/>
                    </a:lnTo>
                    <a:lnTo>
                      <a:pt x="30" y="72"/>
                    </a:lnTo>
                    <a:lnTo>
                      <a:pt x="24" y="72"/>
                    </a:lnTo>
                    <a:lnTo>
                      <a:pt x="17" y="72"/>
                    </a:lnTo>
                    <a:lnTo>
                      <a:pt x="17" y="67"/>
                    </a:lnTo>
                    <a:lnTo>
                      <a:pt x="12" y="67"/>
                    </a:lnTo>
                    <a:lnTo>
                      <a:pt x="9" y="67"/>
                    </a:lnTo>
                    <a:lnTo>
                      <a:pt x="9" y="63"/>
                    </a:lnTo>
                    <a:lnTo>
                      <a:pt x="9" y="61"/>
                    </a:lnTo>
                    <a:lnTo>
                      <a:pt x="0" y="61"/>
                    </a:lnTo>
                    <a:lnTo>
                      <a:pt x="0" y="12"/>
                    </a:lnTo>
                    <a:lnTo>
                      <a:pt x="0" y="6"/>
                    </a:lnTo>
                    <a:lnTo>
                      <a:pt x="9" y="6"/>
                    </a:lnTo>
                    <a:lnTo>
                      <a:pt x="9" y="4"/>
                    </a:lnTo>
                    <a:lnTo>
                      <a:pt x="9" y="0"/>
                    </a:lnTo>
                    <a:lnTo>
                      <a:pt x="12" y="0"/>
                    </a:lnTo>
                    <a:lnTo>
                      <a:pt x="17" y="0"/>
                    </a:lnTo>
                    <a:lnTo>
                      <a:pt x="24" y="0"/>
                    </a:lnTo>
                    <a:lnTo>
                      <a:pt x="30" y="0"/>
                    </a:lnTo>
                  </a:path>
                </a:pathLst>
              </a:custGeom>
              <a:solidFill>
                <a:srgbClr val="80808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1" name="Freeform 82"/>
              <p:cNvSpPr>
                <a:spLocks/>
              </p:cNvSpPr>
              <p:nvPr/>
            </p:nvSpPr>
            <p:spPr bwMode="auto">
              <a:xfrm>
                <a:off x="3908" y="3263"/>
                <a:ext cx="172" cy="68"/>
              </a:xfrm>
              <a:custGeom>
                <a:avLst/>
                <a:gdLst>
                  <a:gd name="T0" fmla="*/ 143 w 172"/>
                  <a:gd name="T1" fmla="*/ 0 h 68"/>
                  <a:gd name="T2" fmla="*/ 143 w 172"/>
                  <a:gd name="T3" fmla="*/ 0 h 68"/>
                  <a:gd name="T4" fmla="*/ 146 w 172"/>
                  <a:gd name="T5" fmla="*/ 0 h 68"/>
                  <a:gd name="T6" fmla="*/ 155 w 172"/>
                  <a:gd name="T7" fmla="*/ 0 h 68"/>
                  <a:gd name="T8" fmla="*/ 164 w 172"/>
                  <a:gd name="T9" fmla="*/ 4 h 68"/>
                  <a:gd name="T10" fmla="*/ 164 w 172"/>
                  <a:gd name="T11" fmla="*/ 4 h 68"/>
                  <a:gd name="T12" fmla="*/ 171 w 172"/>
                  <a:gd name="T13" fmla="*/ 4 h 68"/>
                  <a:gd name="T14" fmla="*/ 171 w 172"/>
                  <a:gd name="T15" fmla="*/ 4 h 68"/>
                  <a:gd name="T16" fmla="*/ 171 w 172"/>
                  <a:gd name="T17" fmla="*/ 4 h 68"/>
                  <a:gd name="T18" fmla="*/ 171 w 172"/>
                  <a:gd name="T19" fmla="*/ 4 h 68"/>
                  <a:gd name="T20" fmla="*/ 171 w 172"/>
                  <a:gd name="T21" fmla="*/ 7 h 68"/>
                  <a:gd name="T22" fmla="*/ 171 w 172"/>
                  <a:gd name="T23" fmla="*/ 60 h 68"/>
                  <a:gd name="T24" fmla="*/ 171 w 172"/>
                  <a:gd name="T25" fmla="*/ 60 h 68"/>
                  <a:gd name="T26" fmla="*/ 171 w 172"/>
                  <a:gd name="T27" fmla="*/ 60 h 68"/>
                  <a:gd name="T28" fmla="*/ 171 w 172"/>
                  <a:gd name="T29" fmla="*/ 62 h 68"/>
                  <a:gd name="T30" fmla="*/ 171 w 172"/>
                  <a:gd name="T31" fmla="*/ 65 h 68"/>
                  <a:gd name="T32" fmla="*/ 164 w 172"/>
                  <a:gd name="T33" fmla="*/ 65 h 68"/>
                  <a:gd name="T34" fmla="*/ 164 w 172"/>
                  <a:gd name="T35" fmla="*/ 65 h 68"/>
                  <a:gd name="T36" fmla="*/ 155 w 172"/>
                  <a:gd name="T37" fmla="*/ 65 h 68"/>
                  <a:gd name="T38" fmla="*/ 153 w 172"/>
                  <a:gd name="T39" fmla="*/ 67 h 68"/>
                  <a:gd name="T40" fmla="*/ 146 w 172"/>
                  <a:gd name="T41" fmla="*/ 67 h 68"/>
                  <a:gd name="T42" fmla="*/ 143 w 172"/>
                  <a:gd name="T43" fmla="*/ 67 h 68"/>
                  <a:gd name="T44" fmla="*/ 24 w 172"/>
                  <a:gd name="T45" fmla="*/ 67 h 68"/>
                  <a:gd name="T46" fmla="*/ 24 w 172"/>
                  <a:gd name="T47" fmla="*/ 67 h 68"/>
                  <a:gd name="T48" fmla="*/ 17 w 172"/>
                  <a:gd name="T49" fmla="*/ 67 h 68"/>
                  <a:gd name="T50" fmla="*/ 17 w 172"/>
                  <a:gd name="T51" fmla="*/ 65 h 68"/>
                  <a:gd name="T52" fmla="*/ 12 w 172"/>
                  <a:gd name="T53" fmla="*/ 65 h 68"/>
                  <a:gd name="T54" fmla="*/ 9 w 172"/>
                  <a:gd name="T55" fmla="*/ 65 h 68"/>
                  <a:gd name="T56" fmla="*/ 9 w 172"/>
                  <a:gd name="T57" fmla="*/ 65 h 68"/>
                  <a:gd name="T58" fmla="*/ 0 w 172"/>
                  <a:gd name="T59" fmla="*/ 62 h 68"/>
                  <a:gd name="T60" fmla="*/ 0 w 172"/>
                  <a:gd name="T61" fmla="*/ 61 h 68"/>
                  <a:gd name="T62" fmla="*/ 0 w 172"/>
                  <a:gd name="T63" fmla="*/ 60 h 68"/>
                  <a:gd name="T64" fmla="*/ 0 w 172"/>
                  <a:gd name="T65" fmla="*/ 60 h 68"/>
                  <a:gd name="T66" fmla="*/ 0 w 172"/>
                  <a:gd name="T67" fmla="*/ 7 h 68"/>
                  <a:gd name="T68" fmla="*/ 0 w 172"/>
                  <a:gd name="T69" fmla="*/ 4 h 68"/>
                  <a:gd name="T70" fmla="*/ 0 w 172"/>
                  <a:gd name="T71" fmla="*/ 4 h 68"/>
                  <a:gd name="T72" fmla="*/ 0 w 172"/>
                  <a:gd name="T73" fmla="*/ 4 h 68"/>
                  <a:gd name="T74" fmla="*/ 0 w 172"/>
                  <a:gd name="T75" fmla="*/ 4 h 68"/>
                  <a:gd name="T76" fmla="*/ 9 w 172"/>
                  <a:gd name="T77" fmla="*/ 4 h 68"/>
                  <a:gd name="T78" fmla="*/ 9 w 172"/>
                  <a:gd name="T79" fmla="*/ 4 h 68"/>
                  <a:gd name="T80" fmla="*/ 12 w 172"/>
                  <a:gd name="T81" fmla="*/ 4 h 68"/>
                  <a:gd name="T82" fmla="*/ 17 w 172"/>
                  <a:gd name="T83" fmla="*/ 0 h 68"/>
                  <a:gd name="T84" fmla="*/ 24 w 172"/>
                  <a:gd name="T85" fmla="*/ 0 h 68"/>
                  <a:gd name="T86" fmla="*/ 24 w 172"/>
                  <a:gd name="T87" fmla="*/ 0 h 6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72" h="68">
                    <a:moveTo>
                      <a:pt x="24" y="0"/>
                    </a:moveTo>
                    <a:lnTo>
                      <a:pt x="143" y="0"/>
                    </a:lnTo>
                    <a:lnTo>
                      <a:pt x="146" y="0"/>
                    </a:lnTo>
                    <a:lnTo>
                      <a:pt x="153" y="0"/>
                    </a:lnTo>
                    <a:lnTo>
                      <a:pt x="155" y="0"/>
                    </a:lnTo>
                    <a:lnTo>
                      <a:pt x="155" y="4"/>
                    </a:lnTo>
                    <a:lnTo>
                      <a:pt x="164" y="4"/>
                    </a:lnTo>
                    <a:lnTo>
                      <a:pt x="171" y="4"/>
                    </a:lnTo>
                    <a:lnTo>
                      <a:pt x="171" y="7"/>
                    </a:lnTo>
                    <a:lnTo>
                      <a:pt x="171" y="60"/>
                    </a:lnTo>
                    <a:lnTo>
                      <a:pt x="171" y="61"/>
                    </a:lnTo>
                    <a:lnTo>
                      <a:pt x="171" y="62"/>
                    </a:lnTo>
                    <a:lnTo>
                      <a:pt x="171" y="65"/>
                    </a:lnTo>
                    <a:lnTo>
                      <a:pt x="164" y="65"/>
                    </a:lnTo>
                    <a:lnTo>
                      <a:pt x="155" y="65"/>
                    </a:lnTo>
                    <a:lnTo>
                      <a:pt x="153" y="67"/>
                    </a:lnTo>
                    <a:lnTo>
                      <a:pt x="146" y="67"/>
                    </a:lnTo>
                    <a:lnTo>
                      <a:pt x="143" y="67"/>
                    </a:lnTo>
                    <a:lnTo>
                      <a:pt x="24" y="67"/>
                    </a:lnTo>
                    <a:lnTo>
                      <a:pt x="17" y="67"/>
                    </a:lnTo>
                    <a:lnTo>
                      <a:pt x="17" y="65"/>
                    </a:lnTo>
                    <a:lnTo>
                      <a:pt x="12" y="65"/>
                    </a:lnTo>
                    <a:lnTo>
                      <a:pt x="9" y="65"/>
                    </a:lnTo>
                    <a:lnTo>
                      <a:pt x="0" y="65"/>
                    </a:lnTo>
                    <a:lnTo>
                      <a:pt x="0" y="62"/>
                    </a:lnTo>
                    <a:lnTo>
                      <a:pt x="0" y="61"/>
                    </a:lnTo>
                    <a:lnTo>
                      <a:pt x="0" y="60"/>
                    </a:lnTo>
                    <a:lnTo>
                      <a:pt x="0" y="7"/>
                    </a:lnTo>
                    <a:lnTo>
                      <a:pt x="0" y="4"/>
                    </a:lnTo>
                    <a:lnTo>
                      <a:pt x="9" y="4"/>
                    </a:lnTo>
                    <a:lnTo>
                      <a:pt x="12" y="4"/>
                    </a:lnTo>
                    <a:lnTo>
                      <a:pt x="17" y="0"/>
                    </a:lnTo>
                    <a:lnTo>
                      <a:pt x="24" y="0"/>
                    </a:lnTo>
                  </a:path>
                </a:pathLst>
              </a:custGeom>
              <a:solidFill>
                <a:srgbClr val="80808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2" name="Freeform 83"/>
              <p:cNvSpPr>
                <a:spLocks/>
              </p:cNvSpPr>
              <p:nvPr/>
            </p:nvSpPr>
            <p:spPr bwMode="auto">
              <a:xfrm>
                <a:off x="3908" y="3396"/>
                <a:ext cx="172" cy="71"/>
              </a:xfrm>
              <a:custGeom>
                <a:avLst/>
                <a:gdLst>
                  <a:gd name="T0" fmla="*/ 143 w 172"/>
                  <a:gd name="T1" fmla="*/ 0 h 71"/>
                  <a:gd name="T2" fmla="*/ 143 w 172"/>
                  <a:gd name="T3" fmla="*/ 0 h 71"/>
                  <a:gd name="T4" fmla="*/ 146 w 172"/>
                  <a:gd name="T5" fmla="*/ 0 h 71"/>
                  <a:gd name="T6" fmla="*/ 155 w 172"/>
                  <a:gd name="T7" fmla="*/ 0 h 71"/>
                  <a:gd name="T8" fmla="*/ 164 w 172"/>
                  <a:gd name="T9" fmla="*/ 0 h 71"/>
                  <a:gd name="T10" fmla="*/ 164 w 172"/>
                  <a:gd name="T11" fmla="*/ 0 h 71"/>
                  <a:gd name="T12" fmla="*/ 171 w 172"/>
                  <a:gd name="T13" fmla="*/ 0 h 71"/>
                  <a:gd name="T14" fmla="*/ 171 w 172"/>
                  <a:gd name="T15" fmla="*/ 0 h 71"/>
                  <a:gd name="T16" fmla="*/ 171 w 172"/>
                  <a:gd name="T17" fmla="*/ 0 h 71"/>
                  <a:gd name="T18" fmla="*/ 171 w 172"/>
                  <a:gd name="T19" fmla="*/ 8 h 71"/>
                  <a:gd name="T20" fmla="*/ 171 w 172"/>
                  <a:gd name="T21" fmla="*/ 8 h 71"/>
                  <a:gd name="T22" fmla="*/ 171 w 172"/>
                  <a:gd name="T23" fmla="*/ 51 h 71"/>
                  <a:gd name="T24" fmla="*/ 171 w 172"/>
                  <a:gd name="T25" fmla="*/ 51 h 71"/>
                  <a:gd name="T26" fmla="*/ 171 w 172"/>
                  <a:gd name="T27" fmla="*/ 51 h 71"/>
                  <a:gd name="T28" fmla="*/ 171 w 172"/>
                  <a:gd name="T29" fmla="*/ 59 h 71"/>
                  <a:gd name="T30" fmla="*/ 171 w 172"/>
                  <a:gd name="T31" fmla="*/ 59 h 71"/>
                  <a:gd name="T32" fmla="*/ 164 w 172"/>
                  <a:gd name="T33" fmla="*/ 59 h 71"/>
                  <a:gd name="T34" fmla="*/ 164 w 172"/>
                  <a:gd name="T35" fmla="*/ 59 h 71"/>
                  <a:gd name="T36" fmla="*/ 155 w 172"/>
                  <a:gd name="T37" fmla="*/ 63 h 71"/>
                  <a:gd name="T38" fmla="*/ 153 w 172"/>
                  <a:gd name="T39" fmla="*/ 70 h 71"/>
                  <a:gd name="T40" fmla="*/ 146 w 172"/>
                  <a:gd name="T41" fmla="*/ 70 h 71"/>
                  <a:gd name="T42" fmla="*/ 143 w 172"/>
                  <a:gd name="T43" fmla="*/ 70 h 71"/>
                  <a:gd name="T44" fmla="*/ 24 w 172"/>
                  <a:gd name="T45" fmla="*/ 70 h 71"/>
                  <a:gd name="T46" fmla="*/ 24 w 172"/>
                  <a:gd name="T47" fmla="*/ 70 h 71"/>
                  <a:gd name="T48" fmla="*/ 17 w 172"/>
                  <a:gd name="T49" fmla="*/ 70 h 71"/>
                  <a:gd name="T50" fmla="*/ 17 w 172"/>
                  <a:gd name="T51" fmla="*/ 70 h 71"/>
                  <a:gd name="T52" fmla="*/ 12 w 172"/>
                  <a:gd name="T53" fmla="*/ 63 h 71"/>
                  <a:gd name="T54" fmla="*/ 9 w 172"/>
                  <a:gd name="T55" fmla="*/ 59 h 71"/>
                  <a:gd name="T56" fmla="*/ 9 w 172"/>
                  <a:gd name="T57" fmla="*/ 59 h 71"/>
                  <a:gd name="T58" fmla="*/ 0 w 172"/>
                  <a:gd name="T59" fmla="*/ 59 h 71"/>
                  <a:gd name="T60" fmla="*/ 0 w 172"/>
                  <a:gd name="T61" fmla="*/ 59 h 71"/>
                  <a:gd name="T62" fmla="*/ 0 w 172"/>
                  <a:gd name="T63" fmla="*/ 51 h 71"/>
                  <a:gd name="T64" fmla="*/ 0 w 172"/>
                  <a:gd name="T65" fmla="*/ 51 h 71"/>
                  <a:gd name="T66" fmla="*/ 0 w 172"/>
                  <a:gd name="T67" fmla="*/ 8 h 71"/>
                  <a:gd name="T68" fmla="*/ 0 w 172"/>
                  <a:gd name="T69" fmla="*/ 8 h 71"/>
                  <a:gd name="T70" fmla="*/ 0 w 172"/>
                  <a:gd name="T71" fmla="*/ 0 h 71"/>
                  <a:gd name="T72" fmla="*/ 0 w 172"/>
                  <a:gd name="T73" fmla="*/ 0 h 71"/>
                  <a:gd name="T74" fmla="*/ 0 w 172"/>
                  <a:gd name="T75" fmla="*/ 0 h 71"/>
                  <a:gd name="T76" fmla="*/ 9 w 172"/>
                  <a:gd name="T77" fmla="*/ 0 h 71"/>
                  <a:gd name="T78" fmla="*/ 9 w 172"/>
                  <a:gd name="T79" fmla="*/ 0 h 71"/>
                  <a:gd name="T80" fmla="*/ 12 w 172"/>
                  <a:gd name="T81" fmla="*/ 0 h 71"/>
                  <a:gd name="T82" fmla="*/ 17 w 172"/>
                  <a:gd name="T83" fmla="*/ 0 h 71"/>
                  <a:gd name="T84" fmla="*/ 24 w 172"/>
                  <a:gd name="T85" fmla="*/ 0 h 71"/>
                  <a:gd name="T86" fmla="*/ 24 w 172"/>
                  <a:gd name="T87" fmla="*/ 0 h 7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72" h="71">
                    <a:moveTo>
                      <a:pt x="24" y="0"/>
                    </a:moveTo>
                    <a:lnTo>
                      <a:pt x="143" y="0"/>
                    </a:lnTo>
                    <a:lnTo>
                      <a:pt x="146" y="0"/>
                    </a:lnTo>
                    <a:lnTo>
                      <a:pt x="153" y="0"/>
                    </a:lnTo>
                    <a:lnTo>
                      <a:pt x="155" y="0"/>
                    </a:lnTo>
                    <a:lnTo>
                      <a:pt x="164" y="0"/>
                    </a:lnTo>
                    <a:lnTo>
                      <a:pt x="171" y="0"/>
                    </a:lnTo>
                    <a:lnTo>
                      <a:pt x="171" y="8"/>
                    </a:lnTo>
                    <a:lnTo>
                      <a:pt x="171" y="51"/>
                    </a:lnTo>
                    <a:lnTo>
                      <a:pt x="171" y="59"/>
                    </a:lnTo>
                    <a:lnTo>
                      <a:pt x="164" y="59"/>
                    </a:lnTo>
                    <a:lnTo>
                      <a:pt x="164" y="63"/>
                    </a:lnTo>
                    <a:lnTo>
                      <a:pt x="155" y="63"/>
                    </a:lnTo>
                    <a:lnTo>
                      <a:pt x="155" y="70"/>
                    </a:lnTo>
                    <a:lnTo>
                      <a:pt x="153" y="70"/>
                    </a:lnTo>
                    <a:lnTo>
                      <a:pt x="146" y="70"/>
                    </a:lnTo>
                    <a:lnTo>
                      <a:pt x="143" y="70"/>
                    </a:lnTo>
                    <a:lnTo>
                      <a:pt x="24" y="70"/>
                    </a:lnTo>
                    <a:lnTo>
                      <a:pt x="17" y="70"/>
                    </a:lnTo>
                    <a:lnTo>
                      <a:pt x="12" y="63"/>
                    </a:lnTo>
                    <a:lnTo>
                      <a:pt x="9" y="59"/>
                    </a:lnTo>
                    <a:lnTo>
                      <a:pt x="0" y="59"/>
                    </a:lnTo>
                    <a:lnTo>
                      <a:pt x="0" y="51"/>
                    </a:lnTo>
                    <a:lnTo>
                      <a:pt x="0" y="8"/>
                    </a:lnTo>
                    <a:lnTo>
                      <a:pt x="0" y="0"/>
                    </a:lnTo>
                    <a:lnTo>
                      <a:pt x="9" y="0"/>
                    </a:lnTo>
                    <a:lnTo>
                      <a:pt x="12" y="0"/>
                    </a:lnTo>
                    <a:lnTo>
                      <a:pt x="17" y="0"/>
                    </a:lnTo>
                    <a:lnTo>
                      <a:pt x="24" y="0"/>
                    </a:lnTo>
                  </a:path>
                </a:pathLst>
              </a:custGeom>
              <a:solidFill>
                <a:srgbClr val="80808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3" name="Freeform 84"/>
              <p:cNvSpPr>
                <a:spLocks/>
              </p:cNvSpPr>
              <p:nvPr/>
            </p:nvSpPr>
            <p:spPr bwMode="auto">
              <a:xfrm>
                <a:off x="3908" y="3522"/>
                <a:ext cx="172" cy="68"/>
              </a:xfrm>
              <a:custGeom>
                <a:avLst/>
                <a:gdLst>
                  <a:gd name="T0" fmla="*/ 143 w 172"/>
                  <a:gd name="T1" fmla="*/ 0 h 68"/>
                  <a:gd name="T2" fmla="*/ 143 w 172"/>
                  <a:gd name="T3" fmla="*/ 0 h 68"/>
                  <a:gd name="T4" fmla="*/ 146 w 172"/>
                  <a:gd name="T5" fmla="*/ 0 h 68"/>
                  <a:gd name="T6" fmla="*/ 155 w 172"/>
                  <a:gd name="T7" fmla="*/ 0 h 68"/>
                  <a:gd name="T8" fmla="*/ 164 w 172"/>
                  <a:gd name="T9" fmla="*/ 0 h 68"/>
                  <a:gd name="T10" fmla="*/ 164 w 172"/>
                  <a:gd name="T11" fmla="*/ 3 h 68"/>
                  <a:gd name="T12" fmla="*/ 171 w 172"/>
                  <a:gd name="T13" fmla="*/ 4 h 68"/>
                  <a:gd name="T14" fmla="*/ 171 w 172"/>
                  <a:gd name="T15" fmla="*/ 4 h 68"/>
                  <a:gd name="T16" fmla="*/ 171 w 172"/>
                  <a:gd name="T17" fmla="*/ 7 h 68"/>
                  <a:gd name="T18" fmla="*/ 171 w 172"/>
                  <a:gd name="T19" fmla="*/ 7 h 68"/>
                  <a:gd name="T20" fmla="*/ 171 w 172"/>
                  <a:gd name="T21" fmla="*/ 7 h 68"/>
                  <a:gd name="T22" fmla="*/ 171 w 172"/>
                  <a:gd name="T23" fmla="*/ 54 h 68"/>
                  <a:gd name="T24" fmla="*/ 171 w 172"/>
                  <a:gd name="T25" fmla="*/ 54 h 68"/>
                  <a:gd name="T26" fmla="*/ 171 w 172"/>
                  <a:gd name="T27" fmla="*/ 58 h 68"/>
                  <a:gd name="T28" fmla="*/ 171 w 172"/>
                  <a:gd name="T29" fmla="*/ 67 h 68"/>
                  <a:gd name="T30" fmla="*/ 171 w 172"/>
                  <a:gd name="T31" fmla="*/ 67 h 68"/>
                  <a:gd name="T32" fmla="*/ 164 w 172"/>
                  <a:gd name="T33" fmla="*/ 67 h 68"/>
                  <a:gd name="T34" fmla="*/ 164 w 172"/>
                  <a:gd name="T35" fmla="*/ 67 h 68"/>
                  <a:gd name="T36" fmla="*/ 155 w 172"/>
                  <a:gd name="T37" fmla="*/ 67 h 68"/>
                  <a:gd name="T38" fmla="*/ 153 w 172"/>
                  <a:gd name="T39" fmla="*/ 67 h 68"/>
                  <a:gd name="T40" fmla="*/ 146 w 172"/>
                  <a:gd name="T41" fmla="*/ 67 h 68"/>
                  <a:gd name="T42" fmla="*/ 143 w 172"/>
                  <a:gd name="T43" fmla="*/ 67 h 68"/>
                  <a:gd name="T44" fmla="*/ 24 w 172"/>
                  <a:gd name="T45" fmla="*/ 67 h 68"/>
                  <a:gd name="T46" fmla="*/ 24 w 172"/>
                  <a:gd name="T47" fmla="*/ 67 h 68"/>
                  <a:gd name="T48" fmla="*/ 17 w 172"/>
                  <a:gd name="T49" fmla="*/ 67 h 68"/>
                  <a:gd name="T50" fmla="*/ 17 w 172"/>
                  <a:gd name="T51" fmla="*/ 67 h 68"/>
                  <a:gd name="T52" fmla="*/ 12 w 172"/>
                  <a:gd name="T53" fmla="*/ 67 h 68"/>
                  <a:gd name="T54" fmla="*/ 9 w 172"/>
                  <a:gd name="T55" fmla="*/ 67 h 68"/>
                  <a:gd name="T56" fmla="*/ 9 w 172"/>
                  <a:gd name="T57" fmla="*/ 67 h 68"/>
                  <a:gd name="T58" fmla="*/ 0 w 172"/>
                  <a:gd name="T59" fmla="*/ 67 h 68"/>
                  <a:gd name="T60" fmla="*/ 0 w 172"/>
                  <a:gd name="T61" fmla="*/ 67 h 68"/>
                  <a:gd name="T62" fmla="*/ 0 w 172"/>
                  <a:gd name="T63" fmla="*/ 58 h 68"/>
                  <a:gd name="T64" fmla="*/ 0 w 172"/>
                  <a:gd name="T65" fmla="*/ 54 h 68"/>
                  <a:gd name="T66" fmla="*/ 0 w 172"/>
                  <a:gd name="T67" fmla="*/ 7 h 68"/>
                  <a:gd name="T68" fmla="*/ 0 w 172"/>
                  <a:gd name="T69" fmla="*/ 7 h 68"/>
                  <a:gd name="T70" fmla="*/ 0 w 172"/>
                  <a:gd name="T71" fmla="*/ 7 h 68"/>
                  <a:gd name="T72" fmla="*/ 0 w 172"/>
                  <a:gd name="T73" fmla="*/ 4 h 68"/>
                  <a:gd name="T74" fmla="*/ 0 w 172"/>
                  <a:gd name="T75" fmla="*/ 4 h 68"/>
                  <a:gd name="T76" fmla="*/ 9 w 172"/>
                  <a:gd name="T77" fmla="*/ 3 h 68"/>
                  <a:gd name="T78" fmla="*/ 9 w 172"/>
                  <a:gd name="T79" fmla="*/ 0 h 68"/>
                  <a:gd name="T80" fmla="*/ 12 w 172"/>
                  <a:gd name="T81" fmla="*/ 0 h 68"/>
                  <a:gd name="T82" fmla="*/ 17 w 172"/>
                  <a:gd name="T83" fmla="*/ 0 h 68"/>
                  <a:gd name="T84" fmla="*/ 24 w 172"/>
                  <a:gd name="T85" fmla="*/ 0 h 68"/>
                  <a:gd name="T86" fmla="*/ 24 w 172"/>
                  <a:gd name="T87" fmla="*/ 0 h 6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72" h="68">
                    <a:moveTo>
                      <a:pt x="24" y="0"/>
                    </a:moveTo>
                    <a:lnTo>
                      <a:pt x="143" y="0"/>
                    </a:lnTo>
                    <a:lnTo>
                      <a:pt x="146" y="0"/>
                    </a:lnTo>
                    <a:lnTo>
                      <a:pt x="153" y="0"/>
                    </a:lnTo>
                    <a:lnTo>
                      <a:pt x="155" y="0"/>
                    </a:lnTo>
                    <a:lnTo>
                      <a:pt x="164" y="0"/>
                    </a:lnTo>
                    <a:lnTo>
                      <a:pt x="164" y="3"/>
                    </a:lnTo>
                    <a:lnTo>
                      <a:pt x="171" y="4"/>
                    </a:lnTo>
                    <a:lnTo>
                      <a:pt x="171" y="7"/>
                    </a:lnTo>
                    <a:lnTo>
                      <a:pt x="171" y="54"/>
                    </a:lnTo>
                    <a:lnTo>
                      <a:pt x="171" y="58"/>
                    </a:lnTo>
                    <a:lnTo>
                      <a:pt x="171" y="67"/>
                    </a:lnTo>
                    <a:lnTo>
                      <a:pt x="164" y="67"/>
                    </a:lnTo>
                    <a:lnTo>
                      <a:pt x="155" y="67"/>
                    </a:lnTo>
                    <a:lnTo>
                      <a:pt x="153" y="67"/>
                    </a:lnTo>
                    <a:lnTo>
                      <a:pt x="146" y="67"/>
                    </a:lnTo>
                    <a:lnTo>
                      <a:pt x="143" y="67"/>
                    </a:lnTo>
                    <a:lnTo>
                      <a:pt x="24" y="67"/>
                    </a:lnTo>
                    <a:lnTo>
                      <a:pt x="17" y="67"/>
                    </a:lnTo>
                    <a:lnTo>
                      <a:pt x="12" y="67"/>
                    </a:lnTo>
                    <a:lnTo>
                      <a:pt x="9" y="67"/>
                    </a:lnTo>
                    <a:lnTo>
                      <a:pt x="0" y="67"/>
                    </a:lnTo>
                    <a:lnTo>
                      <a:pt x="0" y="58"/>
                    </a:lnTo>
                    <a:lnTo>
                      <a:pt x="0" y="54"/>
                    </a:lnTo>
                    <a:lnTo>
                      <a:pt x="0" y="7"/>
                    </a:lnTo>
                    <a:lnTo>
                      <a:pt x="0" y="4"/>
                    </a:lnTo>
                    <a:lnTo>
                      <a:pt x="9" y="4"/>
                    </a:lnTo>
                    <a:lnTo>
                      <a:pt x="9" y="3"/>
                    </a:lnTo>
                    <a:lnTo>
                      <a:pt x="9" y="0"/>
                    </a:lnTo>
                    <a:lnTo>
                      <a:pt x="12" y="0"/>
                    </a:lnTo>
                    <a:lnTo>
                      <a:pt x="17" y="0"/>
                    </a:lnTo>
                    <a:lnTo>
                      <a:pt x="24" y="0"/>
                    </a:lnTo>
                  </a:path>
                </a:pathLst>
              </a:custGeom>
              <a:solidFill>
                <a:srgbClr val="80808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 name="AutoShape 85"/>
              <p:cNvSpPr>
                <a:spLocks noChangeArrowheads="1"/>
              </p:cNvSpPr>
              <p:nvPr/>
            </p:nvSpPr>
            <p:spPr bwMode="auto">
              <a:xfrm flipV="1">
                <a:off x="1140" y="2514"/>
                <a:ext cx="1116" cy="700"/>
              </a:xfrm>
              <a:prstGeom prst="roundRect">
                <a:avLst>
                  <a:gd name="adj" fmla="val 0"/>
                </a:avLst>
              </a:prstGeom>
              <a:solidFill>
                <a:srgbClr val="A2A2A2"/>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35" name="Freeform 86"/>
              <p:cNvSpPr>
                <a:spLocks/>
              </p:cNvSpPr>
              <p:nvPr/>
            </p:nvSpPr>
            <p:spPr bwMode="auto">
              <a:xfrm>
                <a:off x="1161" y="2658"/>
                <a:ext cx="1084" cy="510"/>
              </a:xfrm>
              <a:custGeom>
                <a:avLst/>
                <a:gdLst>
                  <a:gd name="T0" fmla="*/ 19 w 1084"/>
                  <a:gd name="T1" fmla="*/ 303 h 510"/>
                  <a:gd name="T2" fmla="*/ 34 w 1084"/>
                  <a:gd name="T3" fmla="*/ 365 h 510"/>
                  <a:gd name="T4" fmla="*/ 53 w 1084"/>
                  <a:gd name="T5" fmla="*/ 382 h 510"/>
                  <a:gd name="T6" fmla="*/ 67 w 1084"/>
                  <a:gd name="T7" fmla="*/ 326 h 510"/>
                  <a:gd name="T8" fmla="*/ 83 w 1084"/>
                  <a:gd name="T9" fmla="*/ 342 h 510"/>
                  <a:gd name="T10" fmla="*/ 102 w 1084"/>
                  <a:gd name="T11" fmla="*/ 382 h 510"/>
                  <a:gd name="T12" fmla="*/ 127 w 1084"/>
                  <a:gd name="T13" fmla="*/ 320 h 510"/>
                  <a:gd name="T14" fmla="*/ 143 w 1084"/>
                  <a:gd name="T15" fmla="*/ 346 h 510"/>
                  <a:gd name="T16" fmla="*/ 162 w 1084"/>
                  <a:gd name="T17" fmla="*/ 291 h 510"/>
                  <a:gd name="T18" fmla="*/ 181 w 1084"/>
                  <a:gd name="T19" fmla="*/ 332 h 510"/>
                  <a:gd name="T20" fmla="*/ 199 w 1084"/>
                  <a:gd name="T21" fmla="*/ 254 h 510"/>
                  <a:gd name="T22" fmla="*/ 221 w 1084"/>
                  <a:gd name="T23" fmla="*/ 320 h 510"/>
                  <a:gd name="T24" fmla="*/ 233 w 1084"/>
                  <a:gd name="T25" fmla="*/ 421 h 510"/>
                  <a:gd name="T26" fmla="*/ 249 w 1084"/>
                  <a:gd name="T27" fmla="*/ 303 h 510"/>
                  <a:gd name="T28" fmla="*/ 270 w 1084"/>
                  <a:gd name="T29" fmla="*/ 365 h 510"/>
                  <a:gd name="T30" fmla="*/ 287 w 1084"/>
                  <a:gd name="T31" fmla="*/ 394 h 510"/>
                  <a:gd name="T32" fmla="*/ 308 w 1084"/>
                  <a:gd name="T33" fmla="*/ 216 h 510"/>
                  <a:gd name="T34" fmla="*/ 327 w 1084"/>
                  <a:gd name="T35" fmla="*/ 346 h 510"/>
                  <a:gd name="T36" fmla="*/ 346 w 1084"/>
                  <a:gd name="T37" fmla="*/ 402 h 510"/>
                  <a:gd name="T38" fmla="*/ 359 w 1084"/>
                  <a:gd name="T39" fmla="*/ 402 h 510"/>
                  <a:gd name="T40" fmla="*/ 389 w 1084"/>
                  <a:gd name="T41" fmla="*/ 371 h 510"/>
                  <a:gd name="T42" fmla="*/ 396 w 1084"/>
                  <a:gd name="T43" fmla="*/ 411 h 510"/>
                  <a:gd name="T44" fmla="*/ 422 w 1084"/>
                  <a:gd name="T45" fmla="*/ 340 h 510"/>
                  <a:gd name="T46" fmla="*/ 436 w 1084"/>
                  <a:gd name="T47" fmla="*/ 342 h 510"/>
                  <a:gd name="T48" fmla="*/ 451 w 1084"/>
                  <a:gd name="T49" fmla="*/ 315 h 510"/>
                  <a:gd name="T50" fmla="*/ 473 w 1084"/>
                  <a:gd name="T51" fmla="*/ 342 h 510"/>
                  <a:gd name="T52" fmla="*/ 491 w 1084"/>
                  <a:gd name="T53" fmla="*/ 407 h 510"/>
                  <a:gd name="T54" fmla="*/ 507 w 1084"/>
                  <a:gd name="T55" fmla="*/ 393 h 510"/>
                  <a:gd name="T56" fmla="*/ 531 w 1084"/>
                  <a:gd name="T57" fmla="*/ 340 h 510"/>
                  <a:gd name="T58" fmla="*/ 549 w 1084"/>
                  <a:gd name="T59" fmla="*/ 382 h 510"/>
                  <a:gd name="T60" fmla="*/ 566 w 1084"/>
                  <a:gd name="T61" fmla="*/ 425 h 510"/>
                  <a:gd name="T62" fmla="*/ 584 w 1084"/>
                  <a:gd name="T63" fmla="*/ 280 h 510"/>
                  <a:gd name="T64" fmla="*/ 606 w 1084"/>
                  <a:gd name="T65" fmla="*/ 315 h 510"/>
                  <a:gd name="T66" fmla="*/ 621 w 1084"/>
                  <a:gd name="T67" fmla="*/ 309 h 510"/>
                  <a:gd name="T68" fmla="*/ 643 w 1084"/>
                  <a:gd name="T69" fmla="*/ 332 h 510"/>
                  <a:gd name="T70" fmla="*/ 661 w 1084"/>
                  <a:gd name="T71" fmla="*/ 240 h 510"/>
                  <a:gd name="T72" fmla="*/ 680 w 1084"/>
                  <a:gd name="T73" fmla="*/ 402 h 510"/>
                  <a:gd name="T74" fmla="*/ 698 w 1084"/>
                  <a:gd name="T75" fmla="*/ 365 h 510"/>
                  <a:gd name="T76" fmla="*/ 713 w 1084"/>
                  <a:gd name="T77" fmla="*/ 393 h 510"/>
                  <a:gd name="T78" fmla="*/ 735 w 1084"/>
                  <a:gd name="T79" fmla="*/ 222 h 510"/>
                  <a:gd name="T80" fmla="*/ 751 w 1084"/>
                  <a:gd name="T81" fmla="*/ 358 h 510"/>
                  <a:gd name="T82" fmla="*/ 773 w 1084"/>
                  <a:gd name="T83" fmla="*/ 252 h 510"/>
                  <a:gd name="T84" fmla="*/ 789 w 1084"/>
                  <a:gd name="T85" fmla="*/ 332 h 510"/>
                  <a:gd name="T86" fmla="*/ 804 w 1084"/>
                  <a:gd name="T87" fmla="*/ 320 h 510"/>
                  <a:gd name="T88" fmla="*/ 825 w 1084"/>
                  <a:gd name="T89" fmla="*/ 315 h 510"/>
                  <a:gd name="T90" fmla="*/ 842 w 1084"/>
                  <a:gd name="T91" fmla="*/ 315 h 510"/>
                  <a:gd name="T92" fmla="*/ 859 w 1084"/>
                  <a:gd name="T93" fmla="*/ 285 h 510"/>
                  <a:gd name="T94" fmla="*/ 888 w 1084"/>
                  <a:gd name="T95" fmla="*/ 196 h 510"/>
                  <a:gd name="T96" fmla="*/ 891 w 1084"/>
                  <a:gd name="T97" fmla="*/ 340 h 510"/>
                  <a:gd name="T98" fmla="*/ 915 w 1084"/>
                  <a:gd name="T99" fmla="*/ 300 h 510"/>
                  <a:gd name="T100" fmla="*/ 931 w 1084"/>
                  <a:gd name="T101" fmla="*/ 320 h 510"/>
                  <a:gd name="T102" fmla="*/ 952 w 1084"/>
                  <a:gd name="T103" fmla="*/ 252 h 510"/>
                  <a:gd name="T104" fmla="*/ 972 w 1084"/>
                  <a:gd name="T105" fmla="*/ 274 h 510"/>
                  <a:gd name="T106" fmla="*/ 985 w 1084"/>
                  <a:gd name="T107" fmla="*/ 274 h 510"/>
                  <a:gd name="T108" fmla="*/ 1003 w 1084"/>
                  <a:gd name="T109" fmla="*/ 370 h 510"/>
                  <a:gd name="T110" fmla="*/ 1033 w 1084"/>
                  <a:gd name="T111" fmla="*/ 264 h 510"/>
                  <a:gd name="T112" fmla="*/ 1043 w 1084"/>
                  <a:gd name="T113" fmla="*/ 298 h 510"/>
                  <a:gd name="T114" fmla="*/ 1058 w 1084"/>
                  <a:gd name="T115" fmla="*/ 328 h 510"/>
                  <a:gd name="T116" fmla="*/ 1083 w 1084"/>
                  <a:gd name="T117" fmla="*/ 342 h 51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084" h="510">
                    <a:moveTo>
                      <a:pt x="0" y="332"/>
                    </a:moveTo>
                    <a:lnTo>
                      <a:pt x="6" y="332"/>
                    </a:lnTo>
                    <a:lnTo>
                      <a:pt x="6" y="309"/>
                    </a:lnTo>
                    <a:lnTo>
                      <a:pt x="9" y="315"/>
                    </a:lnTo>
                    <a:lnTo>
                      <a:pt x="9" y="346"/>
                    </a:lnTo>
                    <a:lnTo>
                      <a:pt x="9" y="328"/>
                    </a:lnTo>
                    <a:lnTo>
                      <a:pt x="13" y="320"/>
                    </a:lnTo>
                    <a:lnTo>
                      <a:pt x="13" y="309"/>
                    </a:lnTo>
                    <a:lnTo>
                      <a:pt x="19" y="303"/>
                    </a:lnTo>
                    <a:lnTo>
                      <a:pt x="19" y="291"/>
                    </a:lnTo>
                    <a:lnTo>
                      <a:pt x="21" y="264"/>
                    </a:lnTo>
                    <a:lnTo>
                      <a:pt x="25" y="265"/>
                    </a:lnTo>
                    <a:lnTo>
                      <a:pt x="25" y="296"/>
                    </a:lnTo>
                    <a:lnTo>
                      <a:pt x="28" y="303"/>
                    </a:lnTo>
                    <a:lnTo>
                      <a:pt x="30" y="394"/>
                    </a:lnTo>
                    <a:lnTo>
                      <a:pt x="34" y="315"/>
                    </a:lnTo>
                    <a:lnTo>
                      <a:pt x="34" y="365"/>
                    </a:lnTo>
                    <a:lnTo>
                      <a:pt x="43" y="340"/>
                    </a:lnTo>
                    <a:lnTo>
                      <a:pt x="43" y="354"/>
                    </a:lnTo>
                    <a:lnTo>
                      <a:pt x="43" y="346"/>
                    </a:lnTo>
                    <a:lnTo>
                      <a:pt x="43" y="358"/>
                    </a:lnTo>
                    <a:lnTo>
                      <a:pt x="43" y="365"/>
                    </a:lnTo>
                    <a:lnTo>
                      <a:pt x="50" y="358"/>
                    </a:lnTo>
                    <a:lnTo>
                      <a:pt x="50" y="340"/>
                    </a:lnTo>
                    <a:lnTo>
                      <a:pt x="53" y="354"/>
                    </a:lnTo>
                    <a:lnTo>
                      <a:pt x="53" y="382"/>
                    </a:lnTo>
                    <a:lnTo>
                      <a:pt x="54" y="402"/>
                    </a:lnTo>
                    <a:lnTo>
                      <a:pt x="54" y="370"/>
                    </a:lnTo>
                    <a:lnTo>
                      <a:pt x="57" y="370"/>
                    </a:lnTo>
                    <a:lnTo>
                      <a:pt x="62" y="365"/>
                    </a:lnTo>
                    <a:lnTo>
                      <a:pt x="62" y="374"/>
                    </a:lnTo>
                    <a:lnTo>
                      <a:pt x="64" y="413"/>
                    </a:lnTo>
                    <a:lnTo>
                      <a:pt x="64" y="371"/>
                    </a:lnTo>
                    <a:lnTo>
                      <a:pt x="64" y="332"/>
                    </a:lnTo>
                    <a:lnTo>
                      <a:pt x="67" y="320"/>
                    </a:lnTo>
                    <a:lnTo>
                      <a:pt x="67" y="326"/>
                    </a:lnTo>
                    <a:lnTo>
                      <a:pt x="69" y="390"/>
                    </a:lnTo>
                    <a:lnTo>
                      <a:pt x="69" y="393"/>
                    </a:lnTo>
                    <a:lnTo>
                      <a:pt x="77" y="379"/>
                    </a:lnTo>
                    <a:lnTo>
                      <a:pt x="77" y="374"/>
                    </a:lnTo>
                    <a:lnTo>
                      <a:pt x="77" y="370"/>
                    </a:lnTo>
                    <a:lnTo>
                      <a:pt x="77" y="332"/>
                    </a:lnTo>
                    <a:lnTo>
                      <a:pt x="83" y="309"/>
                    </a:lnTo>
                    <a:lnTo>
                      <a:pt x="83" y="332"/>
                    </a:lnTo>
                    <a:lnTo>
                      <a:pt x="83" y="342"/>
                    </a:lnTo>
                    <a:lnTo>
                      <a:pt x="88" y="354"/>
                    </a:lnTo>
                    <a:lnTo>
                      <a:pt x="88" y="365"/>
                    </a:lnTo>
                    <a:lnTo>
                      <a:pt x="96" y="382"/>
                    </a:lnTo>
                    <a:lnTo>
                      <a:pt x="96" y="332"/>
                    </a:lnTo>
                    <a:lnTo>
                      <a:pt x="99" y="332"/>
                    </a:lnTo>
                    <a:lnTo>
                      <a:pt x="102" y="332"/>
                    </a:lnTo>
                    <a:lnTo>
                      <a:pt x="102" y="346"/>
                    </a:lnTo>
                    <a:lnTo>
                      <a:pt x="102" y="382"/>
                    </a:lnTo>
                    <a:lnTo>
                      <a:pt x="109" y="332"/>
                    </a:lnTo>
                    <a:lnTo>
                      <a:pt x="112" y="320"/>
                    </a:lnTo>
                    <a:lnTo>
                      <a:pt x="112" y="291"/>
                    </a:lnTo>
                    <a:lnTo>
                      <a:pt x="112" y="332"/>
                    </a:lnTo>
                    <a:lnTo>
                      <a:pt x="112" y="365"/>
                    </a:lnTo>
                    <a:lnTo>
                      <a:pt x="112" y="358"/>
                    </a:lnTo>
                    <a:lnTo>
                      <a:pt x="119" y="371"/>
                    </a:lnTo>
                    <a:lnTo>
                      <a:pt x="119" y="298"/>
                    </a:lnTo>
                    <a:lnTo>
                      <a:pt x="127" y="320"/>
                    </a:lnTo>
                    <a:lnTo>
                      <a:pt x="127" y="328"/>
                    </a:lnTo>
                    <a:lnTo>
                      <a:pt x="127" y="339"/>
                    </a:lnTo>
                    <a:lnTo>
                      <a:pt x="127" y="374"/>
                    </a:lnTo>
                    <a:lnTo>
                      <a:pt x="127" y="328"/>
                    </a:lnTo>
                    <a:lnTo>
                      <a:pt x="136" y="328"/>
                    </a:lnTo>
                    <a:lnTo>
                      <a:pt x="139" y="254"/>
                    </a:lnTo>
                    <a:lnTo>
                      <a:pt x="139" y="274"/>
                    </a:lnTo>
                    <a:lnTo>
                      <a:pt x="143" y="354"/>
                    </a:lnTo>
                    <a:lnTo>
                      <a:pt x="143" y="346"/>
                    </a:lnTo>
                    <a:lnTo>
                      <a:pt x="149" y="379"/>
                    </a:lnTo>
                    <a:lnTo>
                      <a:pt x="149" y="394"/>
                    </a:lnTo>
                    <a:lnTo>
                      <a:pt x="150" y="430"/>
                    </a:lnTo>
                    <a:lnTo>
                      <a:pt x="152" y="340"/>
                    </a:lnTo>
                    <a:lnTo>
                      <a:pt x="152" y="332"/>
                    </a:lnTo>
                    <a:lnTo>
                      <a:pt x="152" y="340"/>
                    </a:lnTo>
                    <a:lnTo>
                      <a:pt x="157" y="342"/>
                    </a:lnTo>
                    <a:lnTo>
                      <a:pt x="162" y="315"/>
                    </a:lnTo>
                    <a:lnTo>
                      <a:pt x="162" y="291"/>
                    </a:lnTo>
                    <a:lnTo>
                      <a:pt x="162" y="274"/>
                    </a:lnTo>
                    <a:lnTo>
                      <a:pt x="164" y="264"/>
                    </a:lnTo>
                    <a:lnTo>
                      <a:pt x="174" y="274"/>
                    </a:lnTo>
                    <a:lnTo>
                      <a:pt x="174" y="280"/>
                    </a:lnTo>
                    <a:lnTo>
                      <a:pt x="174" y="303"/>
                    </a:lnTo>
                    <a:lnTo>
                      <a:pt x="174" y="291"/>
                    </a:lnTo>
                    <a:lnTo>
                      <a:pt x="176" y="326"/>
                    </a:lnTo>
                    <a:lnTo>
                      <a:pt x="181" y="320"/>
                    </a:lnTo>
                    <a:lnTo>
                      <a:pt x="181" y="332"/>
                    </a:lnTo>
                    <a:lnTo>
                      <a:pt x="181" y="328"/>
                    </a:lnTo>
                    <a:lnTo>
                      <a:pt x="181" y="320"/>
                    </a:lnTo>
                    <a:lnTo>
                      <a:pt x="181" y="328"/>
                    </a:lnTo>
                    <a:lnTo>
                      <a:pt x="181" y="332"/>
                    </a:lnTo>
                    <a:lnTo>
                      <a:pt x="186" y="339"/>
                    </a:lnTo>
                    <a:lnTo>
                      <a:pt x="186" y="340"/>
                    </a:lnTo>
                    <a:lnTo>
                      <a:pt x="195" y="407"/>
                    </a:lnTo>
                    <a:lnTo>
                      <a:pt x="196" y="264"/>
                    </a:lnTo>
                    <a:lnTo>
                      <a:pt x="199" y="254"/>
                    </a:lnTo>
                    <a:lnTo>
                      <a:pt x="199" y="248"/>
                    </a:lnTo>
                    <a:lnTo>
                      <a:pt x="202" y="291"/>
                    </a:lnTo>
                    <a:lnTo>
                      <a:pt x="205" y="303"/>
                    </a:lnTo>
                    <a:lnTo>
                      <a:pt x="205" y="442"/>
                    </a:lnTo>
                    <a:lnTo>
                      <a:pt x="205" y="354"/>
                    </a:lnTo>
                    <a:lnTo>
                      <a:pt x="205" y="482"/>
                    </a:lnTo>
                    <a:lnTo>
                      <a:pt x="205" y="371"/>
                    </a:lnTo>
                    <a:lnTo>
                      <a:pt x="217" y="382"/>
                    </a:lnTo>
                    <a:lnTo>
                      <a:pt x="217" y="320"/>
                    </a:lnTo>
                    <a:lnTo>
                      <a:pt x="221" y="320"/>
                    </a:lnTo>
                    <a:lnTo>
                      <a:pt x="221" y="346"/>
                    </a:lnTo>
                    <a:lnTo>
                      <a:pt x="221" y="340"/>
                    </a:lnTo>
                    <a:lnTo>
                      <a:pt x="221" y="303"/>
                    </a:lnTo>
                    <a:lnTo>
                      <a:pt x="226" y="328"/>
                    </a:lnTo>
                    <a:lnTo>
                      <a:pt x="226" y="340"/>
                    </a:lnTo>
                    <a:lnTo>
                      <a:pt x="230" y="303"/>
                    </a:lnTo>
                    <a:lnTo>
                      <a:pt x="230" y="285"/>
                    </a:lnTo>
                    <a:lnTo>
                      <a:pt x="230" y="309"/>
                    </a:lnTo>
                    <a:lnTo>
                      <a:pt x="230" y="332"/>
                    </a:lnTo>
                    <a:lnTo>
                      <a:pt x="233" y="421"/>
                    </a:lnTo>
                    <a:lnTo>
                      <a:pt x="233" y="358"/>
                    </a:lnTo>
                    <a:lnTo>
                      <a:pt x="239" y="300"/>
                    </a:lnTo>
                    <a:lnTo>
                      <a:pt x="239" y="284"/>
                    </a:lnTo>
                    <a:lnTo>
                      <a:pt x="239" y="332"/>
                    </a:lnTo>
                    <a:lnTo>
                      <a:pt x="246" y="328"/>
                    </a:lnTo>
                    <a:lnTo>
                      <a:pt x="246" y="309"/>
                    </a:lnTo>
                    <a:lnTo>
                      <a:pt x="249" y="320"/>
                    </a:lnTo>
                    <a:lnTo>
                      <a:pt x="249" y="303"/>
                    </a:lnTo>
                    <a:lnTo>
                      <a:pt x="251" y="284"/>
                    </a:lnTo>
                    <a:lnTo>
                      <a:pt x="251" y="280"/>
                    </a:lnTo>
                    <a:lnTo>
                      <a:pt x="251" y="370"/>
                    </a:lnTo>
                    <a:lnTo>
                      <a:pt x="251" y="371"/>
                    </a:lnTo>
                    <a:lnTo>
                      <a:pt x="261" y="430"/>
                    </a:lnTo>
                    <a:lnTo>
                      <a:pt x="261" y="394"/>
                    </a:lnTo>
                    <a:lnTo>
                      <a:pt x="261" y="402"/>
                    </a:lnTo>
                    <a:lnTo>
                      <a:pt x="267" y="332"/>
                    </a:lnTo>
                    <a:lnTo>
                      <a:pt x="267" y="346"/>
                    </a:lnTo>
                    <a:lnTo>
                      <a:pt x="270" y="365"/>
                    </a:lnTo>
                    <a:lnTo>
                      <a:pt x="270" y="354"/>
                    </a:lnTo>
                    <a:lnTo>
                      <a:pt x="276" y="358"/>
                    </a:lnTo>
                    <a:lnTo>
                      <a:pt x="276" y="354"/>
                    </a:lnTo>
                    <a:lnTo>
                      <a:pt x="276" y="374"/>
                    </a:lnTo>
                    <a:lnTo>
                      <a:pt x="283" y="411"/>
                    </a:lnTo>
                    <a:lnTo>
                      <a:pt x="283" y="370"/>
                    </a:lnTo>
                    <a:lnTo>
                      <a:pt x="283" y="346"/>
                    </a:lnTo>
                    <a:lnTo>
                      <a:pt x="287" y="370"/>
                    </a:lnTo>
                    <a:lnTo>
                      <a:pt x="287" y="394"/>
                    </a:lnTo>
                    <a:lnTo>
                      <a:pt x="290" y="328"/>
                    </a:lnTo>
                    <a:lnTo>
                      <a:pt x="293" y="402"/>
                    </a:lnTo>
                    <a:lnTo>
                      <a:pt x="293" y="320"/>
                    </a:lnTo>
                    <a:lnTo>
                      <a:pt x="298" y="303"/>
                    </a:lnTo>
                    <a:lnTo>
                      <a:pt x="298" y="370"/>
                    </a:lnTo>
                    <a:lnTo>
                      <a:pt x="300" y="332"/>
                    </a:lnTo>
                    <a:lnTo>
                      <a:pt x="300" y="258"/>
                    </a:lnTo>
                    <a:lnTo>
                      <a:pt x="300" y="240"/>
                    </a:lnTo>
                    <a:lnTo>
                      <a:pt x="308" y="229"/>
                    </a:lnTo>
                    <a:lnTo>
                      <a:pt x="308" y="216"/>
                    </a:lnTo>
                    <a:lnTo>
                      <a:pt x="313" y="240"/>
                    </a:lnTo>
                    <a:lnTo>
                      <a:pt x="313" y="258"/>
                    </a:lnTo>
                    <a:lnTo>
                      <a:pt x="314" y="285"/>
                    </a:lnTo>
                    <a:lnTo>
                      <a:pt x="314" y="326"/>
                    </a:lnTo>
                    <a:lnTo>
                      <a:pt x="314" y="394"/>
                    </a:lnTo>
                    <a:lnTo>
                      <a:pt x="323" y="346"/>
                    </a:lnTo>
                    <a:lnTo>
                      <a:pt x="323" y="342"/>
                    </a:lnTo>
                    <a:lnTo>
                      <a:pt x="327" y="346"/>
                    </a:lnTo>
                    <a:lnTo>
                      <a:pt x="327" y="342"/>
                    </a:lnTo>
                    <a:lnTo>
                      <a:pt x="327" y="346"/>
                    </a:lnTo>
                    <a:lnTo>
                      <a:pt x="327" y="365"/>
                    </a:lnTo>
                    <a:lnTo>
                      <a:pt x="327" y="390"/>
                    </a:lnTo>
                    <a:lnTo>
                      <a:pt x="332" y="374"/>
                    </a:lnTo>
                    <a:lnTo>
                      <a:pt x="336" y="346"/>
                    </a:lnTo>
                    <a:lnTo>
                      <a:pt x="336" y="332"/>
                    </a:lnTo>
                    <a:lnTo>
                      <a:pt x="339" y="332"/>
                    </a:lnTo>
                    <a:lnTo>
                      <a:pt x="341" y="358"/>
                    </a:lnTo>
                    <a:lnTo>
                      <a:pt x="341" y="390"/>
                    </a:lnTo>
                    <a:lnTo>
                      <a:pt x="346" y="394"/>
                    </a:lnTo>
                    <a:lnTo>
                      <a:pt x="346" y="402"/>
                    </a:lnTo>
                    <a:lnTo>
                      <a:pt x="346" y="509"/>
                    </a:lnTo>
                    <a:lnTo>
                      <a:pt x="346" y="402"/>
                    </a:lnTo>
                    <a:lnTo>
                      <a:pt x="351" y="402"/>
                    </a:lnTo>
                    <a:lnTo>
                      <a:pt x="351" y="374"/>
                    </a:lnTo>
                    <a:lnTo>
                      <a:pt x="355" y="473"/>
                    </a:lnTo>
                    <a:lnTo>
                      <a:pt x="359" y="390"/>
                    </a:lnTo>
                    <a:lnTo>
                      <a:pt x="359" y="394"/>
                    </a:lnTo>
                    <a:lnTo>
                      <a:pt x="359" y="411"/>
                    </a:lnTo>
                    <a:lnTo>
                      <a:pt x="359" y="402"/>
                    </a:lnTo>
                    <a:lnTo>
                      <a:pt x="372" y="402"/>
                    </a:lnTo>
                    <a:lnTo>
                      <a:pt x="372" y="371"/>
                    </a:lnTo>
                    <a:lnTo>
                      <a:pt x="372" y="346"/>
                    </a:lnTo>
                    <a:lnTo>
                      <a:pt x="372" y="354"/>
                    </a:lnTo>
                    <a:lnTo>
                      <a:pt x="376" y="379"/>
                    </a:lnTo>
                    <a:lnTo>
                      <a:pt x="376" y="315"/>
                    </a:lnTo>
                    <a:lnTo>
                      <a:pt x="377" y="315"/>
                    </a:lnTo>
                    <a:lnTo>
                      <a:pt x="377" y="340"/>
                    </a:lnTo>
                    <a:lnTo>
                      <a:pt x="389" y="371"/>
                    </a:lnTo>
                    <a:lnTo>
                      <a:pt x="389" y="370"/>
                    </a:lnTo>
                    <a:lnTo>
                      <a:pt x="389" y="332"/>
                    </a:lnTo>
                    <a:lnTo>
                      <a:pt x="395" y="365"/>
                    </a:lnTo>
                    <a:lnTo>
                      <a:pt x="395" y="370"/>
                    </a:lnTo>
                    <a:lnTo>
                      <a:pt x="395" y="390"/>
                    </a:lnTo>
                    <a:lnTo>
                      <a:pt x="395" y="370"/>
                    </a:lnTo>
                    <a:lnTo>
                      <a:pt x="395" y="394"/>
                    </a:lnTo>
                    <a:lnTo>
                      <a:pt x="396" y="411"/>
                    </a:lnTo>
                    <a:lnTo>
                      <a:pt x="405" y="382"/>
                    </a:lnTo>
                    <a:lnTo>
                      <a:pt x="405" y="374"/>
                    </a:lnTo>
                    <a:lnTo>
                      <a:pt x="405" y="382"/>
                    </a:lnTo>
                    <a:lnTo>
                      <a:pt x="407" y="354"/>
                    </a:lnTo>
                    <a:lnTo>
                      <a:pt x="407" y="332"/>
                    </a:lnTo>
                    <a:lnTo>
                      <a:pt x="410" y="332"/>
                    </a:lnTo>
                    <a:lnTo>
                      <a:pt x="410" y="342"/>
                    </a:lnTo>
                    <a:lnTo>
                      <a:pt x="420" y="382"/>
                    </a:lnTo>
                    <a:lnTo>
                      <a:pt x="420" y="354"/>
                    </a:lnTo>
                    <a:lnTo>
                      <a:pt x="422" y="340"/>
                    </a:lnTo>
                    <a:lnTo>
                      <a:pt x="422" y="332"/>
                    </a:lnTo>
                    <a:lnTo>
                      <a:pt x="422" y="328"/>
                    </a:lnTo>
                    <a:lnTo>
                      <a:pt x="423" y="284"/>
                    </a:lnTo>
                    <a:lnTo>
                      <a:pt x="427" y="320"/>
                    </a:lnTo>
                    <a:lnTo>
                      <a:pt x="427" y="441"/>
                    </a:lnTo>
                    <a:lnTo>
                      <a:pt x="433" y="402"/>
                    </a:lnTo>
                    <a:lnTo>
                      <a:pt x="433" y="429"/>
                    </a:lnTo>
                    <a:lnTo>
                      <a:pt x="433" y="382"/>
                    </a:lnTo>
                    <a:lnTo>
                      <a:pt x="436" y="358"/>
                    </a:lnTo>
                    <a:lnTo>
                      <a:pt x="436" y="342"/>
                    </a:lnTo>
                    <a:lnTo>
                      <a:pt x="439" y="315"/>
                    </a:lnTo>
                    <a:lnTo>
                      <a:pt x="441" y="285"/>
                    </a:lnTo>
                    <a:lnTo>
                      <a:pt x="441" y="274"/>
                    </a:lnTo>
                    <a:lnTo>
                      <a:pt x="441" y="248"/>
                    </a:lnTo>
                    <a:lnTo>
                      <a:pt x="449" y="174"/>
                    </a:lnTo>
                    <a:lnTo>
                      <a:pt x="449" y="160"/>
                    </a:lnTo>
                    <a:lnTo>
                      <a:pt x="451" y="160"/>
                    </a:lnTo>
                    <a:lnTo>
                      <a:pt x="451" y="240"/>
                    </a:lnTo>
                    <a:lnTo>
                      <a:pt x="451" y="274"/>
                    </a:lnTo>
                    <a:lnTo>
                      <a:pt x="451" y="315"/>
                    </a:lnTo>
                    <a:lnTo>
                      <a:pt x="457" y="332"/>
                    </a:lnTo>
                    <a:lnTo>
                      <a:pt x="466" y="354"/>
                    </a:lnTo>
                    <a:lnTo>
                      <a:pt x="466" y="393"/>
                    </a:lnTo>
                    <a:lnTo>
                      <a:pt x="466" y="370"/>
                    </a:lnTo>
                    <a:lnTo>
                      <a:pt x="466" y="332"/>
                    </a:lnTo>
                    <a:lnTo>
                      <a:pt x="466" y="342"/>
                    </a:lnTo>
                    <a:lnTo>
                      <a:pt x="473" y="370"/>
                    </a:lnTo>
                    <a:lnTo>
                      <a:pt x="473" y="342"/>
                    </a:lnTo>
                    <a:lnTo>
                      <a:pt x="477" y="332"/>
                    </a:lnTo>
                    <a:lnTo>
                      <a:pt x="477" y="320"/>
                    </a:lnTo>
                    <a:lnTo>
                      <a:pt x="484" y="425"/>
                    </a:lnTo>
                    <a:lnTo>
                      <a:pt x="486" y="374"/>
                    </a:lnTo>
                    <a:lnTo>
                      <a:pt x="491" y="374"/>
                    </a:lnTo>
                    <a:lnTo>
                      <a:pt x="491" y="370"/>
                    </a:lnTo>
                    <a:lnTo>
                      <a:pt x="491" y="407"/>
                    </a:lnTo>
                    <a:lnTo>
                      <a:pt x="497" y="407"/>
                    </a:lnTo>
                    <a:lnTo>
                      <a:pt x="499" y="382"/>
                    </a:lnTo>
                    <a:lnTo>
                      <a:pt x="499" y="421"/>
                    </a:lnTo>
                    <a:lnTo>
                      <a:pt x="499" y="402"/>
                    </a:lnTo>
                    <a:lnTo>
                      <a:pt x="499" y="371"/>
                    </a:lnTo>
                    <a:lnTo>
                      <a:pt x="502" y="472"/>
                    </a:lnTo>
                    <a:lnTo>
                      <a:pt x="505" y="394"/>
                    </a:lnTo>
                    <a:lnTo>
                      <a:pt x="505" y="354"/>
                    </a:lnTo>
                    <a:lnTo>
                      <a:pt x="507" y="393"/>
                    </a:lnTo>
                    <a:lnTo>
                      <a:pt x="507" y="358"/>
                    </a:lnTo>
                    <a:lnTo>
                      <a:pt x="516" y="394"/>
                    </a:lnTo>
                    <a:lnTo>
                      <a:pt x="521" y="370"/>
                    </a:lnTo>
                    <a:lnTo>
                      <a:pt x="521" y="371"/>
                    </a:lnTo>
                    <a:lnTo>
                      <a:pt x="524" y="370"/>
                    </a:lnTo>
                    <a:lnTo>
                      <a:pt x="524" y="346"/>
                    </a:lnTo>
                    <a:lnTo>
                      <a:pt x="531" y="340"/>
                    </a:lnTo>
                    <a:lnTo>
                      <a:pt x="531" y="346"/>
                    </a:lnTo>
                    <a:lnTo>
                      <a:pt x="531" y="332"/>
                    </a:lnTo>
                    <a:lnTo>
                      <a:pt x="531" y="354"/>
                    </a:lnTo>
                    <a:lnTo>
                      <a:pt x="541" y="346"/>
                    </a:lnTo>
                    <a:lnTo>
                      <a:pt x="547" y="447"/>
                    </a:lnTo>
                    <a:lnTo>
                      <a:pt x="547" y="370"/>
                    </a:lnTo>
                    <a:lnTo>
                      <a:pt x="547" y="354"/>
                    </a:lnTo>
                    <a:lnTo>
                      <a:pt x="547" y="370"/>
                    </a:lnTo>
                    <a:lnTo>
                      <a:pt x="549" y="382"/>
                    </a:lnTo>
                    <a:lnTo>
                      <a:pt x="549" y="393"/>
                    </a:lnTo>
                    <a:lnTo>
                      <a:pt x="558" y="394"/>
                    </a:lnTo>
                    <a:lnTo>
                      <a:pt x="558" y="411"/>
                    </a:lnTo>
                    <a:lnTo>
                      <a:pt x="558" y="390"/>
                    </a:lnTo>
                    <a:lnTo>
                      <a:pt x="559" y="374"/>
                    </a:lnTo>
                    <a:lnTo>
                      <a:pt x="565" y="394"/>
                    </a:lnTo>
                    <a:lnTo>
                      <a:pt x="566" y="425"/>
                    </a:lnTo>
                    <a:lnTo>
                      <a:pt x="566" y="354"/>
                    </a:lnTo>
                    <a:lnTo>
                      <a:pt x="566" y="346"/>
                    </a:lnTo>
                    <a:lnTo>
                      <a:pt x="571" y="374"/>
                    </a:lnTo>
                    <a:lnTo>
                      <a:pt x="573" y="430"/>
                    </a:lnTo>
                    <a:lnTo>
                      <a:pt x="577" y="382"/>
                    </a:lnTo>
                    <a:lnTo>
                      <a:pt x="577" y="402"/>
                    </a:lnTo>
                    <a:lnTo>
                      <a:pt x="577" y="340"/>
                    </a:lnTo>
                    <a:lnTo>
                      <a:pt x="577" y="328"/>
                    </a:lnTo>
                    <a:lnTo>
                      <a:pt x="577" y="298"/>
                    </a:lnTo>
                    <a:lnTo>
                      <a:pt x="584" y="280"/>
                    </a:lnTo>
                    <a:lnTo>
                      <a:pt x="592" y="252"/>
                    </a:lnTo>
                    <a:lnTo>
                      <a:pt x="592" y="232"/>
                    </a:lnTo>
                    <a:lnTo>
                      <a:pt x="592" y="227"/>
                    </a:lnTo>
                    <a:lnTo>
                      <a:pt x="592" y="240"/>
                    </a:lnTo>
                    <a:lnTo>
                      <a:pt x="595" y="254"/>
                    </a:lnTo>
                    <a:lnTo>
                      <a:pt x="599" y="303"/>
                    </a:lnTo>
                    <a:lnTo>
                      <a:pt x="600" y="326"/>
                    </a:lnTo>
                    <a:lnTo>
                      <a:pt x="600" y="264"/>
                    </a:lnTo>
                    <a:lnTo>
                      <a:pt x="606" y="402"/>
                    </a:lnTo>
                    <a:lnTo>
                      <a:pt x="606" y="315"/>
                    </a:lnTo>
                    <a:lnTo>
                      <a:pt x="611" y="303"/>
                    </a:lnTo>
                    <a:lnTo>
                      <a:pt x="611" y="315"/>
                    </a:lnTo>
                    <a:lnTo>
                      <a:pt x="611" y="320"/>
                    </a:lnTo>
                    <a:lnTo>
                      <a:pt x="618" y="328"/>
                    </a:lnTo>
                    <a:lnTo>
                      <a:pt x="618" y="382"/>
                    </a:lnTo>
                    <a:lnTo>
                      <a:pt x="618" y="370"/>
                    </a:lnTo>
                    <a:lnTo>
                      <a:pt x="618" y="342"/>
                    </a:lnTo>
                    <a:lnTo>
                      <a:pt x="621" y="332"/>
                    </a:lnTo>
                    <a:lnTo>
                      <a:pt x="621" y="303"/>
                    </a:lnTo>
                    <a:lnTo>
                      <a:pt x="621" y="309"/>
                    </a:lnTo>
                    <a:lnTo>
                      <a:pt x="621" y="342"/>
                    </a:lnTo>
                    <a:lnTo>
                      <a:pt x="630" y="354"/>
                    </a:lnTo>
                    <a:lnTo>
                      <a:pt x="630" y="374"/>
                    </a:lnTo>
                    <a:lnTo>
                      <a:pt x="637" y="413"/>
                    </a:lnTo>
                    <a:lnTo>
                      <a:pt x="637" y="394"/>
                    </a:lnTo>
                    <a:lnTo>
                      <a:pt x="637" y="382"/>
                    </a:lnTo>
                    <a:lnTo>
                      <a:pt x="637" y="370"/>
                    </a:lnTo>
                    <a:lnTo>
                      <a:pt x="643" y="354"/>
                    </a:lnTo>
                    <a:lnTo>
                      <a:pt x="643" y="382"/>
                    </a:lnTo>
                    <a:lnTo>
                      <a:pt x="643" y="332"/>
                    </a:lnTo>
                    <a:lnTo>
                      <a:pt x="643" y="328"/>
                    </a:lnTo>
                    <a:lnTo>
                      <a:pt x="645" y="332"/>
                    </a:lnTo>
                    <a:lnTo>
                      <a:pt x="645" y="354"/>
                    </a:lnTo>
                    <a:lnTo>
                      <a:pt x="651" y="374"/>
                    </a:lnTo>
                    <a:lnTo>
                      <a:pt x="651" y="370"/>
                    </a:lnTo>
                    <a:lnTo>
                      <a:pt x="651" y="346"/>
                    </a:lnTo>
                    <a:lnTo>
                      <a:pt x="661" y="332"/>
                    </a:lnTo>
                    <a:lnTo>
                      <a:pt x="661" y="346"/>
                    </a:lnTo>
                    <a:lnTo>
                      <a:pt x="661" y="354"/>
                    </a:lnTo>
                    <a:lnTo>
                      <a:pt x="661" y="240"/>
                    </a:lnTo>
                    <a:lnTo>
                      <a:pt x="667" y="252"/>
                    </a:lnTo>
                    <a:lnTo>
                      <a:pt x="667" y="303"/>
                    </a:lnTo>
                    <a:lnTo>
                      <a:pt x="667" y="370"/>
                    </a:lnTo>
                    <a:lnTo>
                      <a:pt x="670" y="342"/>
                    </a:lnTo>
                    <a:lnTo>
                      <a:pt x="670" y="370"/>
                    </a:lnTo>
                    <a:lnTo>
                      <a:pt x="670" y="346"/>
                    </a:lnTo>
                    <a:lnTo>
                      <a:pt x="673" y="342"/>
                    </a:lnTo>
                    <a:lnTo>
                      <a:pt x="673" y="370"/>
                    </a:lnTo>
                    <a:lnTo>
                      <a:pt x="680" y="464"/>
                    </a:lnTo>
                    <a:lnTo>
                      <a:pt x="680" y="402"/>
                    </a:lnTo>
                    <a:lnTo>
                      <a:pt x="680" y="342"/>
                    </a:lnTo>
                    <a:lnTo>
                      <a:pt x="685" y="346"/>
                    </a:lnTo>
                    <a:lnTo>
                      <a:pt x="687" y="354"/>
                    </a:lnTo>
                    <a:lnTo>
                      <a:pt x="687" y="365"/>
                    </a:lnTo>
                    <a:lnTo>
                      <a:pt x="687" y="393"/>
                    </a:lnTo>
                    <a:lnTo>
                      <a:pt x="687" y="382"/>
                    </a:lnTo>
                    <a:lnTo>
                      <a:pt x="692" y="365"/>
                    </a:lnTo>
                    <a:lnTo>
                      <a:pt x="698" y="382"/>
                    </a:lnTo>
                    <a:lnTo>
                      <a:pt x="698" y="371"/>
                    </a:lnTo>
                    <a:lnTo>
                      <a:pt x="698" y="365"/>
                    </a:lnTo>
                    <a:lnTo>
                      <a:pt x="701" y="382"/>
                    </a:lnTo>
                    <a:lnTo>
                      <a:pt x="704" y="346"/>
                    </a:lnTo>
                    <a:lnTo>
                      <a:pt x="704" y="354"/>
                    </a:lnTo>
                    <a:lnTo>
                      <a:pt x="704" y="394"/>
                    </a:lnTo>
                    <a:lnTo>
                      <a:pt x="704" y="374"/>
                    </a:lnTo>
                    <a:lnTo>
                      <a:pt x="711" y="332"/>
                    </a:lnTo>
                    <a:lnTo>
                      <a:pt x="711" y="328"/>
                    </a:lnTo>
                    <a:lnTo>
                      <a:pt x="713" y="382"/>
                    </a:lnTo>
                    <a:lnTo>
                      <a:pt x="713" y="394"/>
                    </a:lnTo>
                    <a:lnTo>
                      <a:pt x="713" y="393"/>
                    </a:lnTo>
                    <a:lnTo>
                      <a:pt x="717" y="382"/>
                    </a:lnTo>
                    <a:lnTo>
                      <a:pt x="719" y="328"/>
                    </a:lnTo>
                    <a:lnTo>
                      <a:pt x="719" y="342"/>
                    </a:lnTo>
                    <a:lnTo>
                      <a:pt x="727" y="332"/>
                    </a:lnTo>
                    <a:lnTo>
                      <a:pt x="727" y="291"/>
                    </a:lnTo>
                    <a:lnTo>
                      <a:pt x="727" y="280"/>
                    </a:lnTo>
                    <a:lnTo>
                      <a:pt x="729" y="254"/>
                    </a:lnTo>
                    <a:lnTo>
                      <a:pt x="729" y="238"/>
                    </a:lnTo>
                    <a:lnTo>
                      <a:pt x="732" y="227"/>
                    </a:lnTo>
                    <a:lnTo>
                      <a:pt x="735" y="222"/>
                    </a:lnTo>
                    <a:lnTo>
                      <a:pt x="736" y="227"/>
                    </a:lnTo>
                    <a:lnTo>
                      <a:pt x="736" y="254"/>
                    </a:lnTo>
                    <a:lnTo>
                      <a:pt x="736" y="258"/>
                    </a:lnTo>
                    <a:lnTo>
                      <a:pt x="743" y="291"/>
                    </a:lnTo>
                    <a:lnTo>
                      <a:pt x="748" y="407"/>
                    </a:lnTo>
                    <a:lnTo>
                      <a:pt x="751" y="291"/>
                    </a:lnTo>
                    <a:lnTo>
                      <a:pt x="751" y="438"/>
                    </a:lnTo>
                    <a:lnTo>
                      <a:pt x="751" y="382"/>
                    </a:lnTo>
                    <a:lnTo>
                      <a:pt x="751" y="374"/>
                    </a:lnTo>
                    <a:lnTo>
                      <a:pt x="751" y="358"/>
                    </a:lnTo>
                    <a:lnTo>
                      <a:pt x="754" y="371"/>
                    </a:lnTo>
                    <a:lnTo>
                      <a:pt x="754" y="332"/>
                    </a:lnTo>
                    <a:lnTo>
                      <a:pt x="761" y="332"/>
                    </a:lnTo>
                    <a:lnTo>
                      <a:pt x="766" y="427"/>
                    </a:lnTo>
                    <a:lnTo>
                      <a:pt x="766" y="258"/>
                    </a:lnTo>
                    <a:lnTo>
                      <a:pt x="766" y="303"/>
                    </a:lnTo>
                    <a:lnTo>
                      <a:pt x="769" y="340"/>
                    </a:lnTo>
                    <a:lnTo>
                      <a:pt x="773" y="354"/>
                    </a:lnTo>
                    <a:lnTo>
                      <a:pt x="773" y="252"/>
                    </a:lnTo>
                    <a:lnTo>
                      <a:pt x="775" y="248"/>
                    </a:lnTo>
                    <a:lnTo>
                      <a:pt x="775" y="258"/>
                    </a:lnTo>
                    <a:lnTo>
                      <a:pt x="775" y="320"/>
                    </a:lnTo>
                    <a:lnTo>
                      <a:pt x="779" y="411"/>
                    </a:lnTo>
                    <a:lnTo>
                      <a:pt x="779" y="284"/>
                    </a:lnTo>
                    <a:lnTo>
                      <a:pt x="779" y="254"/>
                    </a:lnTo>
                    <a:lnTo>
                      <a:pt x="779" y="328"/>
                    </a:lnTo>
                    <a:lnTo>
                      <a:pt x="779" y="370"/>
                    </a:lnTo>
                    <a:lnTo>
                      <a:pt x="789" y="402"/>
                    </a:lnTo>
                    <a:lnTo>
                      <a:pt x="789" y="332"/>
                    </a:lnTo>
                    <a:lnTo>
                      <a:pt x="789" y="274"/>
                    </a:lnTo>
                    <a:lnTo>
                      <a:pt x="795" y="274"/>
                    </a:lnTo>
                    <a:lnTo>
                      <a:pt x="795" y="258"/>
                    </a:lnTo>
                    <a:lnTo>
                      <a:pt x="795" y="265"/>
                    </a:lnTo>
                    <a:lnTo>
                      <a:pt x="795" y="274"/>
                    </a:lnTo>
                    <a:lnTo>
                      <a:pt x="804" y="340"/>
                    </a:lnTo>
                    <a:lnTo>
                      <a:pt x="804" y="284"/>
                    </a:lnTo>
                    <a:lnTo>
                      <a:pt x="804" y="296"/>
                    </a:lnTo>
                    <a:lnTo>
                      <a:pt x="804" y="320"/>
                    </a:lnTo>
                    <a:lnTo>
                      <a:pt x="813" y="280"/>
                    </a:lnTo>
                    <a:lnTo>
                      <a:pt x="813" y="303"/>
                    </a:lnTo>
                    <a:lnTo>
                      <a:pt x="816" y="291"/>
                    </a:lnTo>
                    <a:lnTo>
                      <a:pt x="816" y="315"/>
                    </a:lnTo>
                    <a:lnTo>
                      <a:pt x="816" y="265"/>
                    </a:lnTo>
                    <a:lnTo>
                      <a:pt x="816" y="274"/>
                    </a:lnTo>
                    <a:lnTo>
                      <a:pt x="816" y="285"/>
                    </a:lnTo>
                    <a:lnTo>
                      <a:pt x="825" y="320"/>
                    </a:lnTo>
                    <a:lnTo>
                      <a:pt x="825" y="315"/>
                    </a:lnTo>
                    <a:lnTo>
                      <a:pt x="825" y="320"/>
                    </a:lnTo>
                    <a:lnTo>
                      <a:pt x="825" y="438"/>
                    </a:lnTo>
                    <a:lnTo>
                      <a:pt x="838" y="342"/>
                    </a:lnTo>
                    <a:lnTo>
                      <a:pt x="838" y="300"/>
                    </a:lnTo>
                    <a:lnTo>
                      <a:pt x="838" y="320"/>
                    </a:lnTo>
                    <a:lnTo>
                      <a:pt x="842" y="320"/>
                    </a:lnTo>
                    <a:lnTo>
                      <a:pt x="842" y="315"/>
                    </a:lnTo>
                    <a:lnTo>
                      <a:pt x="842" y="309"/>
                    </a:lnTo>
                    <a:lnTo>
                      <a:pt x="842" y="315"/>
                    </a:lnTo>
                    <a:lnTo>
                      <a:pt x="844" y="284"/>
                    </a:lnTo>
                    <a:lnTo>
                      <a:pt x="845" y="284"/>
                    </a:lnTo>
                    <a:lnTo>
                      <a:pt x="845" y="320"/>
                    </a:lnTo>
                    <a:lnTo>
                      <a:pt x="845" y="407"/>
                    </a:lnTo>
                    <a:lnTo>
                      <a:pt x="852" y="374"/>
                    </a:lnTo>
                    <a:lnTo>
                      <a:pt x="852" y="444"/>
                    </a:lnTo>
                    <a:lnTo>
                      <a:pt x="859" y="382"/>
                    </a:lnTo>
                    <a:lnTo>
                      <a:pt x="859" y="394"/>
                    </a:lnTo>
                    <a:lnTo>
                      <a:pt x="859" y="285"/>
                    </a:lnTo>
                    <a:lnTo>
                      <a:pt x="859" y="284"/>
                    </a:lnTo>
                    <a:lnTo>
                      <a:pt x="868" y="309"/>
                    </a:lnTo>
                    <a:lnTo>
                      <a:pt x="868" y="285"/>
                    </a:lnTo>
                    <a:lnTo>
                      <a:pt x="873" y="320"/>
                    </a:lnTo>
                    <a:lnTo>
                      <a:pt x="873" y="280"/>
                    </a:lnTo>
                    <a:lnTo>
                      <a:pt x="873" y="265"/>
                    </a:lnTo>
                    <a:lnTo>
                      <a:pt x="873" y="258"/>
                    </a:lnTo>
                    <a:lnTo>
                      <a:pt x="873" y="280"/>
                    </a:lnTo>
                    <a:lnTo>
                      <a:pt x="876" y="254"/>
                    </a:lnTo>
                    <a:lnTo>
                      <a:pt x="888" y="196"/>
                    </a:lnTo>
                    <a:lnTo>
                      <a:pt x="888" y="20"/>
                    </a:lnTo>
                    <a:lnTo>
                      <a:pt x="888" y="0"/>
                    </a:lnTo>
                    <a:lnTo>
                      <a:pt x="888" y="36"/>
                    </a:lnTo>
                    <a:lnTo>
                      <a:pt x="891" y="167"/>
                    </a:lnTo>
                    <a:lnTo>
                      <a:pt x="891" y="222"/>
                    </a:lnTo>
                    <a:lnTo>
                      <a:pt x="891" y="296"/>
                    </a:lnTo>
                    <a:lnTo>
                      <a:pt x="891" y="315"/>
                    </a:lnTo>
                    <a:lnTo>
                      <a:pt x="897" y="320"/>
                    </a:lnTo>
                    <a:lnTo>
                      <a:pt x="891" y="332"/>
                    </a:lnTo>
                    <a:lnTo>
                      <a:pt x="891" y="340"/>
                    </a:lnTo>
                    <a:lnTo>
                      <a:pt x="897" y="328"/>
                    </a:lnTo>
                    <a:lnTo>
                      <a:pt x="897" y="354"/>
                    </a:lnTo>
                    <a:lnTo>
                      <a:pt x="897" y="340"/>
                    </a:lnTo>
                    <a:lnTo>
                      <a:pt x="897" y="332"/>
                    </a:lnTo>
                    <a:lnTo>
                      <a:pt x="901" y="382"/>
                    </a:lnTo>
                    <a:lnTo>
                      <a:pt x="906" y="402"/>
                    </a:lnTo>
                    <a:lnTo>
                      <a:pt x="906" y="342"/>
                    </a:lnTo>
                    <a:lnTo>
                      <a:pt x="906" y="365"/>
                    </a:lnTo>
                    <a:lnTo>
                      <a:pt x="909" y="332"/>
                    </a:lnTo>
                    <a:lnTo>
                      <a:pt x="915" y="300"/>
                    </a:lnTo>
                    <a:lnTo>
                      <a:pt x="915" y="427"/>
                    </a:lnTo>
                    <a:lnTo>
                      <a:pt x="922" y="298"/>
                    </a:lnTo>
                    <a:lnTo>
                      <a:pt x="922" y="284"/>
                    </a:lnTo>
                    <a:lnTo>
                      <a:pt x="922" y="303"/>
                    </a:lnTo>
                    <a:lnTo>
                      <a:pt x="922" y="430"/>
                    </a:lnTo>
                    <a:lnTo>
                      <a:pt x="926" y="315"/>
                    </a:lnTo>
                    <a:lnTo>
                      <a:pt x="926" y="303"/>
                    </a:lnTo>
                    <a:lnTo>
                      <a:pt x="931" y="296"/>
                    </a:lnTo>
                    <a:lnTo>
                      <a:pt x="931" y="342"/>
                    </a:lnTo>
                    <a:lnTo>
                      <a:pt x="931" y="320"/>
                    </a:lnTo>
                    <a:lnTo>
                      <a:pt x="931" y="340"/>
                    </a:lnTo>
                    <a:lnTo>
                      <a:pt x="940" y="354"/>
                    </a:lnTo>
                    <a:lnTo>
                      <a:pt x="940" y="328"/>
                    </a:lnTo>
                    <a:lnTo>
                      <a:pt x="940" y="371"/>
                    </a:lnTo>
                    <a:lnTo>
                      <a:pt x="943" y="309"/>
                    </a:lnTo>
                    <a:lnTo>
                      <a:pt x="945" y="303"/>
                    </a:lnTo>
                    <a:lnTo>
                      <a:pt x="945" y="339"/>
                    </a:lnTo>
                    <a:lnTo>
                      <a:pt x="947" y="328"/>
                    </a:lnTo>
                    <a:lnTo>
                      <a:pt x="952" y="280"/>
                    </a:lnTo>
                    <a:lnTo>
                      <a:pt x="952" y="252"/>
                    </a:lnTo>
                    <a:lnTo>
                      <a:pt x="952" y="315"/>
                    </a:lnTo>
                    <a:lnTo>
                      <a:pt x="952" y="291"/>
                    </a:lnTo>
                    <a:lnTo>
                      <a:pt x="959" y="285"/>
                    </a:lnTo>
                    <a:lnTo>
                      <a:pt x="959" y="248"/>
                    </a:lnTo>
                    <a:lnTo>
                      <a:pt x="959" y="240"/>
                    </a:lnTo>
                    <a:lnTo>
                      <a:pt x="959" y="258"/>
                    </a:lnTo>
                    <a:lnTo>
                      <a:pt x="965" y="280"/>
                    </a:lnTo>
                    <a:lnTo>
                      <a:pt x="965" y="298"/>
                    </a:lnTo>
                    <a:lnTo>
                      <a:pt x="972" y="274"/>
                    </a:lnTo>
                    <a:lnTo>
                      <a:pt x="972" y="280"/>
                    </a:lnTo>
                    <a:lnTo>
                      <a:pt x="972" y="315"/>
                    </a:lnTo>
                    <a:lnTo>
                      <a:pt x="972" y="229"/>
                    </a:lnTo>
                    <a:lnTo>
                      <a:pt x="975" y="229"/>
                    </a:lnTo>
                    <a:lnTo>
                      <a:pt x="981" y="320"/>
                    </a:lnTo>
                    <a:lnTo>
                      <a:pt x="981" y="332"/>
                    </a:lnTo>
                    <a:lnTo>
                      <a:pt x="981" y="326"/>
                    </a:lnTo>
                    <a:lnTo>
                      <a:pt x="985" y="320"/>
                    </a:lnTo>
                    <a:lnTo>
                      <a:pt x="985" y="370"/>
                    </a:lnTo>
                    <a:lnTo>
                      <a:pt x="985" y="274"/>
                    </a:lnTo>
                    <a:lnTo>
                      <a:pt x="990" y="309"/>
                    </a:lnTo>
                    <a:lnTo>
                      <a:pt x="990" y="296"/>
                    </a:lnTo>
                    <a:lnTo>
                      <a:pt x="995" y="303"/>
                    </a:lnTo>
                    <a:lnTo>
                      <a:pt x="1002" y="274"/>
                    </a:lnTo>
                    <a:lnTo>
                      <a:pt x="1002" y="280"/>
                    </a:lnTo>
                    <a:lnTo>
                      <a:pt x="1002" y="370"/>
                    </a:lnTo>
                    <a:lnTo>
                      <a:pt x="1002" y="379"/>
                    </a:lnTo>
                    <a:lnTo>
                      <a:pt x="1003" y="370"/>
                    </a:lnTo>
                    <a:lnTo>
                      <a:pt x="1003" y="354"/>
                    </a:lnTo>
                    <a:lnTo>
                      <a:pt x="1012" y="240"/>
                    </a:lnTo>
                    <a:lnTo>
                      <a:pt x="1012" y="232"/>
                    </a:lnTo>
                    <a:lnTo>
                      <a:pt x="1016" y="201"/>
                    </a:lnTo>
                    <a:lnTo>
                      <a:pt x="1021" y="181"/>
                    </a:lnTo>
                    <a:lnTo>
                      <a:pt x="1022" y="160"/>
                    </a:lnTo>
                    <a:lnTo>
                      <a:pt x="1022" y="174"/>
                    </a:lnTo>
                    <a:lnTo>
                      <a:pt x="1025" y="193"/>
                    </a:lnTo>
                    <a:lnTo>
                      <a:pt x="1025" y="229"/>
                    </a:lnTo>
                    <a:lnTo>
                      <a:pt x="1033" y="264"/>
                    </a:lnTo>
                    <a:lnTo>
                      <a:pt x="1033" y="300"/>
                    </a:lnTo>
                    <a:lnTo>
                      <a:pt x="1033" y="315"/>
                    </a:lnTo>
                    <a:lnTo>
                      <a:pt x="1033" y="340"/>
                    </a:lnTo>
                    <a:lnTo>
                      <a:pt x="1035" y="371"/>
                    </a:lnTo>
                    <a:lnTo>
                      <a:pt x="1035" y="303"/>
                    </a:lnTo>
                    <a:lnTo>
                      <a:pt x="1040" y="315"/>
                    </a:lnTo>
                    <a:lnTo>
                      <a:pt x="1040" y="284"/>
                    </a:lnTo>
                    <a:lnTo>
                      <a:pt x="1043" y="303"/>
                    </a:lnTo>
                    <a:lnTo>
                      <a:pt x="1043" y="296"/>
                    </a:lnTo>
                    <a:lnTo>
                      <a:pt x="1043" y="298"/>
                    </a:lnTo>
                    <a:lnTo>
                      <a:pt x="1043" y="303"/>
                    </a:lnTo>
                    <a:lnTo>
                      <a:pt x="1051" y="274"/>
                    </a:lnTo>
                    <a:lnTo>
                      <a:pt x="1051" y="320"/>
                    </a:lnTo>
                    <a:lnTo>
                      <a:pt x="1058" y="320"/>
                    </a:lnTo>
                    <a:lnTo>
                      <a:pt x="1058" y="298"/>
                    </a:lnTo>
                    <a:lnTo>
                      <a:pt x="1058" y="303"/>
                    </a:lnTo>
                    <a:lnTo>
                      <a:pt x="1058" y="300"/>
                    </a:lnTo>
                    <a:lnTo>
                      <a:pt x="1058" y="298"/>
                    </a:lnTo>
                    <a:lnTo>
                      <a:pt x="1058" y="328"/>
                    </a:lnTo>
                    <a:lnTo>
                      <a:pt x="1067" y="303"/>
                    </a:lnTo>
                    <a:lnTo>
                      <a:pt x="1067" y="296"/>
                    </a:lnTo>
                    <a:lnTo>
                      <a:pt x="1071" y="296"/>
                    </a:lnTo>
                    <a:lnTo>
                      <a:pt x="1072" y="296"/>
                    </a:lnTo>
                    <a:lnTo>
                      <a:pt x="1072" y="342"/>
                    </a:lnTo>
                    <a:lnTo>
                      <a:pt x="1072" y="370"/>
                    </a:lnTo>
                    <a:lnTo>
                      <a:pt x="1072" y="291"/>
                    </a:lnTo>
                    <a:lnTo>
                      <a:pt x="1078" y="320"/>
                    </a:lnTo>
                    <a:lnTo>
                      <a:pt x="1078" y="370"/>
                    </a:lnTo>
                    <a:lnTo>
                      <a:pt x="1083" y="342"/>
                    </a:lnTo>
                  </a:path>
                </a:pathLst>
              </a:custGeom>
              <a:noFill/>
              <a:ln w="9525" cap="flat" cmpd="sng">
                <a:solidFill>
                  <a:srgbClr val="0042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 name="Line 87"/>
              <p:cNvSpPr>
                <a:spLocks noChangeShapeType="1"/>
              </p:cNvSpPr>
              <p:nvPr/>
            </p:nvSpPr>
            <p:spPr bwMode="auto">
              <a:xfrm flipV="1">
                <a:off x="1161" y="2867"/>
                <a:ext cx="0" cy="334"/>
              </a:xfrm>
              <a:prstGeom prst="line">
                <a:avLst/>
              </a:prstGeom>
              <a:noFill/>
              <a:ln w="9525">
                <a:solidFill>
                  <a:srgbClr val="00A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 name="Line 88"/>
              <p:cNvSpPr>
                <a:spLocks noChangeShapeType="1"/>
              </p:cNvSpPr>
              <p:nvPr/>
            </p:nvSpPr>
            <p:spPr bwMode="auto">
              <a:xfrm flipV="1">
                <a:off x="1161" y="2528"/>
                <a:ext cx="0" cy="339"/>
              </a:xfrm>
              <a:prstGeom prst="line">
                <a:avLst/>
              </a:prstGeom>
              <a:noFill/>
              <a:ln w="9525">
                <a:solidFill>
                  <a:srgbClr val="00A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 name="Line 89"/>
              <p:cNvSpPr>
                <a:spLocks noChangeShapeType="1"/>
              </p:cNvSpPr>
              <p:nvPr/>
            </p:nvSpPr>
            <p:spPr bwMode="auto">
              <a:xfrm>
                <a:off x="1270" y="2528"/>
                <a:ext cx="0" cy="339"/>
              </a:xfrm>
              <a:prstGeom prst="line">
                <a:avLst/>
              </a:prstGeom>
              <a:noFill/>
              <a:ln w="9525">
                <a:solidFill>
                  <a:srgbClr val="00A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 name="Line 90"/>
              <p:cNvSpPr>
                <a:spLocks noChangeShapeType="1"/>
              </p:cNvSpPr>
              <p:nvPr/>
            </p:nvSpPr>
            <p:spPr bwMode="auto">
              <a:xfrm>
                <a:off x="1270" y="2867"/>
                <a:ext cx="0" cy="334"/>
              </a:xfrm>
              <a:prstGeom prst="line">
                <a:avLst/>
              </a:prstGeom>
              <a:noFill/>
              <a:ln w="9525">
                <a:solidFill>
                  <a:srgbClr val="00A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 name="Line 91"/>
              <p:cNvSpPr>
                <a:spLocks noChangeShapeType="1"/>
              </p:cNvSpPr>
              <p:nvPr/>
            </p:nvSpPr>
            <p:spPr bwMode="auto">
              <a:xfrm flipV="1">
                <a:off x="1382" y="2867"/>
                <a:ext cx="0" cy="334"/>
              </a:xfrm>
              <a:prstGeom prst="line">
                <a:avLst/>
              </a:prstGeom>
              <a:noFill/>
              <a:ln w="9525">
                <a:solidFill>
                  <a:srgbClr val="00A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 name="Line 92"/>
              <p:cNvSpPr>
                <a:spLocks noChangeShapeType="1"/>
              </p:cNvSpPr>
              <p:nvPr/>
            </p:nvSpPr>
            <p:spPr bwMode="auto">
              <a:xfrm flipV="1">
                <a:off x="1382" y="2528"/>
                <a:ext cx="0" cy="339"/>
              </a:xfrm>
              <a:prstGeom prst="line">
                <a:avLst/>
              </a:prstGeom>
              <a:noFill/>
              <a:ln w="9525">
                <a:solidFill>
                  <a:srgbClr val="00A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 name="Line 93"/>
              <p:cNvSpPr>
                <a:spLocks noChangeShapeType="1"/>
              </p:cNvSpPr>
              <p:nvPr/>
            </p:nvSpPr>
            <p:spPr bwMode="auto">
              <a:xfrm>
                <a:off x="1488" y="2528"/>
                <a:ext cx="0" cy="339"/>
              </a:xfrm>
              <a:prstGeom prst="line">
                <a:avLst/>
              </a:prstGeom>
              <a:noFill/>
              <a:ln w="9525">
                <a:solidFill>
                  <a:srgbClr val="00A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 name="Line 94"/>
              <p:cNvSpPr>
                <a:spLocks noChangeShapeType="1"/>
              </p:cNvSpPr>
              <p:nvPr/>
            </p:nvSpPr>
            <p:spPr bwMode="auto">
              <a:xfrm>
                <a:off x="1488" y="2867"/>
                <a:ext cx="0" cy="334"/>
              </a:xfrm>
              <a:prstGeom prst="line">
                <a:avLst/>
              </a:prstGeom>
              <a:noFill/>
              <a:ln w="9525">
                <a:solidFill>
                  <a:srgbClr val="00A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 name="Line 95"/>
              <p:cNvSpPr>
                <a:spLocks noChangeShapeType="1"/>
              </p:cNvSpPr>
              <p:nvPr/>
            </p:nvSpPr>
            <p:spPr bwMode="auto">
              <a:xfrm flipV="1">
                <a:off x="1594" y="2867"/>
                <a:ext cx="0" cy="334"/>
              </a:xfrm>
              <a:prstGeom prst="line">
                <a:avLst/>
              </a:prstGeom>
              <a:noFill/>
              <a:ln w="9525">
                <a:solidFill>
                  <a:srgbClr val="00A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 name="Line 96"/>
              <p:cNvSpPr>
                <a:spLocks noChangeShapeType="1"/>
              </p:cNvSpPr>
              <p:nvPr/>
            </p:nvSpPr>
            <p:spPr bwMode="auto">
              <a:xfrm flipV="1">
                <a:off x="1594" y="2528"/>
                <a:ext cx="0" cy="339"/>
              </a:xfrm>
              <a:prstGeom prst="line">
                <a:avLst/>
              </a:prstGeom>
              <a:noFill/>
              <a:ln w="9525">
                <a:solidFill>
                  <a:srgbClr val="00A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 name="Line 97"/>
              <p:cNvSpPr>
                <a:spLocks noChangeShapeType="1"/>
              </p:cNvSpPr>
              <p:nvPr/>
            </p:nvSpPr>
            <p:spPr bwMode="auto">
              <a:xfrm>
                <a:off x="1708" y="2528"/>
                <a:ext cx="0" cy="339"/>
              </a:xfrm>
              <a:prstGeom prst="line">
                <a:avLst/>
              </a:prstGeom>
              <a:noFill/>
              <a:ln w="9525">
                <a:solidFill>
                  <a:srgbClr val="00A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 name="Line 98"/>
              <p:cNvSpPr>
                <a:spLocks noChangeShapeType="1"/>
              </p:cNvSpPr>
              <p:nvPr/>
            </p:nvSpPr>
            <p:spPr bwMode="auto">
              <a:xfrm>
                <a:off x="1708" y="2867"/>
                <a:ext cx="0" cy="334"/>
              </a:xfrm>
              <a:prstGeom prst="line">
                <a:avLst/>
              </a:prstGeom>
              <a:noFill/>
              <a:ln w="9525">
                <a:solidFill>
                  <a:srgbClr val="00A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 name="Line 99"/>
              <p:cNvSpPr>
                <a:spLocks noChangeShapeType="1"/>
              </p:cNvSpPr>
              <p:nvPr/>
            </p:nvSpPr>
            <p:spPr bwMode="auto">
              <a:xfrm flipV="1">
                <a:off x="1806" y="2867"/>
                <a:ext cx="0" cy="334"/>
              </a:xfrm>
              <a:prstGeom prst="line">
                <a:avLst/>
              </a:prstGeom>
              <a:noFill/>
              <a:ln w="9525">
                <a:solidFill>
                  <a:srgbClr val="00A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 name="Line 100"/>
              <p:cNvSpPr>
                <a:spLocks noChangeShapeType="1"/>
              </p:cNvSpPr>
              <p:nvPr/>
            </p:nvSpPr>
            <p:spPr bwMode="auto">
              <a:xfrm flipV="1">
                <a:off x="1806" y="2528"/>
                <a:ext cx="0" cy="339"/>
              </a:xfrm>
              <a:prstGeom prst="line">
                <a:avLst/>
              </a:prstGeom>
              <a:noFill/>
              <a:ln w="9525">
                <a:solidFill>
                  <a:srgbClr val="00A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 name="Line 101"/>
              <p:cNvSpPr>
                <a:spLocks noChangeShapeType="1"/>
              </p:cNvSpPr>
              <p:nvPr/>
            </p:nvSpPr>
            <p:spPr bwMode="auto">
              <a:xfrm>
                <a:off x="1922" y="2528"/>
                <a:ext cx="0" cy="339"/>
              </a:xfrm>
              <a:prstGeom prst="line">
                <a:avLst/>
              </a:prstGeom>
              <a:noFill/>
              <a:ln w="9525">
                <a:solidFill>
                  <a:srgbClr val="00A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1" name="Line 102"/>
              <p:cNvSpPr>
                <a:spLocks noChangeShapeType="1"/>
              </p:cNvSpPr>
              <p:nvPr/>
            </p:nvSpPr>
            <p:spPr bwMode="auto">
              <a:xfrm>
                <a:off x="1922" y="2867"/>
                <a:ext cx="0" cy="334"/>
              </a:xfrm>
              <a:prstGeom prst="line">
                <a:avLst/>
              </a:prstGeom>
              <a:noFill/>
              <a:ln w="9525">
                <a:solidFill>
                  <a:srgbClr val="00A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 name="Line 103"/>
              <p:cNvSpPr>
                <a:spLocks noChangeShapeType="1"/>
              </p:cNvSpPr>
              <p:nvPr/>
            </p:nvSpPr>
            <p:spPr bwMode="auto">
              <a:xfrm flipV="1">
                <a:off x="2029" y="2867"/>
                <a:ext cx="0" cy="334"/>
              </a:xfrm>
              <a:prstGeom prst="line">
                <a:avLst/>
              </a:prstGeom>
              <a:noFill/>
              <a:ln w="9525">
                <a:solidFill>
                  <a:srgbClr val="00A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3" name="Line 104"/>
              <p:cNvSpPr>
                <a:spLocks noChangeShapeType="1"/>
              </p:cNvSpPr>
              <p:nvPr/>
            </p:nvSpPr>
            <p:spPr bwMode="auto">
              <a:xfrm flipV="1">
                <a:off x="2029" y="2528"/>
                <a:ext cx="0" cy="339"/>
              </a:xfrm>
              <a:prstGeom prst="line">
                <a:avLst/>
              </a:prstGeom>
              <a:noFill/>
              <a:ln w="9525">
                <a:solidFill>
                  <a:srgbClr val="00A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4" name="Line 105"/>
              <p:cNvSpPr>
                <a:spLocks noChangeShapeType="1"/>
              </p:cNvSpPr>
              <p:nvPr/>
            </p:nvSpPr>
            <p:spPr bwMode="auto">
              <a:xfrm>
                <a:off x="2133" y="2528"/>
                <a:ext cx="0" cy="339"/>
              </a:xfrm>
              <a:prstGeom prst="line">
                <a:avLst/>
              </a:prstGeom>
              <a:noFill/>
              <a:ln w="9525">
                <a:solidFill>
                  <a:srgbClr val="00A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5" name="Line 106"/>
              <p:cNvSpPr>
                <a:spLocks noChangeShapeType="1"/>
              </p:cNvSpPr>
              <p:nvPr/>
            </p:nvSpPr>
            <p:spPr bwMode="auto">
              <a:xfrm>
                <a:off x="2133" y="2867"/>
                <a:ext cx="0" cy="334"/>
              </a:xfrm>
              <a:prstGeom prst="line">
                <a:avLst/>
              </a:prstGeom>
              <a:noFill/>
              <a:ln w="9525">
                <a:solidFill>
                  <a:srgbClr val="00A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 name="Line 107"/>
              <p:cNvSpPr>
                <a:spLocks noChangeShapeType="1"/>
              </p:cNvSpPr>
              <p:nvPr/>
            </p:nvSpPr>
            <p:spPr bwMode="auto">
              <a:xfrm flipV="1">
                <a:off x="2244" y="2867"/>
                <a:ext cx="0" cy="334"/>
              </a:xfrm>
              <a:prstGeom prst="line">
                <a:avLst/>
              </a:prstGeom>
              <a:noFill/>
              <a:ln w="9525">
                <a:solidFill>
                  <a:srgbClr val="00A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7" name="Line 108"/>
              <p:cNvSpPr>
                <a:spLocks noChangeShapeType="1"/>
              </p:cNvSpPr>
              <p:nvPr/>
            </p:nvSpPr>
            <p:spPr bwMode="auto">
              <a:xfrm flipV="1">
                <a:off x="2244" y="2528"/>
                <a:ext cx="0" cy="339"/>
              </a:xfrm>
              <a:prstGeom prst="line">
                <a:avLst/>
              </a:prstGeom>
              <a:noFill/>
              <a:ln w="9525">
                <a:solidFill>
                  <a:srgbClr val="00A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 name="Line 109"/>
              <p:cNvSpPr>
                <a:spLocks noChangeShapeType="1"/>
              </p:cNvSpPr>
              <p:nvPr/>
            </p:nvSpPr>
            <p:spPr bwMode="auto">
              <a:xfrm flipH="1">
                <a:off x="1708" y="2528"/>
                <a:ext cx="536" cy="0"/>
              </a:xfrm>
              <a:prstGeom prst="line">
                <a:avLst/>
              </a:prstGeom>
              <a:noFill/>
              <a:ln w="9525">
                <a:solidFill>
                  <a:srgbClr val="00A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 name="Line 110"/>
              <p:cNvSpPr>
                <a:spLocks noChangeShapeType="1"/>
              </p:cNvSpPr>
              <p:nvPr/>
            </p:nvSpPr>
            <p:spPr bwMode="auto">
              <a:xfrm flipH="1">
                <a:off x="1161" y="2528"/>
                <a:ext cx="547" cy="0"/>
              </a:xfrm>
              <a:prstGeom prst="line">
                <a:avLst/>
              </a:prstGeom>
              <a:noFill/>
              <a:ln w="9525">
                <a:solidFill>
                  <a:srgbClr val="00A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 name="Line 111"/>
              <p:cNvSpPr>
                <a:spLocks noChangeShapeType="1"/>
              </p:cNvSpPr>
              <p:nvPr/>
            </p:nvSpPr>
            <p:spPr bwMode="auto">
              <a:xfrm>
                <a:off x="1161" y="2598"/>
                <a:ext cx="547" cy="0"/>
              </a:xfrm>
              <a:prstGeom prst="line">
                <a:avLst/>
              </a:prstGeom>
              <a:noFill/>
              <a:ln w="9525">
                <a:solidFill>
                  <a:srgbClr val="00A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 name="Line 112"/>
              <p:cNvSpPr>
                <a:spLocks noChangeShapeType="1"/>
              </p:cNvSpPr>
              <p:nvPr/>
            </p:nvSpPr>
            <p:spPr bwMode="auto">
              <a:xfrm>
                <a:off x="1708" y="2598"/>
                <a:ext cx="536" cy="0"/>
              </a:xfrm>
              <a:prstGeom prst="line">
                <a:avLst/>
              </a:prstGeom>
              <a:noFill/>
              <a:ln w="9525">
                <a:solidFill>
                  <a:srgbClr val="00A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 name="Line 113"/>
              <p:cNvSpPr>
                <a:spLocks noChangeShapeType="1"/>
              </p:cNvSpPr>
              <p:nvPr/>
            </p:nvSpPr>
            <p:spPr bwMode="auto">
              <a:xfrm flipH="1">
                <a:off x="1708" y="2669"/>
                <a:ext cx="536" cy="0"/>
              </a:xfrm>
              <a:prstGeom prst="line">
                <a:avLst/>
              </a:prstGeom>
              <a:noFill/>
              <a:ln w="9525">
                <a:solidFill>
                  <a:srgbClr val="00A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 name="Line 114"/>
              <p:cNvSpPr>
                <a:spLocks noChangeShapeType="1"/>
              </p:cNvSpPr>
              <p:nvPr/>
            </p:nvSpPr>
            <p:spPr bwMode="auto">
              <a:xfrm flipH="1">
                <a:off x="1161" y="2669"/>
                <a:ext cx="547" cy="0"/>
              </a:xfrm>
              <a:prstGeom prst="line">
                <a:avLst/>
              </a:prstGeom>
              <a:noFill/>
              <a:ln w="9525">
                <a:solidFill>
                  <a:srgbClr val="00A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 name="Line 115"/>
              <p:cNvSpPr>
                <a:spLocks noChangeShapeType="1"/>
              </p:cNvSpPr>
              <p:nvPr/>
            </p:nvSpPr>
            <p:spPr bwMode="auto">
              <a:xfrm>
                <a:off x="1161" y="2732"/>
                <a:ext cx="547" cy="0"/>
              </a:xfrm>
              <a:prstGeom prst="line">
                <a:avLst/>
              </a:prstGeom>
              <a:noFill/>
              <a:ln w="9525">
                <a:solidFill>
                  <a:srgbClr val="00A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 name="Line 116"/>
              <p:cNvSpPr>
                <a:spLocks noChangeShapeType="1"/>
              </p:cNvSpPr>
              <p:nvPr/>
            </p:nvSpPr>
            <p:spPr bwMode="auto">
              <a:xfrm>
                <a:off x="1708" y="2732"/>
                <a:ext cx="536" cy="0"/>
              </a:xfrm>
              <a:prstGeom prst="line">
                <a:avLst/>
              </a:prstGeom>
              <a:noFill/>
              <a:ln w="9525">
                <a:solidFill>
                  <a:srgbClr val="00A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 name="Line 117"/>
              <p:cNvSpPr>
                <a:spLocks noChangeShapeType="1"/>
              </p:cNvSpPr>
              <p:nvPr/>
            </p:nvSpPr>
            <p:spPr bwMode="auto">
              <a:xfrm flipH="1">
                <a:off x="1708" y="2800"/>
                <a:ext cx="536" cy="0"/>
              </a:xfrm>
              <a:prstGeom prst="line">
                <a:avLst/>
              </a:prstGeom>
              <a:noFill/>
              <a:ln w="9525">
                <a:solidFill>
                  <a:srgbClr val="00A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 name="Line 118"/>
              <p:cNvSpPr>
                <a:spLocks noChangeShapeType="1"/>
              </p:cNvSpPr>
              <p:nvPr/>
            </p:nvSpPr>
            <p:spPr bwMode="auto">
              <a:xfrm flipH="1">
                <a:off x="1161" y="2800"/>
                <a:ext cx="547" cy="0"/>
              </a:xfrm>
              <a:prstGeom prst="line">
                <a:avLst/>
              </a:prstGeom>
              <a:noFill/>
              <a:ln w="9525">
                <a:solidFill>
                  <a:srgbClr val="00A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 name="Line 119"/>
              <p:cNvSpPr>
                <a:spLocks noChangeShapeType="1"/>
              </p:cNvSpPr>
              <p:nvPr/>
            </p:nvSpPr>
            <p:spPr bwMode="auto">
              <a:xfrm>
                <a:off x="1161" y="2867"/>
                <a:ext cx="547" cy="0"/>
              </a:xfrm>
              <a:prstGeom prst="line">
                <a:avLst/>
              </a:prstGeom>
              <a:noFill/>
              <a:ln w="9525">
                <a:solidFill>
                  <a:srgbClr val="00A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 name="Line 120"/>
              <p:cNvSpPr>
                <a:spLocks noChangeShapeType="1"/>
              </p:cNvSpPr>
              <p:nvPr/>
            </p:nvSpPr>
            <p:spPr bwMode="auto">
              <a:xfrm>
                <a:off x="1708" y="2867"/>
                <a:ext cx="536" cy="0"/>
              </a:xfrm>
              <a:prstGeom prst="line">
                <a:avLst/>
              </a:prstGeom>
              <a:noFill/>
              <a:ln w="9525">
                <a:solidFill>
                  <a:srgbClr val="00A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 name="Line 121"/>
              <p:cNvSpPr>
                <a:spLocks noChangeShapeType="1"/>
              </p:cNvSpPr>
              <p:nvPr/>
            </p:nvSpPr>
            <p:spPr bwMode="auto">
              <a:xfrm flipH="1">
                <a:off x="1708" y="2932"/>
                <a:ext cx="536" cy="0"/>
              </a:xfrm>
              <a:prstGeom prst="line">
                <a:avLst/>
              </a:prstGeom>
              <a:noFill/>
              <a:ln w="9525">
                <a:solidFill>
                  <a:srgbClr val="00A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1" name="Line 122"/>
              <p:cNvSpPr>
                <a:spLocks noChangeShapeType="1"/>
              </p:cNvSpPr>
              <p:nvPr/>
            </p:nvSpPr>
            <p:spPr bwMode="auto">
              <a:xfrm flipH="1">
                <a:off x="1161" y="2932"/>
                <a:ext cx="547" cy="0"/>
              </a:xfrm>
              <a:prstGeom prst="line">
                <a:avLst/>
              </a:prstGeom>
              <a:noFill/>
              <a:ln w="9525">
                <a:solidFill>
                  <a:srgbClr val="00A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2" name="Line 123"/>
              <p:cNvSpPr>
                <a:spLocks noChangeShapeType="1"/>
              </p:cNvSpPr>
              <p:nvPr/>
            </p:nvSpPr>
            <p:spPr bwMode="auto">
              <a:xfrm>
                <a:off x="1161" y="2998"/>
                <a:ext cx="547" cy="0"/>
              </a:xfrm>
              <a:prstGeom prst="line">
                <a:avLst/>
              </a:prstGeom>
              <a:noFill/>
              <a:ln w="9525">
                <a:solidFill>
                  <a:srgbClr val="00A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3" name="Line 124"/>
              <p:cNvSpPr>
                <a:spLocks noChangeShapeType="1"/>
              </p:cNvSpPr>
              <p:nvPr/>
            </p:nvSpPr>
            <p:spPr bwMode="auto">
              <a:xfrm>
                <a:off x="1708" y="2998"/>
                <a:ext cx="536" cy="0"/>
              </a:xfrm>
              <a:prstGeom prst="line">
                <a:avLst/>
              </a:prstGeom>
              <a:noFill/>
              <a:ln w="9525">
                <a:solidFill>
                  <a:srgbClr val="00A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 name="Line 125"/>
              <p:cNvSpPr>
                <a:spLocks noChangeShapeType="1"/>
              </p:cNvSpPr>
              <p:nvPr/>
            </p:nvSpPr>
            <p:spPr bwMode="auto">
              <a:xfrm flipH="1">
                <a:off x="1708" y="3065"/>
                <a:ext cx="536" cy="0"/>
              </a:xfrm>
              <a:prstGeom prst="line">
                <a:avLst/>
              </a:prstGeom>
              <a:noFill/>
              <a:ln w="9525">
                <a:solidFill>
                  <a:srgbClr val="00A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5" name="Line 126"/>
              <p:cNvSpPr>
                <a:spLocks noChangeShapeType="1"/>
              </p:cNvSpPr>
              <p:nvPr/>
            </p:nvSpPr>
            <p:spPr bwMode="auto">
              <a:xfrm flipH="1">
                <a:off x="1161" y="3065"/>
                <a:ext cx="547" cy="0"/>
              </a:xfrm>
              <a:prstGeom prst="line">
                <a:avLst/>
              </a:prstGeom>
              <a:noFill/>
              <a:ln w="9525">
                <a:solidFill>
                  <a:srgbClr val="00A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 name="Line 127"/>
              <p:cNvSpPr>
                <a:spLocks noChangeShapeType="1"/>
              </p:cNvSpPr>
              <p:nvPr/>
            </p:nvSpPr>
            <p:spPr bwMode="auto">
              <a:xfrm>
                <a:off x="1161" y="3130"/>
                <a:ext cx="547" cy="0"/>
              </a:xfrm>
              <a:prstGeom prst="line">
                <a:avLst/>
              </a:prstGeom>
              <a:noFill/>
              <a:ln w="9525">
                <a:solidFill>
                  <a:srgbClr val="00A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 name="Line 128"/>
              <p:cNvSpPr>
                <a:spLocks noChangeShapeType="1"/>
              </p:cNvSpPr>
              <p:nvPr/>
            </p:nvSpPr>
            <p:spPr bwMode="auto">
              <a:xfrm>
                <a:off x="1708" y="3130"/>
                <a:ext cx="536" cy="0"/>
              </a:xfrm>
              <a:prstGeom prst="line">
                <a:avLst/>
              </a:prstGeom>
              <a:noFill/>
              <a:ln w="9525">
                <a:solidFill>
                  <a:srgbClr val="00A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 name="Line 129"/>
              <p:cNvSpPr>
                <a:spLocks noChangeShapeType="1"/>
              </p:cNvSpPr>
              <p:nvPr/>
            </p:nvSpPr>
            <p:spPr bwMode="auto">
              <a:xfrm flipH="1">
                <a:off x="1708" y="3201"/>
                <a:ext cx="536" cy="0"/>
              </a:xfrm>
              <a:prstGeom prst="line">
                <a:avLst/>
              </a:prstGeom>
              <a:noFill/>
              <a:ln w="9525">
                <a:solidFill>
                  <a:srgbClr val="00A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 name="Line 130"/>
              <p:cNvSpPr>
                <a:spLocks noChangeShapeType="1"/>
              </p:cNvSpPr>
              <p:nvPr/>
            </p:nvSpPr>
            <p:spPr bwMode="auto">
              <a:xfrm flipH="1">
                <a:off x="1161" y="3201"/>
                <a:ext cx="547" cy="0"/>
              </a:xfrm>
              <a:prstGeom prst="line">
                <a:avLst/>
              </a:prstGeom>
              <a:noFill/>
              <a:ln w="9525">
                <a:solidFill>
                  <a:srgbClr val="00A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6" name="Line 131"/>
            <p:cNvSpPr>
              <a:spLocks noChangeShapeType="1"/>
            </p:cNvSpPr>
            <p:nvPr/>
          </p:nvSpPr>
          <p:spPr bwMode="auto">
            <a:xfrm flipV="1">
              <a:off x="3176" y="1569"/>
              <a:ext cx="496" cy="866"/>
            </a:xfrm>
            <a:prstGeom prst="line">
              <a:avLst/>
            </a:prstGeom>
            <a:noFill/>
            <a:ln w="1905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 name="Line 132"/>
            <p:cNvSpPr>
              <a:spLocks noChangeShapeType="1"/>
            </p:cNvSpPr>
            <p:nvPr/>
          </p:nvSpPr>
          <p:spPr bwMode="auto">
            <a:xfrm flipV="1">
              <a:off x="3311" y="3660"/>
              <a:ext cx="214" cy="731"/>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 name="Line 133"/>
            <p:cNvSpPr>
              <a:spLocks noChangeShapeType="1"/>
            </p:cNvSpPr>
            <p:nvPr/>
          </p:nvSpPr>
          <p:spPr bwMode="auto">
            <a:xfrm flipH="1" flipV="1">
              <a:off x="4205" y="2907"/>
              <a:ext cx="653" cy="416"/>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 name="Line 134"/>
            <p:cNvSpPr>
              <a:spLocks noChangeShapeType="1"/>
            </p:cNvSpPr>
            <p:nvPr/>
          </p:nvSpPr>
          <p:spPr bwMode="auto">
            <a:xfrm flipV="1">
              <a:off x="2151" y="3728"/>
              <a:ext cx="282" cy="652"/>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 name="Text Box 135"/>
            <p:cNvSpPr txBox="1">
              <a:spLocks noChangeArrowheads="1"/>
            </p:cNvSpPr>
            <p:nvPr/>
          </p:nvSpPr>
          <p:spPr bwMode="auto">
            <a:xfrm>
              <a:off x="1772" y="4418"/>
              <a:ext cx="787"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2100" dirty="0">
                  <a:latin typeface="ITCCenturyBookT" pitchFamily="2" charset="0"/>
                </a:rPr>
                <a:t>RF Input</a:t>
              </a:r>
              <a:endParaRPr lang="en-US" altLang="en-US" sz="2200" dirty="0">
                <a:latin typeface="Times New Roman" panose="02020603050405020304" pitchFamily="18" charset="0"/>
              </a:endParaRPr>
            </a:p>
          </p:txBody>
        </p:sp>
        <p:sp>
          <p:nvSpPr>
            <p:cNvPr id="151" name="Text Box 136"/>
            <p:cNvSpPr txBox="1">
              <a:spLocks noChangeArrowheads="1"/>
            </p:cNvSpPr>
            <p:nvPr/>
          </p:nvSpPr>
          <p:spPr bwMode="auto">
            <a:xfrm>
              <a:off x="2942" y="4410"/>
              <a:ext cx="770"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lgn="ctr">
                <a:buClr>
                  <a:srgbClr val="000000"/>
                </a:buClr>
                <a:buSzPct val="90000"/>
                <a:buFont typeface="Monotype Sorts" pitchFamily="2" charset="2"/>
                <a:buNone/>
              </a:pPr>
              <a:r>
                <a:rPr lang="en-US" altLang="en-US" sz="2100" dirty="0">
                  <a:latin typeface="ITCCenturyBookT" pitchFamily="2" charset="0"/>
                </a:rPr>
                <a:t>Numeric</a:t>
              </a:r>
            </a:p>
            <a:p>
              <a:pPr algn="ctr">
                <a:buClr>
                  <a:srgbClr val="000000"/>
                </a:buClr>
                <a:buSzPct val="90000"/>
                <a:buFont typeface="Monotype Sorts" pitchFamily="2" charset="2"/>
                <a:buNone/>
              </a:pPr>
              <a:r>
                <a:rPr lang="en-US" altLang="en-US" sz="2100" dirty="0">
                  <a:latin typeface="ITCCenturyBookT" pitchFamily="2" charset="0"/>
                </a:rPr>
                <a:t>keypad</a:t>
              </a:r>
              <a:endParaRPr lang="en-US" altLang="en-US" sz="2200" dirty="0">
                <a:latin typeface="Times New Roman" panose="02020603050405020304" pitchFamily="18" charset="0"/>
              </a:endParaRPr>
            </a:p>
          </p:txBody>
        </p:sp>
        <p:sp>
          <p:nvSpPr>
            <p:cNvPr id="152" name="Text Box 137"/>
            <p:cNvSpPr txBox="1">
              <a:spLocks noChangeArrowheads="1"/>
            </p:cNvSpPr>
            <p:nvPr/>
          </p:nvSpPr>
          <p:spPr bwMode="auto">
            <a:xfrm>
              <a:off x="4458" y="3362"/>
              <a:ext cx="1574" cy="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lgn="ctr">
                <a:buClr>
                  <a:srgbClr val="000000"/>
                </a:buClr>
                <a:buSzPct val="90000"/>
                <a:buFont typeface="Monotype Sorts" pitchFamily="2" charset="2"/>
                <a:buNone/>
              </a:pPr>
              <a:r>
                <a:rPr lang="en-US" altLang="en-US" sz="2100" dirty="0">
                  <a:latin typeface="ITCCenturyBookT" pitchFamily="2" charset="0"/>
                </a:rPr>
                <a:t>Control functions</a:t>
              </a:r>
            </a:p>
            <a:p>
              <a:pPr algn="ctr">
                <a:buClr>
                  <a:srgbClr val="000000"/>
                </a:buClr>
                <a:buSzPct val="90000"/>
                <a:buFont typeface="Monotype Sorts" pitchFamily="2" charset="2"/>
                <a:buNone/>
              </a:pPr>
              <a:r>
                <a:rPr lang="en-US" altLang="en-US" sz="2100" dirty="0">
                  <a:latin typeface="ITCCenturyBookT" pitchFamily="2" charset="0"/>
                </a:rPr>
                <a:t>(RBW, sweep time, VBW)</a:t>
              </a:r>
              <a:endParaRPr lang="en-US" altLang="en-US" sz="2200" dirty="0">
                <a:latin typeface="Times New Roman" panose="02020603050405020304" pitchFamily="18" charset="0"/>
              </a:endParaRPr>
            </a:p>
          </p:txBody>
        </p:sp>
        <p:sp>
          <p:nvSpPr>
            <p:cNvPr id="153" name="Text Box 138"/>
            <p:cNvSpPr txBox="1">
              <a:spLocks noChangeArrowheads="1"/>
            </p:cNvSpPr>
            <p:nvPr/>
          </p:nvSpPr>
          <p:spPr bwMode="auto">
            <a:xfrm>
              <a:off x="2877" y="934"/>
              <a:ext cx="1958" cy="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lgn="ctr">
                <a:buClr>
                  <a:srgbClr val="000000"/>
                </a:buClr>
                <a:buSzPct val="90000"/>
                <a:buFont typeface="Monotype Sorts" pitchFamily="2" charset="2"/>
                <a:buNone/>
              </a:pPr>
              <a:r>
                <a:rPr lang="en-US" altLang="en-US" sz="2100" dirty="0">
                  <a:latin typeface="ITCCenturyBookT" pitchFamily="2" charset="0"/>
                </a:rPr>
                <a:t>Primary functions</a:t>
              </a:r>
            </a:p>
            <a:p>
              <a:pPr algn="ctr">
                <a:buClr>
                  <a:srgbClr val="000000"/>
                </a:buClr>
                <a:buSzPct val="90000"/>
                <a:buFont typeface="Monotype Sorts" pitchFamily="2" charset="2"/>
                <a:buNone/>
              </a:pPr>
              <a:r>
                <a:rPr lang="en-US" altLang="en-US" sz="2100" dirty="0">
                  <a:latin typeface="ITCCenturyBookT" pitchFamily="2" charset="0"/>
                </a:rPr>
                <a:t>(Frequency, Amplitude, Span)</a:t>
              </a:r>
              <a:endParaRPr lang="en-US" altLang="en-US" sz="2200" dirty="0">
                <a:latin typeface="Times New Roman" panose="02020603050405020304" pitchFamily="18" charset="0"/>
              </a:endParaRPr>
            </a:p>
          </p:txBody>
        </p:sp>
        <p:sp>
          <p:nvSpPr>
            <p:cNvPr id="154" name="Text Box 139"/>
            <p:cNvSpPr txBox="1">
              <a:spLocks noChangeArrowheads="1"/>
            </p:cNvSpPr>
            <p:nvPr/>
          </p:nvSpPr>
          <p:spPr bwMode="auto">
            <a:xfrm>
              <a:off x="319" y="1595"/>
              <a:ext cx="772"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lgn="ctr">
                <a:buClr>
                  <a:srgbClr val="000000"/>
                </a:buClr>
                <a:buSzPct val="90000"/>
                <a:buFont typeface="Monotype Sorts" pitchFamily="2" charset="2"/>
                <a:buNone/>
              </a:pPr>
              <a:r>
                <a:rPr lang="en-US" altLang="en-US" sz="2100" dirty="0">
                  <a:latin typeface="ITCCenturyBookT" pitchFamily="2" charset="0"/>
                </a:rPr>
                <a:t>Softkeys</a:t>
              </a:r>
              <a:endParaRPr lang="en-US" altLang="en-US" sz="2200" dirty="0">
                <a:latin typeface="Times New Roman" panose="02020603050405020304" pitchFamily="18" charset="0"/>
              </a:endParaRPr>
            </a:p>
          </p:txBody>
        </p:sp>
        <p:sp>
          <p:nvSpPr>
            <p:cNvPr id="155" name="Line 140"/>
            <p:cNvSpPr>
              <a:spLocks noChangeShapeType="1"/>
            </p:cNvSpPr>
            <p:nvPr/>
          </p:nvSpPr>
          <p:spPr bwMode="auto">
            <a:xfrm>
              <a:off x="743" y="1839"/>
              <a:ext cx="1566" cy="787"/>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77513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335D8-3728-4803-93C4-3107EDB20347}"/>
              </a:ext>
            </a:extLst>
          </p:cNvPr>
          <p:cNvSpPr>
            <a:spLocks noGrp="1"/>
          </p:cNvSpPr>
          <p:nvPr>
            <p:ph type="title"/>
          </p:nvPr>
        </p:nvSpPr>
        <p:spPr/>
        <p:txBody>
          <a:bodyPr/>
          <a:lstStyle/>
          <a:p>
            <a:r>
              <a:rPr lang="en-US" dirty="0"/>
              <a:t>Hands on time</a:t>
            </a:r>
          </a:p>
        </p:txBody>
      </p:sp>
      <p:sp>
        <p:nvSpPr>
          <p:cNvPr id="3" name="Content Placeholder 2">
            <a:extLst>
              <a:ext uri="{FF2B5EF4-FFF2-40B4-BE49-F238E27FC236}">
                <a16:creationId xmlns:a16="http://schemas.microsoft.com/office/drawing/2014/main" id="{138F9B3E-0189-4640-A549-845CEC449547}"/>
              </a:ext>
            </a:extLst>
          </p:cNvPr>
          <p:cNvSpPr>
            <a:spLocks noGrp="1"/>
          </p:cNvSpPr>
          <p:nvPr>
            <p:ph idx="1"/>
          </p:nvPr>
        </p:nvSpPr>
        <p:spPr/>
        <p:txBody>
          <a:bodyPr anchor="t"/>
          <a:lstStyle/>
          <a:p>
            <a:r>
              <a:rPr lang="en-US" dirty="0"/>
              <a:t>We will use a signal generator and a spectrum analyzer</a:t>
            </a:r>
          </a:p>
          <a:p>
            <a:r>
              <a:rPr lang="en-US" dirty="0"/>
              <a:t>A lot of equipment uses a N-Type connector. We’ll use a N-Type to BNC adapter so we can use BNC cables.</a:t>
            </a:r>
          </a:p>
          <a:p>
            <a:r>
              <a:rPr lang="en-US" dirty="0"/>
              <a:t>Install the N-Type to BNC adapter onto the Spectrum Analyzer.</a:t>
            </a:r>
          </a:p>
          <a:p>
            <a:r>
              <a:rPr lang="en-US" dirty="0"/>
              <a:t>Install a BNC to BNC cable from the signal generator into the spectrum analyzer.  </a:t>
            </a:r>
          </a:p>
          <a:p>
            <a:pPr marL="139700" indent="0">
              <a:buNone/>
            </a:pPr>
            <a:endParaRPr lang="en-US" dirty="0"/>
          </a:p>
        </p:txBody>
      </p:sp>
      <p:pic>
        <p:nvPicPr>
          <p:cNvPr id="3074" name="Picture 2" descr="N Male to BNC Female Adapter">
            <a:extLst>
              <a:ext uri="{FF2B5EF4-FFF2-40B4-BE49-F238E27FC236}">
                <a16:creationId xmlns:a16="http://schemas.microsoft.com/office/drawing/2014/main" id="{A58D0B3B-DF9F-4C8B-83A8-AE8D7347A2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905" y="4436917"/>
            <a:ext cx="2739022" cy="1829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791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335D8-3728-4803-93C4-3107EDB20347}"/>
              </a:ext>
            </a:extLst>
          </p:cNvPr>
          <p:cNvSpPr>
            <a:spLocks noGrp="1"/>
          </p:cNvSpPr>
          <p:nvPr>
            <p:ph type="title"/>
          </p:nvPr>
        </p:nvSpPr>
        <p:spPr/>
        <p:txBody>
          <a:bodyPr/>
          <a:lstStyle/>
          <a:p>
            <a:r>
              <a:rPr lang="en-US" dirty="0"/>
              <a:t>Hands on time</a:t>
            </a:r>
          </a:p>
        </p:txBody>
      </p:sp>
      <p:sp>
        <p:nvSpPr>
          <p:cNvPr id="3" name="Content Placeholder 2">
            <a:extLst>
              <a:ext uri="{FF2B5EF4-FFF2-40B4-BE49-F238E27FC236}">
                <a16:creationId xmlns:a16="http://schemas.microsoft.com/office/drawing/2014/main" id="{138F9B3E-0189-4640-A549-845CEC449547}"/>
              </a:ext>
            </a:extLst>
          </p:cNvPr>
          <p:cNvSpPr>
            <a:spLocks noGrp="1"/>
          </p:cNvSpPr>
          <p:nvPr>
            <p:ph idx="1"/>
          </p:nvPr>
        </p:nvSpPr>
        <p:spPr/>
        <p:txBody>
          <a:bodyPr anchor="t"/>
          <a:lstStyle/>
          <a:p>
            <a:r>
              <a:rPr lang="en-US" dirty="0"/>
              <a:t>Set the signal generator to High Impedance mode (high Z mode)</a:t>
            </a:r>
          </a:p>
          <a:p>
            <a:r>
              <a:rPr lang="en-US" dirty="0"/>
              <a:t>Set the frequency to 1MHz</a:t>
            </a:r>
          </a:p>
          <a:p>
            <a:r>
              <a:rPr lang="en-US" dirty="0"/>
              <a:t>Set the Amplitude to 0 dBm  :</a:t>
            </a:r>
          </a:p>
          <a:p>
            <a:endParaRPr lang="en-US" dirty="0"/>
          </a:p>
          <a:p>
            <a:r>
              <a:rPr lang="en-US" dirty="0"/>
              <a:t>Set the Spectrum Analyzer to 1MHz </a:t>
            </a:r>
          </a:p>
          <a:p>
            <a:r>
              <a:rPr lang="en-US" dirty="0"/>
              <a:t>Set the Span to 10 </a:t>
            </a:r>
            <a:r>
              <a:rPr lang="en-US" dirty="0" err="1"/>
              <a:t>KHz</a:t>
            </a:r>
            <a:endParaRPr lang="en-US" dirty="0"/>
          </a:p>
          <a:p>
            <a:r>
              <a:rPr lang="en-US" dirty="0"/>
              <a:t>Adjust the amplitude to one division below the top of the screen. </a:t>
            </a:r>
          </a:p>
          <a:p>
            <a:endParaRPr lang="en-US" dirty="0"/>
          </a:p>
          <a:p>
            <a:r>
              <a:rPr lang="en-US" dirty="0"/>
              <a:t>Press Peak Search.</a:t>
            </a:r>
          </a:p>
          <a:p>
            <a:r>
              <a:rPr lang="en-US" dirty="0"/>
              <a:t>Do the amplitudes and Frequency match?  Why or why not?  </a:t>
            </a:r>
          </a:p>
          <a:p>
            <a:endParaRPr lang="en-US" dirty="0"/>
          </a:p>
          <a:p>
            <a:pPr marL="139700" indent="0">
              <a:buNone/>
            </a:pPr>
            <a:endParaRPr lang="en-US"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0B062C8-B1D4-4333-85D3-66215EF92DE2}"/>
                  </a:ext>
                </a:extLst>
              </p:cNvPr>
              <p:cNvSpPr txBox="1"/>
              <p:nvPr/>
            </p:nvSpPr>
            <p:spPr>
              <a:xfrm>
                <a:off x="4628251" y="2088118"/>
                <a:ext cx="4360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𝑃</m:t>
                          </m:r>
                        </m:e>
                        <m:sub>
                          <m:r>
                            <a:rPr lang="en-US" sz="2400" b="0" i="1" smtClean="0">
                              <a:solidFill>
                                <a:schemeClr val="tx1"/>
                              </a:solidFill>
                              <a:latin typeface="Cambria Math" panose="02040503050406030204" pitchFamily="18" charset="0"/>
                            </a:rPr>
                            <m:t>𝑑𝐵𝑚</m:t>
                          </m:r>
                        </m:sub>
                      </m:sSub>
                      <m:r>
                        <a:rPr lang="en-US" sz="2400" b="0" i="1" smtClean="0">
                          <a:solidFill>
                            <a:schemeClr val="tx1"/>
                          </a:solidFill>
                          <a:latin typeface="Cambria Math" panose="02040503050406030204" pitchFamily="18" charset="0"/>
                        </a:rPr>
                        <m:t>=10</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𝑙𝑜𝑔</m:t>
                          </m:r>
                        </m:e>
                        <m:sub>
                          <m:r>
                            <a:rPr lang="en-US" sz="2400" b="0" i="1" smtClean="0">
                              <a:solidFill>
                                <a:schemeClr val="tx1"/>
                              </a:solidFill>
                              <a:latin typeface="Cambria Math" panose="02040503050406030204" pitchFamily="18" charset="0"/>
                            </a:rPr>
                            <m:t>10 </m:t>
                          </m:r>
                        </m:sub>
                      </m:sSub>
                      <m:r>
                        <a:rPr lang="en-US" sz="2400" b="0" i="1" smtClean="0">
                          <a:solidFill>
                            <a:schemeClr val="tx1"/>
                          </a:solidFill>
                          <a:latin typeface="Cambria Math" panose="02040503050406030204" pitchFamily="18" charset="0"/>
                        </a:rPr>
                        <m:t> (</m:t>
                      </m:r>
                      <m:f>
                        <m:fPr>
                          <m:type m:val="lin"/>
                          <m:ctrlPr>
                            <a:rPr lang="en-US" sz="2400" b="0" i="1" smtClean="0">
                              <a:solidFill>
                                <a:schemeClr val="tx1"/>
                              </a:solidFill>
                              <a:latin typeface="Cambria Math" panose="02040503050406030204" pitchFamily="18" charset="0"/>
                            </a:rPr>
                          </m:ctrlPr>
                        </m:fPr>
                        <m:num>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𝑃</m:t>
                              </m:r>
                            </m:e>
                            <m:sub>
                              <m:r>
                                <a:rPr lang="en-US" sz="2400" b="0" i="1" smtClean="0">
                                  <a:solidFill>
                                    <a:schemeClr val="tx1"/>
                                  </a:solidFill>
                                  <a:latin typeface="Cambria Math" panose="02040503050406030204" pitchFamily="18" charset="0"/>
                                </a:rPr>
                                <m:t>𝑤𝑎𝑡𝑡𝑠</m:t>
                              </m:r>
                            </m:sub>
                          </m:sSub>
                        </m:num>
                        <m:den>
                          <m:r>
                            <a:rPr lang="en-US" sz="2400" b="0" i="1" smtClean="0">
                              <a:solidFill>
                                <a:schemeClr val="tx1"/>
                              </a:solidFill>
                              <a:latin typeface="Cambria Math" panose="02040503050406030204" pitchFamily="18" charset="0"/>
                            </a:rPr>
                            <m:t>1</m:t>
                          </m:r>
                          <m:r>
                            <a:rPr lang="en-US" sz="2400" b="0" i="1" smtClean="0">
                              <a:solidFill>
                                <a:schemeClr val="tx1"/>
                              </a:solidFill>
                              <a:latin typeface="Cambria Math" panose="02040503050406030204" pitchFamily="18" charset="0"/>
                            </a:rPr>
                            <m:t>𝑚𝑊</m:t>
                          </m:r>
                        </m:den>
                      </m:f>
                      <m:r>
                        <a:rPr lang="en-US" sz="2400" b="0" i="1" smtClean="0">
                          <a:solidFill>
                            <a:schemeClr val="tx1"/>
                          </a:solidFill>
                          <a:latin typeface="Cambria Math" panose="02040503050406030204" pitchFamily="18" charset="0"/>
                        </a:rPr>
                        <m:t>)</m:t>
                      </m:r>
                    </m:oMath>
                  </m:oMathPara>
                </a14:m>
                <a:endParaRPr lang="en-US" sz="2400" dirty="0">
                  <a:solidFill>
                    <a:schemeClr val="tx1"/>
                  </a:solidFill>
                </a:endParaRPr>
              </a:p>
            </p:txBody>
          </p:sp>
        </mc:Choice>
        <mc:Fallback>
          <p:sp>
            <p:nvSpPr>
              <p:cNvPr id="5" name="TextBox 4">
                <a:extLst>
                  <a:ext uri="{FF2B5EF4-FFF2-40B4-BE49-F238E27FC236}">
                    <a16:creationId xmlns:a16="http://schemas.microsoft.com/office/drawing/2014/main" id="{00B062C8-B1D4-4333-85D3-66215EF92DE2}"/>
                  </a:ext>
                </a:extLst>
              </p:cNvPr>
              <p:cNvSpPr txBox="1">
                <a:spLocks noRot="1" noChangeAspect="1" noMove="1" noResize="1" noEditPoints="1" noAdjustHandles="1" noChangeArrowheads="1" noChangeShapeType="1" noTextEdit="1"/>
              </p:cNvSpPr>
              <p:nvPr/>
            </p:nvSpPr>
            <p:spPr>
              <a:xfrm>
                <a:off x="4628251" y="2088118"/>
                <a:ext cx="4360746" cy="369332"/>
              </a:xfrm>
              <a:prstGeom prst="rect">
                <a:avLst/>
              </a:prstGeom>
              <a:blipFill>
                <a:blip r:embed="rId3"/>
                <a:stretch>
                  <a:fillRect l="-978" t="-168333" r="-1955" b="-258333"/>
                </a:stretch>
              </a:blipFill>
            </p:spPr>
            <p:txBody>
              <a:bodyPr/>
              <a:lstStyle/>
              <a:p>
                <a:r>
                  <a:rPr lang="en-US">
                    <a:noFill/>
                  </a:rPr>
                  <a:t> </a:t>
                </a:r>
              </a:p>
            </p:txBody>
          </p:sp>
        </mc:Fallback>
      </mc:AlternateContent>
    </p:spTree>
    <p:extLst>
      <p:ext uri="{BB962C8B-B14F-4D97-AF65-F5344CB8AC3E}">
        <p14:creationId xmlns:p14="http://schemas.microsoft.com/office/powerpoint/2010/main" val="962991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335D8-3728-4803-93C4-3107EDB20347}"/>
              </a:ext>
            </a:extLst>
          </p:cNvPr>
          <p:cNvSpPr>
            <a:spLocks noGrp="1"/>
          </p:cNvSpPr>
          <p:nvPr>
            <p:ph type="title"/>
          </p:nvPr>
        </p:nvSpPr>
        <p:spPr/>
        <p:txBody>
          <a:bodyPr/>
          <a:lstStyle/>
          <a:p>
            <a:r>
              <a:rPr lang="en-US" dirty="0"/>
              <a:t>Why is this useful?</a:t>
            </a:r>
          </a:p>
        </p:txBody>
      </p:sp>
      <p:sp>
        <p:nvSpPr>
          <p:cNvPr id="3" name="Content Placeholder 2">
            <a:extLst>
              <a:ext uri="{FF2B5EF4-FFF2-40B4-BE49-F238E27FC236}">
                <a16:creationId xmlns:a16="http://schemas.microsoft.com/office/drawing/2014/main" id="{138F9B3E-0189-4640-A549-845CEC449547}"/>
              </a:ext>
            </a:extLst>
          </p:cNvPr>
          <p:cNvSpPr>
            <a:spLocks noGrp="1"/>
          </p:cNvSpPr>
          <p:nvPr>
            <p:ph idx="1"/>
          </p:nvPr>
        </p:nvSpPr>
        <p:spPr/>
        <p:txBody>
          <a:bodyPr anchor="t"/>
          <a:lstStyle/>
          <a:p>
            <a:r>
              <a:rPr lang="en-US" dirty="0"/>
              <a:t>Easier to measure high frequencies. Does my amp, Amplify?</a:t>
            </a:r>
          </a:p>
          <a:p>
            <a:r>
              <a:rPr lang="en-US" dirty="0"/>
              <a:t>Measure low pass, high pass, notch and band pass filters. </a:t>
            </a:r>
          </a:p>
          <a:p>
            <a:r>
              <a:rPr lang="en-US" dirty="0"/>
              <a:t>Follow a signal through a circuit </a:t>
            </a:r>
          </a:p>
          <a:p>
            <a:r>
              <a:rPr lang="en-US" dirty="0"/>
              <a:t>See noisy oscillators</a:t>
            </a:r>
            <a:r>
              <a:rPr lang="en-US"/>
              <a:t>/signals. </a:t>
            </a:r>
            <a:endParaRPr lang="en-US" dirty="0"/>
          </a:p>
          <a:p>
            <a:endParaRPr lang="en-US" dirty="0"/>
          </a:p>
          <a:p>
            <a:pPr marL="139700" indent="0">
              <a:buNone/>
            </a:pPr>
            <a:endParaRPr lang="en-US" dirty="0"/>
          </a:p>
        </p:txBody>
      </p:sp>
    </p:spTree>
    <p:extLst>
      <p:ext uri="{BB962C8B-B14F-4D97-AF65-F5344CB8AC3E}">
        <p14:creationId xmlns:p14="http://schemas.microsoft.com/office/powerpoint/2010/main" val="1646993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Oscilloscopes V Spectrum Analyzers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6573" y="1920239"/>
            <a:ext cx="4671378" cy="280282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3238" y="1920239"/>
            <a:ext cx="3713570" cy="2797556"/>
          </a:xfrm>
          <a:prstGeom prst="rect">
            <a:avLst/>
          </a:prstGeom>
        </p:spPr>
      </p:pic>
      <p:sp>
        <p:nvSpPr>
          <p:cNvPr id="6" name="TextBox 5"/>
          <p:cNvSpPr txBox="1"/>
          <p:nvPr/>
        </p:nvSpPr>
        <p:spPr>
          <a:xfrm>
            <a:off x="2670048" y="4952617"/>
            <a:ext cx="950901" cy="307777"/>
          </a:xfrm>
          <a:prstGeom prst="rect">
            <a:avLst/>
          </a:prstGeom>
          <a:noFill/>
        </p:spPr>
        <p:txBody>
          <a:bodyPr wrap="none" rtlCol="0">
            <a:spAutoFit/>
          </a:bodyPr>
          <a:lstStyle/>
          <a:p>
            <a:r>
              <a:rPr lang="en-US" dirty="0">
                <a:solidFill>
                  <a:schemeClr val="tx1"/>
                </a:solidFill>
              </a:rPr>
              <a:t>Time axis</a:t>
            </a:r>
          </a:p>
        </p:txBody>
      </p:sp>
      <p:sp>
        <p:nvSpPr>
          <p:cNvPr id="7" name="TextBox 6"/>
          <p:cNvSpPr txBox="1"/>
          <p:nvPr/>
        </p:nvSpPr>
        <p:spPr>
          <a:xfrm>
            <a:off x="8317992" y="4938343"/>
            <a:ext cx="1398140" cy="307777"/>
          </a:xfrm>
          <a:prstGeom prst="rect">
            <a:avLst/>
          </a:prstGeom>
          <a:noFill/>
        </p:spPr>
        <p:txBody>
          <a:bodyPr wrap="none" rtlCol="0">
            <a:spAutoFit/>
          </a:bodyPr>
          <a:lstStyle/>
          <a:p>
            <a:r>
              <a:rPr lang="en-US" dirty="0">
                <a:solidFill>
                  <a:schemeClr val="tx1"/>
                </a:solidFill>
              </a:rPr>
              <a:t>Frequency axis</a:t>
            </a:r>
          </a:p>
        </p:txBody>
      </p:sp>
      <p:sp>
        <p:nvSpPr>
          <p:cNvPr id="8" name="TextBox 7"/>
          <p:cNvSpPr txBox="1"/>
          <p:nvPr/>
        </p:nvSpPr>
        <p:spPr>
          <a:xfrm rot="16200000">
            <a:off x="-21491" y="3165128"/>
            <a:ext cx="1350050" cy="307777"/>
          </a:xfrm>
          <a:prstGeom prst="rect">
            <a:avLst/>
          </a:prstGeom>
          <a:noFill/>
        </p:spPr>
        <p:txBody>
          <a:bodyPr wrap="none" rtlCol="0">
            <a:spAutoFit/>
          </a:bodyPr>
          <a:lstStyle/>
          <a:p>
            <a:r>
              <a:rPr lang="en-US" dirty="0">
                <a:solidFill>
                  <a:schemeClr val="tx1"/>
                </a:solidFill>
              </a:rPr>
              <a:t>Amplitude axis</a:t>
            </a:r>
          </a:p>
        </p:txBody>
      </p:sp>
      <p:sp>
        <p:nvSpPr>
          <p:cNvPr id="9" name="TextBox 8"/>
          <p:cNvSpPr txBox="1"/>
          <p:nvPr/>
        </p:nvSpPr>
        <p:spPr>
          <a:xfrm rot="16200000">
            <a:off x="6330541" y="3165128"/>
            <a:ext cx="1350050" cy="307777"/>
          </a:xfrm>
          <a:prstGeom prst="rect">
            <a:avLst/>
          </a:prstGeom>
          <a:noFill/>
        </p:spPr>
        <p:txBody>
          <a:bodyPr wrap="none" rtlCol="0">
            <a:spAutoFit/>
          </a:bodyPr>
          <a:lstStyle/>
          <a:p>
            <a:r>
              <a:rPr lang="en-US" dirty="0">
                <a:solidFill>
                  <a:schemeClr val="tx1"/>
                </a:solidFill>
              </a:rPr>
              <a:t>Amplitude axis</a:t>
            </a:r>
          </a:p>
        </p:txBody>
      </p:sp>
    </p:spTree>
    <p:extLst>
      <p:ext uri="{BB962C8B-B14F-4D97-AF65-F5344CB8AC3E}">
        <p14:creationId xmlns:p14="http://schemas.microsoft.com/office/powerpoint/2010/main" val="1951050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V Frequency</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1153958" y="1536700"/>
            <a:ext cx="9884085" cy="4602163"/>
          </a:xfrm>
        </p:spPr>
      </p:pic>
      <p:sp>
        <p:nvSpPr>
          <p:cNvPr id="5" name="TextBox 4"/>
          <p:cNvSpPr txBox="1"/>
          <p:nvPr/>
        </p:nvSpPr>
        <p:spPr>
          <a:xfrm>
            <a:off x="1307592" y="6364224"/>
            <a:ext cx="1436612" cy="369332"/>
          </a:xfrm>
          <a:prstGeom prst="rect">
            <a:avLst/>
          </a:prstGeom>
          <a:noFill/>
        </p:spPr>
        <p:txBody>
          <a:bodyPr wrap="none" rtlCol="0">
            <a:spAutoFit/>
          </a:bodyPr>
          <a:lstStyle/>
          <a:p>
            <a:r>
              <a:rPr lang="en-US" dirty="0"/>
              <a:t>Time Domain</a:t>
            </a:r>
          </a:p>
        </p:txBody>
      </p:sp>
      <p:sp>
        <p:nvSpPr>
          <p:cNvPr id="6" name="TextBox 5"/>
          <p:cNvSpPr txBox="1"/>
          <p:nvPr/>
        </p:nvSpPr>
        <p:spPr>
          <a:xfrm>
            <a:off x="8884920" y="6311900"/>
            <a:ext cx="1952971" cy="369332"/>
          </a:xfrm>
          <a:prstGeom prst="rect">
            <a:avLst/>
          </a:prstGeom>
          <a:noFill/>
        </p:spPr>
        <p:txBody>
          <a:bodyPr wrap="none" rtlCol="0">
            <a:spAutoFit/>
          </a:bodyPr>
          <a:lstStyle/>
          <a:p>
            <a:r>
              <a:rPr lang="en-US" dirty="0"/>
              <a:t>Frequency Domain</a:t>
            </a:r>
          </a:p>
        </p:txBody>
      </p:sp>
    </p:spTree>
    <p:extLst>
      <p:ext uri="{BB962C8B-B14F-4D97-AF65-F5344CB8AC3E}">
        <p14:creationId xmlns:p14="http://schemas.microsoft.com/office/powerpoint/2010/main" val="266237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 Radio Spectrum</a:t>
            </a:r>
          </a:p>
        </p:txBody>
      </p:sp>
      <p:graphicFrame>
        <p:nvGraphicFramePr>
          <p:cNvPr id="5" name="Content Placeholder 4"/>
          <p:cNvGraphicFramePr>
            <a:graphicFrameLocks noGrp="1" noChangeAspect="1"/>
          </p:cNvGraphicFramePr>
          <p:nvPr>
            <p:ph idx="1"/>
            <p:extLst>
              <p:ext uri="{D42A27DB-BD31-4B8C-83A1-F6EECF244321}">
                <p14:modId xmlns:p14="http://schemas.microsoft.com/office/powerpoint/2010/main" val="2116730989"/>
              </p:ext>
            </p:extLst>
          </p:nvPr>
        </p:nvGraphicFramePr>
        <p:xfrm>
          <a:off x="9067800" y="4618038"/>
          <a:ext cx="914400" cy="771525"/>
        </p:xfrm>
        <a:graphic>
          <a:graphicData uri="http://schemas.openxmlformats.org/presentationml/2006/ole">
            <mc:AlternateContent xmlns:mc="http://schemas.openxmlformats.org/markup-compatibility/2006">
              <mc:Choice xmlns:v="urn:schemas-microsoft-com:vml" Requires="v">
                <p:oleObj name="Acrobat Document" showAsIcon="1" r:id="rId2" imgW="914400" imgH="771480" progId="AcroExch.Document.DC">
                  <p:embed/>
                </p:oleObj>
              </mc:Choice>
              <mc:Fallback>
                <p:oleObj name="Acrobat Document" showAsIcon="1" r:id="rId2" imgW="914400" imgH="771480" progId="AcroExch.Document.DC">
                  <p:embed/>
                  <p:pic>
                    <p:nvPicPr>
                      <p:cNvPr id="5" name="Content Placeholder 4"/>
                      <p:cNvPicPr/>
                      <p:nvPr/>
                    </p:nvPicPr>
                    <p:blipFill>
                      <a:blip r:embed="rId3"/>
                      <a:stretch>
                        <a:fillRect/>
                      </a:stretch>
                    </p:blipFill>
                    <p:spPr>
                      <a:xfrm>
                        <a:off x="9067800" y="4618038"/>
                        <a:ext cx="914400" cy="771525"/>
                      </a:xfrm>
                      <a:prstGeom prst="rect">
                        <a:avLst/>
                      </a:prstGeom>
                    </p:spPr>
                  </p:pic>
                </p:oleObj>
              </mc:Fallback>
            </mc:AlternateContent>
          </a:graphicData>
        </a:graphic>
      </p:graphicFrame>
      <p:sp>
        <p:nvSpPr>
          <p:cNvPr id="6" name="TextBox 5"/>
          <p:cNvSpPr txBox="1"/>
          <p:nvPr/>
        </p:nvSpPr>
        <p:spPr>
          <a:xfrm>
            <a:off x="941832" y="1690688"/>
            <a:ext cx="8125968" cy="73866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solidFill>
              </a:rPr>
              <a:t>Spectrum Analyzers are used with Radio Frequency devices to ensure they do not interfere with other radio devices.</a:t>
            </a:r>
          </a:p>
          <a:p>
            <a:pPr marL="285750" indent="-285750">
              <a:buFont typeface="Arial" panose="020B0604020202020204" pitchFamily="34" charset="0"/>
              <a:buChar char="•"/>
            </a:pPr>
            <a:r>
              <a:rPr lang="en-US" dirty="0">
                <a:solidFill>
                  <a:schemeClr val="tx1"/>
                </a:solidFill>
              </a:rPr>
              <a:t>The US government leases spectrum to businesses like AT&amp;T Verizon, NASA. Etc.</a:t>
            </a:r>
          </a:p>
        </p:txBody>
      </p:sp>
      <p:pic>
        <p:nvPicPr>
          <p:cNvPr id="4" name="Picture 3">
            <a:extLst>
              <a:ext uri="{FF2B5EF4-FFF2-40B4-BE49-F238E27FC236}">
                <a16:creationId xmlns:a16="http://schemas.microsoft.com/office/drawing/2014/main" id="{493BEFA5-8431-47D1-9B16-C021CCB18129}"/>
              </a:ext>
            </a:extLst>
          </p:cNvPr>
          <p:cNvPicPr>
            <a:picLocks noChangeAspect="1"/>
          </p:cNvPicPr>
          <p:nvPr/>
        </p:nvPicPr>
        <p:blipFill>
          <a:blip r:embed="rId4"/>
          <a:stretch>
            <a:fillRect/>
          </a:stretch>
        </p:blipFill>
        <p:spPr>
          <a:xfrm>
            <a:off x="3562350" y="2922588"/>
            <a:ext cx="5067300" cy="3390900"/>
          </a:xfrm>
          <a:prstGeom prst="rect">
            <a:avLst/>
          </a:prstGeom>
        </p:spPr>
      </p:pic>
    </p:spTree>
    <p:extLst>
      <p:ext uri="{BB962C8B-B14F-4D97-AF65-F5344CB8AC3E}">
        <p14:creationId xmlns:p14="http://schemas.microsoft.com/office/powerpoint/2010/main" val="3872743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TV and FM Radio Allotment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0229" y="1462862"/>
            <a:ext cx="9640645" cy="3010320"/>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3" b="51487"/>
          <a:stretch/>
        </p:blipFill>
        <p:spPr>
          <a:xfrm>
            <a:off x="3115994" y="4537737"/>
            <a:ext cx="5104179" cy="2313342"/>
          </a:xfrm>
          <a:prstGeom prst="rect">
            <a:avLst/>
          </a:prstGeom>
        </p:spPr>
      </p:pic>
    </p:spTree>
    <p:extLst>
      <p:ext uri="{BB962C8B-B14F-4D97-AF65-F5344CB8AC3E}">
        <p14:creationId xmlns:p14="http://schemas.microsoft.com/office/powerpoint/2010/main" val="1797429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Spectrum Analyzers</a:t>
            </a:r>
          </a:p>
        </p:txBody>
      </p:sp>
      <p:sp>
        <p:nvSpPr>
          <p:cNvPr id="3" name="Content Placeholder 2"/>
          <p:cNvSpPr>
            <a:spLocks noGrp="1"/>
          </p:cNvSpPr>
          <p:nvPr>
            <p:ph idx="1"/>
          </p:nvPr>
        </p:nvSpPr>
        <p:spPr>
          <a:xfrm>
            <a:off x="838200" y="1825625"/>
            <a:ext cx="6774951" cy="4351338"/>
          </a:xfrm>
        </p:spPr>
        <p:txBody>
          <a:bodyPr>
            <a:normAutofit/>
          </a:bodyPr>
          <a:lstStyle/>
          <a:p>
            <a:pPr algn="just"/>
            <a:r>
              <a:rPr lang="en-US" altLang="en-US" b="1" u="sng" dirty="0">
                <a:solidFill>
                  <a:schemeClr val="tx1"/>
                </a:solidFill>
                <a:latin typeface="Times New Roman" panose="02020603050405020304" pitchFamily="18" charset="0"/>
              </a:rPr>
              <a:t>FFT Spectrum Analyzer</a:t>
            </a:r>
            <a:r>
              <a:rPr lang="en-US" altLang="en-US" u="sng" dirty="0">
                <a:solidFill>
                  <a:schemeClr val="tx1"/>
                </a:solidFill>
                <a:latin typeface="Times New Roman" panose="02020603050405020304" pitchFamily="18" charset="0"/>
              </a:rPr>
              <a:t> </a:t>
            </a:r>
          </a:p>
          <a:p>
            <a:pPr algn="just">
              <a:buNone/>
            </a:pPr>
            <a:r>
              <a:rPr lang="en-US" altLang="en-US" dirty="0">
                <a:solidFill>
                  <a:schemeClr val="tx1"/>
                </a:solidFill>
                <a:latin typeface="Times New Roman" panose="02020603050405020304" pitchFamily="18" charset="0"/>
              </a:rPr>
              <a:t>	The Fourier analyzer basically  takes a time-domain signal,  digitizes it using digital sampling, and then performs the mathematics  required to convert it to the frequency domain and display the resulting spectrum.</a:t>
            </a:r>
          </a:p>
          <a:p>
            <a:pPr algn="just"/>
            <a:r>
              <a:rPr lang="en-US" altLang="en-US" b="1" u="sng" dirty="0">
                <a:solidFill>
                  <a:schemeClr val="tx1"/>
                </a:solidFill>
                <a:latin typeface="Times New Roman" panose="02020603050405020304" pitchFamily="18" charset="0"/>
              </a:rPr>
              <a:t>Swept Spectrum Analyzer </a:t>
            </a:r>
          </a:p>
          <a:p>
            <a:pPr algn="just">
              <a:buNone/>
            </a:pPr>
            <a:r>
              <a:rPr lang="en-US" altLang="en-US" dirty="0">
                <a:solidFill>
                  <a:schemeClr val="tx1"/>
                </a:solidFill>
                <a:latin typeface="Times New Roman" panose="02020603050405020304" pitchFamily="18" charset="0"/>
              </a:rPr>
              <a:t>	The most common type of spectrum analyzer is the swept-tuned receiver. It is the most widely accepted, general-purpose tool for frequency-domain measurements.  The technique most widely used is </a:t>
            </a:r>
            <a:r>
              <a:rPr lang="en-US" altLang="en-US" dirty="0" err="1">
                <a:solidFill>
                  <a:schemeClr val="tx1"/>
                </a:solidFill>
                <a:latin typeface="Times New Roman" panose="02020603050405020304" pitchFamily="18" charset="0"/>
              </a:rPr>
              <a:t>superheterodyne</a:t>
            </a:r>
            <a:r>
              <a:rPr lang="en-US" altLang="en-US" dirty="0">
                <a:solidFill>
                  <a:schemeClr val="tx1"/>
                </a:solidFill>
                <a:latin typeface="Times New Roman" panose="02020603050405020304" pitchFamily="18" charset="0"/>
              </a:rPr>
              <a:t>.</a:t>
            </a:r>
          </a:p>
          <a:p>
            <a:endParaRPr lang="en-US" sz="1800" dirty="0">
              <a:solidFill>
                <a:schemeClr val="tx1"/>
              </a:solidFill>
            </a:endParaRPr>
          </a:p>
        </p:txBody>
      </p:sp>
      <p:grpSp>
        <p:nvGrpSpPr>
          <p:cNvPr id="4" name="Group 5"/>
          <p:cNvGrpSpPr>
            <a:grpSpLocks/>
          </p:cNvGrpSpPr>
          <p:nvPr/>
        </p:nvGrpSpPr>
        <p:grpSpPr bwMode="auto">
          <a:xfrm>
            <a:off x="8018124" y="437508"/>
            <a:ext cx="3556000" cy="3124200"/>
            <a:chOff x="1408" y="1257"/>
            <a:chExt cx="3356" cy="2988"/>
          </a:xfrm>
        </p:grpSpPr>
        <p:sp>
          <p:nvSpPr>
            <p:cNvPr id="5" name="AutoShape 6"/>
            <p:cNvSpPr>
              <a:spLocks noChangeArrowheads="1"/>
            </p:cNvSpPr>
            <p:nvPr/>
          </p:nvSpPr>
          <p:spPr bwMode="auto">
            <a:xfrm flipV="1">
              <a:off x="1408" y="1625"/>
              <a:ext cx="3356" cy="2620"/>
            </a:xfrm>
            <a:prstGeom prst="roundRect">
              <a:avLst>
                <a:gd name="adj" fmla="val 0"/>
              </a:avLst>
            </a:prstGeom>
            <a:gradFill rotWithShape="0">
              <a:gsLst>
                <a:gs pos="0">
                  <a:srgbClr val="FFC0E4"/>
                </a:gs>
                <a:gs pos="50000">
                  <a:srgbClr val="FFFFFF"/>
                </a:gs>
                <a:gs pos="100000">
                  <a:srgbClr val="FFC0E4"/>
                </a:gs>
              </a:gsLst>
              <a:lin ang="2700000" scaled="1"/>
            </a:gra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 name="Text Box 7"/>
            <p:cNvSpPr txBox="1">
              <a:spLocks noChangeArrowheads="1"/>
            </p:cNvSpPr>
            <p:nvPr/>
          </p:nvSpPr>
          <p:spPr bwMode="auto">
            <a:xfrm>
              <a:off x="2141" y="1814"/>
              <a:ext cx="2364" cy="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a:buClr>
                  <a:srgbClr val="000000"/>
                </a:buClr>
                <a:buSzPct val="90000"/>
                <a:buFont typeface="Monotype Sorts" pitchFamily="2" charset="2"/>
                <a:buNone/>
              </a:pPr>
              <a:r>
                <a:rPr lang="en-US" altLang="en-US" sz="1400">
                  <a:solidFill>
                    <a:srgbClr val="FF0000"/>
                  </a:solidFill>
                  <a:latin typeface="ITCCenturyBookT" pitchFamily="2" charset="0"/>
                </a:rPr>
                <a:t>Parallel filters measured simultaneously</a:t>
              </a:r>
              <a:endParaRPr lang="en-US" altLang="en-US" sz="1400">
                <a:latin typeface="Times New Roman" panose="02020603050405020304" pitchFamily="18" charset="0"/>
              </a:endParaRPr>
            </a:p>
          </p:txBody>
        </p:sp>
        <p:sp>
          <p:nvSpPr>
            <p:cNvPr id="7" name="Text Box 8"/>
            <p:cNvSpPr txBox="1">
              <a:spLocks noChangeArrowheads="1"/>
            </p:cNvSpPr>
            <p:nvPr/>
          </p:nvSpPr>
          <p:spPr bwMode="auto">
            <a:xfrm>
              <a:off x="3376" y="2533"/>
              <a:ext cx="1347" cy="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endParaRPr lang="en-US" altLang="en-US" sz="2400">
                <a:latin typeface="Times New Roman" panose="02020603050405020304" pitchFamily="18" charset="0"/>
              </a:endParaRPr>
            </a:p>
          </p:txBody>
        </p:sp>
        <p:sp>
          <p:nvSpPr>
            <p:cNvPr id="8" name="Text Box 9"/>
            <p:cNvSpPr txBox="1">
              <a:spLocks noChangeArrowheads="1"/>
            </p:cNvSpPr>
            <p:nvPr/>
          </p:nvSpPr>
          <p:spPr bwMode="auto">
            <a:xfrm>
              <a:off x="1543" y="2033"/>
              <a:ext cx="192"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3200">
                  <a:solidFill>
                    <a:srgbClr val="000000"/>
                  </a:solidFill>
                  <a:latin typeface="ITCCenturyBookT" pitchFamily="2" charset="0"/>
                </a:rPr>
                <a:t>A</a:t>
              </a:r>
              <a:endParaRPr lang="en-US" altLang="en-US" sz="2400">
                <a:latin typeface="Times New Roman" panose="02020603050405020304" pitchFamily="18" charset="0"/>
              </a:endParaRPr>
            </a:p>
          </p:txBody>
        </p:sp>
        <p:sp>
          <p:nvSpPr>
            <p:cNvPr id="9" name="Text Box 10"/>
            <p:cNvSpPr txBox="1">
              <a:spLocks noChangeArrowheads="1"/>
            </p:cNvSpPr>
            <p:nvPr/>
          </p:nvSpPr>
          <p:spPr bwMode="auto">
            <a:xfrm>
              <a:off x="4380" y="3855"/>
              <a:ext cx="98"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3200">
                  <a:solidFill>
                    <a:srgbClr val="000000"/>
                  </a:solidFill>
                  <a:latin typeface="ITCCenturyBookT" pitchFamily="2" charset="0"/>
                </a:rPr>
                <a:t>f</a:t>
              </a:r>
              <a:endParaRPr lang="en-US" altLang="en-US" sz="2400">
                <a:latin typeface="Times New Roman" panose="02020603050405020304" pitchFamily="18" charset="0"/>
              </a:endParaRPr>
            </a:p>
          </p:txBody>
        </p:sp>
        <p:grpSp>
          <p:nvGrpSpPr>
            <p:cNvPr id="10" name="Group 11"/>
            <p:cNvGrpSpPr>
              <a:grpSpLocks/>
            </p:cNvGrpSpPr>
            <p:nvPr/>
          </p:nvGrpSpPr>
          <p:grpSpPr bwMode="auto">
            <a:xfrm>
              <a:off x="2275" y="3855"/>
              <a:ext cx="180" cy="353"/>
              <a:chOff x="2275" y="3855"/>
              <a:chExt cx="180" cy="353"/>
            </a:xfrm>
          </p:grpSpPr>
          <p:sp>
            <p:nvSpPr>
              <p:cNvPr id="35" name="Text Box 12"/>
              <p:cNvSpPr txBox="1">
                <a:spLocks noChangeArrowheads="1"/>
              </p:cNvSpPr>
              <p:nvPr/>
            </p:nvSpPr>
            <p:spPr bwMode="auto">
              <a:xfrm>
                <a:off x="2275" y="3855"/>
                <a:ext cx="99"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3200">
                    <a:solidFill>
                      <a:srgbClr val="000000"/>
                    </a:solidFill>
                    <a:latin typeface="ITCCenturyBookT" pitchFamily="2" charset="0"/>
                  </a:rPr>
                  <a:t>f</a:t>
                </a:r>
                <a:endParaRPr lang="en-US" altLang="en-US" sz="2400">
                  <a:latin typeface="Times New Roman" panose="02020603050405020304" pitchFamily="18" charset="0"/>
                </a:endParaRPr>
              </a:p>
            </p:txBody>
          </p:sp>
          <p:sp>
            <p:nvSpPr>
              <p:cNvPr id="36" name="Text Box 13"/>
              <p:cNvSpPr txBox="1">
                <a:spLocks noChangeArrowheads="1"/>
              </p:cNvSpPr>
              <p:nvPr/>
            </p:nvSpPr>
            <p:spPr bwMode="auto">
              <a:xfrm>
                <a:off x="2365" y="4024"/>
                <a:ext cx="90" cy="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1900">
                    <a:solidFill>
                      <a:srgbClr val="000000"/>
                    </a:solidFill>
                    <a:latin typeface="ITCCenturyBookT" pitchFamily="2" charset="0"/>
                  </a:rPr>
                  <a:t>1</a:t>
                </a:r>
                <a:endParaRPr lang="en-US" altLang="en-US" sz="2400">
                  <a:latin typeface="Times New Roman" panose="02020603050405020304" pitchFamily="18" charset="0"/>
                </a:endParaRPr>
              </a:p>
            </p:txBody>
          </p:sp>
        </p:grpSp>
        <p:grpSp>
          <p:nvGrpSpPr>
            <p:cNvPr id="11" name="Group 14"/>
            <p:cNvGrpSpPr>
              <a:grpSpLocks/>
            </p:cNvGrpSpPr>
            <p:nvPr/>
          </p:nvGrpSpPr>
          <p:grpSpPr bwMode="auto">
            <a:xfrm>
              <a:off x="2804" y="3844"/>
              <a:ext cx="179" cy="352"/>
              <a:chOff x="2804" y="3844"/>
              <a:chExt cx="179" cy="352"/>
            </a:xfrm>
          </p:grpSpPr>
          <p:sp>
            <p:nvSpPr>
              <p:cNvPr id="33" name="Text Box 15"/>
              <p:cNvSpPr txBox="1">
                <a:spLocks noChangeArrowheads="1"/>
              </p:cNvSpPr>
              <p:nvPr/>
            </p:nvSpPr>
            <p:spPr bwMode="auto">
              <a:xfrm>
                <a:off x="2804" y="3844"/>
                <a:ext cx="98"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3200">
                    <a:solidFill>
                      <a:srgbClr val="000000"/>
                    </a:solidFill>
                    <a:latin typeface="ITCCenturyBookT" pitchFamily="2" charset="0"/>
                  </a:rPr>
                  <a:t>f</a:t>
                </a:r>
                <a:endParaRPr lang="en-US" altLang="en-US" sz="2400">
                  <a:latin typeface="Times New Roman" panose="02020603050405020304" pitchFamily="18" charset="0"/>
                </a:endParaRPr>
              </a:p>
            </p:txBody>
          </p:sp>
          <p:sp>
            <p:nvSpPr>
              <p:cNvPr id="34" name="Text Box 16"/>
              <p:cNvSpPr txBox="1">
                <a:spLocks noChangeArrowheads="1"/>
              </p:cNvSpPr>
              <p:nvPr/>
            </p:nvSpPr>
            <p:spPr bwMode="auto">
              <a:xfrm>
                <a:off x="2893" y="4012"/>
                <a:ext cx="90" cy="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r>
                  <a:rPr lang="en-US" altLang="en-US" sz="1900">
                    <a:solidFill>
                      <a:srgbClr val="000000"/>
                    </a:solidFill>
                    <a:latin typeface="ITCCenturyBookT" pitchFamily="2" charset="0"/>
                  </a:rPr>
                  <a:t>2</a:t>
                </a:r>
                <a:endParaRPr lang="en-US" altLang="en-US" sz="2400">
                  <a:latin typeface="Times New Roman" panose="02020603050405020304" pitchFamily="18" charset="0"/>
                </a:endParaRPr>
              </a:p>
            </p:txBody>
          </p:sp>
        </p:grpSp>
        <p:sp>
          <p:nvSpPr>
            <p:cNvPr id="12" name="Line 17"/>
            <p:cNvSpPr>
              <a:spLocks noChangeShapeType="1"/>
            </p:cNvSpPr>
            <p:nvPr/>
          </p:nvSpPr>
          <p:spPr bwMode="auto">
            <a:xfrm flipV="1">
              <a:off x="1794" y="2137"/>
              <a:ext cx="0" cy="1696"/>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Freeform 18"/>
            <p:cNvSpPr>
              <a:spLocks/>
            </p:cNvSpPr>
            <p:nvPr/>
          </p:nvSpPr>
          <p:spPr bwMode="auto">
            <a:xfrm>
              <a:off x="2073" y="2316"/>
              <a:ext cx="529" cy="1113"/>
            </a:xfrm>
            <a:custGeom>
              <a:avLst/>
              <a:gdLst>
                <a:gd name="T0" fmla="*/ 7 w 529"/>
                <a:gd name="T1" fmla="*/ 1108 h 1113"/>
                <a:gd name="T2" fmla="*/ 17 w 529"/>
                <a:gd name="T3" fmla="*/ 1105 h 1113"/>
                <a:gd name="T4" fmla="*/ 29 w 529"/>
                <a:gd name="T5" fmla="*/ 1099 h 1113"/>
                <a:gd name="T6" fmla="*/ 39 w 529"/>
                <a:gd name="T7" fmla="*/ 1092 h 1113"/>
                <a:gd name="T8" fmla="*/ 50 w 529"/>
                <a:gd name="T9" fmla="*/ 1084 h 1113"/>
                <a:gd name="T10" fmla="*/ 60 w 529"/>
                <a:gd name="T11" fmla="*/ 1070 h 1113"/>
                <a:gd name="T12" fmla="*/ 70 w 529"/>
                <a:gd name="T13" fmla="*/ 1054 h 1113"/>
                <a:gd name="T14" fmla="*/ 80 w 529"/>
                <a:gd name="T15" fmla="*/ 1032 h 1113"/>
                <a:gd name="T16" fmla="*/ 91 w 529"/>
                <a:gd name="T17" fmla="*/ 1003 h 1113"/>
                <a:gd name="T18" fmla="*/ 101 w 529"/>
                <a:gd name="T19" fmla="*/ 970 h 1113"/>
                <a:gd name="T20" fmla="*/ 113 w 529"/>
                <a:gd name="T21" fmla="*/ 929 h 1113"/>
                <a:gd name="T22" fmla="*/ 123 w 529"/>
                <a:gd name="T23" fmla="*/ 881 h 1113"/>
                <a:gd name="T24" fmla="*/ 132 w 529"/>
                <a:gd name="T25" fmla="*/ 826 h 1113"/>
                <a:gd name="T26" fmla="*/ 143 w 529"/>
                <a:gd name="T27" fmla="*/ 761 h 1113"/>
                <a:gd name="T28" fmla="*/ 153 w 529"/>
                <a:gd name="T29" fmla="*/ 688 h 1113"/>
                <a:gd name="T30" fmla="*/ 165 w 529"/>
                <a:gd name="T31" fmla="*/ 612 h 1113"/>
                <a:gd name="T32" fmla="*/ 175 w 529"/>
                <a:gd name="T33" fmla="*/ 529 h 1113"/>
                <a:gd name="T34" fmla="*/ 185 w 529"/>
                <a:gd name="T35" fmla="*/ 445 h 1113"/>
                <a:gd name="T36" fmla="*/ 196 w 529"/>
                <a:gd name="T37" fmla="*/ 358 h 1113"/>
                <a:gd name="T38" fmla="*/ 206 w 529"/>
                <a:gd name="T39" fmla="*/ 278 h 1113"/>
                <a:gd name="T40" fmla="*/ 217 w 529"/>
                <a:gd name="T41" fmla="*/ 203 h 1113"/>
                <a:gd name="T42" fmla="*/ 227 w 529"/>
                <a:gd name="T43" fmla="*/ 132 h 1113"/>
                <a:gd name="T44" fmla="*/ 237 w 529"/>
                <a:gd name="T45" fmla="*/ 78 h 1113"/>
                <a:gd name="T46" fmla="*/ 249 w 529"/>
                <a:gd name="T47" fmla="*/ 35 h 1113"/>
                <a:gd name="T48" fmla="*/ 259 w 529"/>
                <a:gd name="T49" fmla="*/ 10 h 1113"/>
                <a:gd name="T50" fmla="*/ 269 w 529"/>
                <a:gd name="T51" fmla="*/ 0 h 1113"/>
                <a:gd name="T52" fmla="*/ 279 w 529"/>
                <a:gd name="T53" fmla="*/ 10 h 1113"/>
                <a:gd name="T54" fmla="*/ 290 w 529"/>
                <a:gd name="T55" fmla="*/ 35 h 1113"/>
                <a:gd name="T56" fmla="*/ 301 w 529"/>
                <a:gd name="T57" fmla="*/ 78 h 1113"/>
                <a:gd name="T58" fmla="*/ 311 w 529"/>
                <a:gd name="T59" fmla="*/ 132 h 1113"/>
                <a:gd name="T60" fmla="*/ 322 w 529"/>
                <a:gd name="T61" fmla="*/ 203 h 1113"/>
                <a:gd name="T62" fmla="*/ 332 w 529"/>
                <a:gd name="T63" fmla="*/ 278 h 1113"/>
                <a:gd name="T64" fmla="*/ 343 w 529"/>
                <a:gd name="T65" fmla="*/ 358 h 1113"/>
                <a:gd name="T66" fmla="*/ 352 w 529"/>
                <a:gd name="T67" fmla="*/ 445 h 1113"/>
                <a:gd name="T68" fmla="*/ 363 w 529"/>
                <a:gd name="T69" fmla="*/ 529 h 1113"/>
                <a:gd name="T70" fmla="*/ 373 w 529"/>
                <a:gd name="T71" fmla="*/ 612 h 1113"/>
                <a:gd name="T72" fmla="*/ 383 w 529"/>
                <a:gd name="T73" fmla="*/ 688 h 1113"/>
                <a:gd name="T74" fmla="*/ 395 w 529"/>
                <a:gd name="T75" fmla="*/ 761 h 1113"/>
                <a:gd name="T76" fmla="*/ 405 w 529"/>
                <a:gd name="T77" fmla="*/ 826 h 1113"/>
                <a:gd name="T78" fmla="*/ 415 w 529"/>
                <a:gd name="T79" fmla="*/ 881 h 1113"/>
                <a:gd name="T80" fmla="*/ 426 w 529"/>
                <a:gd name="T81" fmla="*/ 929 h 1113"/>
                <a:gd name="T82" fmla="*/ 437 w 529"/>
                <a:gd name="T83" fmla="*/ 970 h 1113"/>
                <a:gd name="T84" fmla="*/ 447 w 529"/>
                <a:gd name="T85" fmla="*/ 1003 h 1113"/>
                <a:gd name="T86" fmla="*/ 458 w 529"/>
                <a:gd name="T87" fmla="*/ 1032 h 1113"/>
                <a:gd name="T88" fmla="*/ 468 w 529"/>
                <a:gd name="T89" fmla="*/ 1054 h 1113"/>
                <a:gd name="T90" fmla="*/ 479 w 529"/>
                <a:gd name="T91" fmla="*/ 1070 h 1113"/>
                <a:gd name="T92" fmla="*/ 488 w 529"/>
                <a:gd name="T93" fmla="*/ 1084 h 1113"/>
                <a:gd name="T94" fmla="*/ 499 w 529"/>
                <a:gd name="T95" fmla="*/ 1092 h 1113"/>
                <a:gd name="T96" fmla="*/ 509 w 529"/>
                <a:gd name="T97" fmla="*/ 1099 h 1113"/>
                <a:gd name="T98" fmla="*/ 519 w 529"/>
                <a:gd name="T99" fmla="*/ 1105 h 1113"/>
                <a:gd name="T100" fmla="*/ 0 w 529"/>
                <a:gd name="T101" fmla="*/ 1112 h 11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29" h="1113">
                  <a:moveTo>
                    <a:pt x="0" y="1112"/>
                  </a:moveTo>
                  <a:lnTo>
                    <a:pt x="2" y="1109"/>
                  </a:lnTo>
                  <a:lnTo>
                    <a:pt x="5" y="1109"/>
                  </a:lnTo>
                  <a:lnTo>
                    <a:pt x="7" y="1108"/>
                  </a:lnTo>
                  <a:lnTo>
                    <a:pt x="10" y="1108"/>
                  </a:lnTo>
                  <a:lnTo>
                    <a:pt x="13" y="1108"/>
                  </a:lnTo>
                  <a:lnTo>
                    <a:pt x="15" y="1105"/>
                  </a:lnTo>
                  <a:lnTo>
                    <a:pt x="17" y="1105"/>
                  </a:lnTo>
                  <a:lnTo>
                    <a:pt x="21" y="1104"/>
                  </a:lnTo>
                  <a:lnTo>
                    <a:pt x="23" y="1104"/>
                  </a:lnTo>
                  <a:lnTo>
                    <a:pt x="25" y="1102"/>
                  </a:lnTo>
                  <a:lnTo>
                    <a:pt x="29" y="1099"/>
                  </a:lnTo>
                  <a:lnTo>
                    <a:pt x="30" y="1099"/>
                  </a:lnTo>
                  <a:lnTo>
                    <a:pt x="34" y="1097"/>
                  </a:lnTo>
                  <a:lnTo>
                    <a:pt x="36" y="1096"/>
                  </a:lnTo>
                  <a:lnTo>
                    <a:pt x="39" y="1092"/>
                  </a:lnTo>
                  <a:lnTo>
                    <a:pt x="41" y="1091"/>
                  </a:lnTo>
                  <a:lnTo>
                    <a:pt x="43" y="1090"/>
                  </a:lnTo>
                  <a:lnTo>
                    <a:pt x="46" y="1086"/>
                  </a:lnTo>
                  <a:lnTo>
                    <a:pt x="50" y="1084"/>
                  </a:lnTo>
                  <a:lnTo>
                    <a:pt x="51" y="1081"/>
                  </a:lnTo>
                  <a:lnTo>
                    <a:pt x="55" y="1076"/>
                  </a:lnTo>
                  <a:lnTo>
                    <a:pt x="57" y="1075"/>
                  </a:lnTo>
                  <a:lnTo>
                    <a:pt x="60" y="1070"/>
                  </a:lnTo>
                  <a:lnTo>
                    <a:pt x="63" y="1066"/>
                  </a:lnTo>
                  <a:lnTo>
                    <a:pt x="65" y="1062"/>
                  </a:lnTo>
                  <a:lnTo>
                    <a:pt x="67" y="1057"/>
                  </a:lnTo>
                  <a:lnTo>
                    <a:pt x="70" y="1054"/>
                  </a:lnTo>
                  <a:lnTo>
                    <a:pt x="73" y="1047"/>
                  </a:lnTo>
                  <a:lnTo>
                    <a:pt x="75" y="1044"/>
                  </a:lnTo>
                  <a:lnTo>
                    <a:pt x="78" y="1037"/>
                  </a:lnTo>
                  <a:lnTo>
                    <a:pt x="80" y="1032"/>
                  </a:lnTo>
                  <a:lnTo>
                    <a:pt x="83" y="1024"/>
                  </a:lnTo>
                  <a:lnTo>
                    <a:pt x="86" y="1017"/>
                  </a:lnTo>
                  <a:lnTo>
                    <a:pt x="88" y="1011"/>
                  </a:lnTo>
                  <a:lnTo>
                    <a:pt x="91" y="1003"/>
                  </a:lnTo>
                  <a:lnTo>
                    <a:pt x="94" y="996"/>
                  </a:lnTo>
                  <a:lnTo>
                    <a:pt x="96" y="988"/>
                  </a:lnTo>
                  <a:lnTo>
                    <a:pt x="99" y="980"/>
                  </a:lnTo>
                  <a:lnTo>
                    <a:pt x="101" y="970"/>
                  </a:lnTo>
                  <a:lnTo>
                    <a:pt x="103" y="962"/>
                  </a:lnTo>
                  <a:lnTo>
                    <a:pt x="107" y="950"/>
                  </a:lnTo>
                  <a:lnTo>
                    <a:pt x="109" y="940"/>
                  </a:lnTo>
                  <a:lnTo>
                    <a:pt x="113" y="929"/>
                  </a:lnTo>
                  <a:lnTo>
                    <a:pt x="115" y="918"/>
                  </a:lnTo>
                  <a:lnTo>
                    <a:pt x="117" y="906"/>
                  </a:lnTo>
                  <a:lnTo>
                    <a:pt x="120" y="894"/>
                  </a:lnTo>
                  <a:lnTo>
                    <a:pt x="123" y="881"/>
                  </a:lnTo>
                  <a:lnTo>
                    <a:pt x="125" y="866"/>
                  </a:lnTo>
                  <a:lnTo>
                    <a:pt x="128" y="854"/>
                  </a:lnTo>
                  <a:lnTo>
                    <a:pt x="130" y="840"/>
                  </a:lnTo>
                  <a:lnTo>
                    <a:pt x="132" y="826"/>
                  </a:lnTo>
                  <a:lnTo>
                    <a:pt x="136" y="808"/>
                  </a:lnTo>
                  <a:lnTo>
                    <a:pt x="138" y="793"/>
                  </a:lnTo>
                  <a:lnTo>
                    <a:pt x="141" y="777"/>
                  </a:lnTo>
                  <a:lnTo>
                    <a:pt x="143" y="761"/>
                  </a:lnTo>
                  <a:lnTo>
                    <a:pt x="146" y="744"/>
                  </a:lnTo>
                  <a:lnTo>
                    <a:pt x="149" y="725"/>
                  </a:lnTo>
                  <a:lnTo>
                    <a:pt x="151" y="709"/>
                  </a:lnTo>
                  <a:lnTo>
                    <a:pt x="153" y="688"/>
                  </a:lnTo>
                  <a:lnTo>
                    <a:pt x="157" y="671"/>
                  </a:lnTo>
                  <a:lnTo>
                    <a:pt x="159" y="652"/>
                  </a:lnTo>
                  <a:lnTo>
                    <a:pt x="161" y="631"/>
                  </a:lnTo>
                  <a:lnTo>
                    <a:pt x="165" y="612"/>
                  </a:lnTo>
                  <a:lnTo>
                    <a:pt x="166" y="590"/>
                  </a:lnTo>
                  <a:lnTo>
                    <a:pt x="170" y="571"/>
                  </a:lnTo>
                  <a:lnTo>
                    <a:pt x="172" y="551"/>
                  </a:lnTo>
                  <a:lnTo>
                    <a:pt x="175" y="529"/>
                  </a:lnTo>
                  <a:lnTo>
                    <a:pt x="177" y="507"/>
                  </a:lnTo>
                  <a:lnTo>
                    <a:pt x="180" y="486"/>
                  </a:lnTo>
                  <a:lnTo>
                    <a:pt x="183" y="466"/>
                  </a:lnTo>
                  <a:lnTo>
                    <a:pt x="185" y="445"/>
                  </a:lnTo>
                  <a:lnTo>
                    <a:pt x="187" y="424"/>
                  </a:lnTo>
                  <a:lnTo>
                    <a:pt x="190" y="403"/>
                  </a:lnTo>
                  <a:lnTo>
                    <a:pt x="193" y="380"/>
                  </a:lnTo>
                  <a:lnTo>
                    <a:pt x="196" y="358"/>
                  </a:lnTo>
                  <a:lnTo>
                    <a:pt x="197" y="338"/>
                  </a:lnTo>
                  <a:lnTo>
                    <a:pt x="201" y="317"/>
                  </a:lnTo>
                  <a:lnTo>
                    <a:pt x="203" y="298"/>
                  </a:lnTo>
                  <a:lnTo>
                    <a:pt x="206" y="278"/>
                  </a:lnTo>
                  <a:lnTo>
                    <a:pt x="209" y="259"/>
                  </a:lnTo>
                  <a:lnTo>
                    <a:pt x="211" y="237"/>
                  </a:lnTo>
                  <a:lnTo>
                    <a:pt x="214" y="220"/>
                  </a:lnTo>
                  <a:lnTo>
                    <a:pt x="217" y="203"/>
                  </a:lnTo>
                  <a:lnTo>
                    <a:pt x="219" y="184"/>
                  </a:lnTo>
                  <a:lnTo>
                    <a:pt x="222" y="167"/>
                  </a:lnTo>
                  <a:lnTo>
                    <a:pt x="224" y="150"/>
                  </a:lnTo>
                  <a:lnTo>
                    <a:pt x="227" y="132"/>
                  </a:lnTo>
                  <a:lnTo>
                    <a:pt x="230" y="119"/>
                  </a:lnTo>
                  <a:lnTo>
                    <a:pt x="232" y="103"/>
                  </a:lnTo>
                  <a:lnTo>
                    <a:pt x="236" y="90"/>
                  </a:lnTo>
                  <a:lnTo>
                    <a:pt x="237" y="78"/>
                  </a:lnTo>
                  <a:lnTo>
                    <a:pt x="241" y="64"/>
                  </a:lnTo>
                  <a:lnTo>
                    <a:pt x="243" y="54"/>
                  </a:lnTo>
                  <a:lnTo>
                    <a:pt x="245" y="43"/>
                  </a:lnTo>
                  <a:lnTo>
                    <a:pt x="249" y="35"/>
                  </a:lnTo>
                  <a:lnTo>
                    <a:pt x="251" y="26"/>
                  </a:lnTo>
                  <a:lnTo>
                    <a:pt x="253" y="20"/>
                  </a:lnTo>
                  <a:lnTo>
                    <a:pt x="256" y="15"/>
                  </a:lnTo>
                  <a:lnTo>
                    <a:pt x="259" y="10"/>
                  </a:lnTo>
                  <a:lnTo>
                    <a:pt x="261" y="5"/>
                  </a:lnTo>
                  <a:lnTo>
                    <a:pt x="264" y="3"/>
                  </a:lnTo>
                  <a:lnTo>
                    <a:pt x="266" y="3"/>
                  </a:lnTo>
                  <a:lnTo>
                    <a:pt x="269" y="0"/>
                  </a:lnTo>
                  <a:lnTo>
                    <a:pt x="272" y="3"/>
                  </a:lnTo>
                  <a:lnTo>
                    <a:pt x="274" y="3"/>
                  </a:lnTo>
                  <a:lnTo>
                    <a:pt x="276" y="5"/>
                  </a:lnTo>
                  <a:lnTo>
                    <a:pt x="279" y="10"/>
                  </a:lnTo>
                  <a:lnTo>
                    <a:pt x="282" y="15"/>
                  </a:lnTo>
                  <a:lnTo>
                    <a:pt x="285" y="20"/>
                  </a:lnTo>
                  <a:lnTo>
                    <a:pt x="287" y="26"/>
                  </a:lnTo>
                  <a:lnTo>
                    <a:pt x="290" y="35"/>
                  </a:lnTo>
                  <a:lnTo>
                    <a:pt x="292" y="43"/>
                  </a:lnTo>
                  <a:lnTo>
                    <a:pt x="295" y="54"/>
                  </a:lnTo>
                  <a:lnTo>
                    <a:pt x="297" y="64"/>
                  </a:lnTo>
                  <a:lnTo>
                    <a:pt x="301" y="78"/>
                  </a:lnTo>
                  <a:lnTo>
                    <a:pt x="303" y="90"/>
                  </a:lnTo>
                  <a:lnTo>
                    <a:pt x="305" y="103"/>
                  </a:lnTo>
                  <a:lnTo>
                    <a:pt x="308" y="119"/>
                  </a:lnTo>
                  <a:lnTo>
                    <a:pt x="311" y="132"/>
                  </a:lnTo>
                  <a:lnTo>
                    <a:pt x="314" y="150"/>
                  </a:lnTo>
                  <a:lnTo>
                    <a:pt x="316" y="167"/>
                  </a:lnTo>
                  <a:lnTo>
                    <a:pt x="319" y="184"/>
                  </a:lnTo>
                  <a:lnTo>
                    <a:pt x="322" y="203"/>
                  </a:lnTo>
                  <a:lnTo>
                    <a:pt x="324" y="220"/>
                  </a:lnTo>
                  <a:lnTo>
                    <a:pt x="326" y="237"/>
                  </a:lnTo>
                  <a:lnTo>
                    <a:pt x="329" y="259"/>
                  </a:lnTo>
                  <a:lnTo>
                    <a:pt x="332" y="278"/>
                  </a:lnTo>
                  <a:lnTo>
                    <a:pt x="333" y="298"/>
                  </a:lnTo>
                  <a:lnTo>
                    <a:pt x="337" y="317"/>
                  </a:lnTo>
                  <a:lnTo>
                    <a:pt x="339" y="338"/>
                  </a:lnTo>
                  <a:lnTo>
                    <a:pt x="343" y="358"/>
                  </a:lnTo>
                  <a:lnTo>
                    <a:pt x="345" y="380"/>
                  </a:lnTo>
                  <a:lnTo>
                    <a:pt x="347" y="403"/>
                  </a:lnTo>
                  <a:lnTo>
                    <a:pt x="351" y="424"/>
                  </a:lnTo>
                  <a:lnTo>
                    <a:pt x="352" y="445"/>
                  </a:lnTo>
                  <a:lnTo>
                    <a:pt x="356" y="466"/>
                  </a:lnTo>
                  <a:lnTo>
                    <a:pt x="359" y="486"/>
                  </a:lnTo>
                  <a:lnTo>
                    <a:pt x="361" y="507"/>
                  </a:lnTo>
                  <a:lnTo>
                    <a:pt x="363" y="529"/>
                  </a:lnTo>
                  <a:lnTo>
                    <a:pt x="366" y="551"/>
                  </a:lnTo>
                  <a:lnTo>
                    <a:pt x="368" y="571"/>
                  </a:lnTo>
                  <a:lnTo>
                    <a:pt x="372" y="590"/>
                  </a:lnTo>
                  <a:lnTo>
                    <a:pt x="373" y="612"/>
                  </a:lnTo>
                  <a:lnTo>
                    <a:pt x="376" y="631"/>
                  </a:lnTo>
                  <a:lnTo>
                    <a:pt x="379" y="652"/>
                  </a:lnTo>
                  <a:lnTo>
                    <a:pt x="381" y="671"/>
                  </a:lnTo>
                  <a:lnTo>
                    <a:pt x="383" y="688"/>
                  </a:lnTo>
                  <a:lnTo>
                    <a:pt x="387" y="709"/>
                  </a:lnTo>
                  <a:lnTo>
                    <a:pt x="389" y="725"/>
                  </a:lnTo>
                  <a:lnTo>
                    <a:pt x="392" y="744"/>
                  </a:lnTo>
                  <a:lnTo>
                    <a:pt x="395" y="761"/>
                  </a:lnTo>
                  <a:lnTo>
                    <a:pt x="397" y="777"/>
                  </a:lnTo>
                  <a:lnTo>
                    <a:pt x="400" y="793"/>
                  </a:lnTo>
                  <a:lnTo>
                    <a:pt x="402" y="808"/>
                  </a:lnTo>
                  <a:lnTo>
                    <a:pt x="405" y="826"/>
                  </a:lnTo>
                  <a:lnTo>
                    <a:pt x="408" y="840"/>
                  </a:lnTo>
                  <a:lnTo>
                    <a:pt x="410" y="854"/>
                  </a:lnTo>
                  <a:lnTo>
                    <a:pt x="412" y="866"/>
                  </a:lnTo>
                  <a:lnTo>
                    <a:pt x="415" y="881"/>
                  </a:lnTo>
                  <a:lnTo>
                    <a:pt x="418" y="894"/>
                  </a:lnTo>
                  <a:lnTo>
                    <a:pt x="421" y="906"/>
                  </a:lnTo>
                  <a:lnTo>
                    <a:pt x="423" y="918"/>
                  </a:lnTo>
                  <a:lnTo>
                    <a:pt x="426" y="929"/>
                  </a:lnTo>
                  <a:lnTo>
                    <a:pt x="429" y="940"/>
                  </a:lnTo>
                  <a:lnTo>
                    <a:pt x="431" y="950"/>
                  </a:lnTo>
                  <a:lnTo>
                    <a:pt x="433" y="962"/>
                  </a:lnTo>
                  <a:lnTo>
                    <a:pt x="437" y="970"/>
                  </a:lnTo>
                  <a:lnTo>
                    <a:pt x="439" y="980"/>
                  </a:lnTo>
                  <a:lnTo>
                    <a:pt x="441" y="988"/>
                  </a:lnTo>
                  <a:lnTo>
                    <a:pt x="445" y="996"/>
                  </a:lnTo>
                  <a:lnTo>
                    <a:pt x="447" y="1003"/>
                  </a:lnTo>
                  <a:lnTo>
                    <a:pt x="450" y="1011"/>
                  </a:lnTo>
                  <a:lnTo>
                    <a:pt x="452" y="1017"/>
                  </a:lnTo>
                  <a:lnTo>
                    <a:pt x="454" y="1024"/>
                  </a:lnTo>
                  <a:lnTo>
                    <a:pt x="458" y="1032"/>
                  </a:lnTo>
                  <a:lnTo>
                    <a:pt x="460" y="1037"/>
                  </a:lnTo>
                  <a:lnTo>
                    <a:pt x="462" y="1044"/>
                  </a:lnTo>
                  <a:lnTo>
                    <a:pt x="466" y="1047"/>
                  </a:lnTo>
                  <a:lnTo>
                    <a:pt x="468" y="1054"/>
                  </a:lnTo>
                  <a:lnTo>
                    <a:pt x="470" y="1057"/>
                  </a:lnTo>
                  <a:lnTo>
                    <a:pt x="473" y="1062"/>
                  </a:lnTo>
                  <a:lnTo>
                    <a:pt x="475" y="1066"/>
                  </a:lnTo>
                  <a:lnTo>
                    <a:pt x="479" y="1070"/>
                  </a:lnTo>
                  <a:lnTo>
                    <a:pt x="481" y="1075"/>
                  </a:lnTo>
                  <a:lnTo>
                    <a:pt x="483" y="1076"/>
                  </a:lnTo>
                  <a:lnTo>
                    <a:pt x="487" y="1081"/>
                  </a:lnTo>
                  <a:lnTo>
                    <a:pt x="488" y="1084"/>
                  </a:lnTo>
                  <a:lnTo>
                    <a:pt x="491" y="1086"/>
                  </a:lnTo>
                  <a:lnTo>
                    <a:pt x="494" y="1090"/>
                  </a:lnTo>
                  <a:lnTo>
                    <a:pt x="497" y="1091"/>
                  </a:lnTo>
                  <a:lnTo>
                    <a:pt x="499" y="1092"/>
                  </a:lnTo>
                  <a:lnTo>
                    <a:pt x="502" y="1096"/>
                  </a:lnTo>
                  <a:lnTo>
                    <a:pt x="504" y="1097"/>
                  </a:lnTo>
                  <a:lnTo>
                    <a:pt x="508" y="1099"/>
                  </a:lnTo>
                  <a:lnTo>
                    <a:pt x="509" y="1099"/>
                  </a:lnTo>
                  <a:lnTo>
                    <a:pt x="512" y="1102"/>
                  </a:lnTo>
                  <a:lnTo>
                    <a:pt x="515" y="1104"/>
                  </a:lnTo>
                  <a:lnTo>
                    <a:pt x="518" y="1104"/>
                  </a:lnTo>
                  <a:lnTo>
                    <a:pt x="519" y="1105"/>
                  </a:lnTo>
                  <a:lnTo>
                    <a:pt x="523" y="1105"/>
                  </a:lnTo>
                  <a:lnTo>
                    <a:pt x="525" y="1108"/>
                  </a:lnTo>
                  <a:lnTo>
                    <a:pt x="528" y="1108"/>
                  </a:lnTo>
                  <a:lnTo>
                    <a:pt x="0" y="1112"/>
                  </a:lnTo>
                </a:path>
              </a:pathLst>
            </a:custGeom>
            <a:noFill/>
            <a:ln w="9525"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9"/>
            <p:cNvSpPr>
              <a:spLocks/>
            </p:cNvSpPr>
            <p:nvPr/>
          </p:nvSpPr>
          <p:spPr bwMode="auto">
            <a:xfrm>
              <a:off x="2056" y="3415"/>
              <a:ext cx="273" cy="28"/>
            </a:xfrm>
            <a:custGeom>
              <a:avLst/>
              <a:gdLst>
                <a:gd name="T0" fmla="*/ 4 w 273"/>
                <a:gd name="T1" fmla="*/ 8 h 28"/>
                <a:gd name="T2" fmla="*/ 46 w 273"/>
                <a:gd name="T3" fmla="*/ 7 h 28"/>
                <a:gd name="T4" fmla="*/ 271 w 273"/>
                <a:gd name="T5" fmla="*/ 0 h 28"/>
                <a:gd name="T6" fmla="*/ 272 w 273"/>
                <a:gd name="T7" fmla="*/ 27 h 28"/>
                <a:gd name="T8" fmla="*/ 0 w 273"/>
                <a:gd name="T9" fmla="*/ 21 h 28"/>
                <a:gd name="T10" fmla="*/ 4 w 273"/>
                <a:gd name="T11" fmla="*/ 8 h 28"/>
                <a:gd name="T12" fmla="*/ 4 w 273"/>
                <a:gd name="T13" fmla="*/ 8 h 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3" h="28">
                  <a:moveTo>
                    <a:pt x="4" y="8"/>
                  </a:moveTo>
                  <a:lnTo>
                    <a:pt x="46" y="7"/>
                  </a:lnTo>
                  <a:lnTo>
                    <a:pt x="271" y="0"/>
                  </a:lnTo>
                  <a:lnTo>
                    <a:pt x="272" y="27"/>
                  </a:lnTo>
                  <a:lnTo>
                    <a:pt x="0" y="21"/>
                  </a:lnTo>
                  <a:lnTo>
                    <a:pt x="4" y="8"/>
                  </a:lnTo>
                </a:path>
              </a:pathLst>
            </a:custGeom>
            <a:solidFill>
              <a:srgbClr val="FFFFFF"/>
            </a:solidFill>
            <a:ln w="19050"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20"/>
            <p:cNvSpPr>
              <a:spLocks/>
            </p:cNvSpPr>
            <p:nvPr/>
          </p:nvSpPr>
          <p:spPr bwMode="auto">
            <a:xfrm>
              <a:off x="2346" y="3414"/>
              <a:ext cx="271" cy="29"/>
            </a:xfrm>
            <a:custGeom>
              <a:avLst/>
              <a:gdLst>
                <a:gd name="T0" fmla="*/ 260 w 271"/>
                <a:gd name="T1" fmla="*/ 8 h 29"/>
                <a:gd name="T2" fmla="*/ 224 w 271"/>
                <a:gd name="T3" fmla="*/ 8 h 29"/>
                <a:gd name="T4" fmla="*/ 0 w 271"/>
                <a:gd name="T5" fmla="*/ 0 h 29"/>
                <a:gd name="T6" fmla="*/ 0 w 271"/>
                <a:gd name="T7" fmla="*/ 28 h 29"/>
                <a:gd name="T8" fmla="*/ 270 w 271"/>
                <a:gd name="T9" fmla="*/ 22 h 29"/>
                <a:gd name="T10" fmla="*/ 260 w 271"/>
                <a:gd name="T11" fmla="*/ 8 h 29"/>
                <a:gd name="T12" fmla="*/ 260 w 271"/>
                <a:gd name="T13" fmla="*/ 8 h 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1" h="29">
                  <a:moveTo>
                    <a:pt x="260" y="8"/>
                  </a:moveTo>
                  <a:lnTo>
                    <a:pt x="224" y="8"/>
                  </a:lnTo>
                  <a:lnTo>
                    <a:pt x="0" y="0"/>
                  </a:lnTo>
                  <a:lnTo>
                    <a:pt x="0" y="28"/>
                  </a:lnTo>
                  <a:lnTo>
                    <a:pt x="270" y="22"/>
                  </a:lnTo>
                  <a:lnTo>
                    <a:pt x="260" y="8"/>
                  </a:lnTo>
                </a:path>
              </a:pathLst>
            </a:custGeom>
            <a:solidFill>
              <a:srgbClr val="FFFFFF"/>
            </a:solidFill>
            <a:ln w="19050"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21"/>
            <p:cNvSpPr>
              <a:spLocks noChangeShapeType="1"/>
            </p:cNvSpPr>
            <p:nvPr/>
          </p:nvSpPr>
          <p:spPr bwMode="auto">
            <a:xfrm>
              <a:off x="1794" y="3833"/>
              <a:ext cx="2684"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AutoShape 22"/>
            <p:cNvSpPr>
              <a:spLocks noChangeArrowheads="1"/>
            </p:cNvSpPr>
            <p:nvPr/>
          </p:nvSpPr>
          <p:spPr bwMode="auto">
            <a:xfrm flipV="1">
              <a:off x="3697" y="2993"/>
              <a:ext cx="442" cy="339"/>
            </a:xfrm>
            <a:prstGeom prst="roundRect">
              <a:avLst>
                <a:gd name="adj" fmla="val 0"/>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8" name="Line 23"/>
            <p:cNvSpPr>
              <a:spLocks noChangeShapeType="1"/>
            </p:cNvSpPr>
            <p:nvPr/>
          </p:nvSpPr>
          <p:spPr bwMode="auto">
            <a:xfrm>
              <a:off x="3744" y="3250"/>
              <a:ext cx="339"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24"/>
            <p:cNvSpPr>
              <a:spLocks noChangeShapeType="1"/>
            </p:cNvSpPr>
            <p:nvPr/>
          </p:nvSpPr>
          <p:spPr bwMode="auto">
            <a:xfrm flipV="1">
              <a:off x="3878" y="3150"/>
              <a:ext cx="0" cy="100"/>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25"/>
            <p:cNvSpPr>
              <a:spLocks noChangeShapeType="1"/>
            </p:cNvSpPr>
            <p:nvPr/>
          </p:nvSpPr>
          <p:spPr bwMode="auto">
            <a:xfrm flipV="1">
              <a:off x="3813" y="3055"/>
              <a:ext cx="0" cy="195"/>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Freeform 26"/>
            <p:cNvSpPr>
              <a:spLocks/>
            </p:cNvSpPr>
            <p:nvPr/>
          </p:nvSpPr>
          <p:spPr bwMode="auto">
            <a:xfrm>
              <a:off x="2230" y="2316"/>
              <a:ext cx="529" cy="1113"/>
            </a:xfrm>
            <a:custGeom>
              <a:avLst/>
              <a:gdLst>
                <a:gd name="T0" fmla="*/ 8 w 529"/>
                <a:gd name="T1" fmla="*/ 1108 h 1113"/>
                <a:gd name="T2" fmla="*/ 18 w 529"/>
                <a:gd name="T3" fmla="*/ 1105 h 1113"/>
                <a:gd name="T4" fmla="*/ 29 w 529"/>
                <a:gd name="T5" fmla="*/ 1099 h 1113"/>
                <a:gd name="T6" fmla="*/ 39 w 529"/>
                <a:gd name="T7" fmla="*/ 1092 h 1113"/>
                <a:gd name="T8" fmla="*/ 50 w 529"/>
                <a:gd name="T9" fmla="*/ 1084 h 1113"/>
                <a:gd name="T10" fmla="*/ 60 w 529"/>
                <a:gd name="T11" fmla="*/ 1070 h 1113"/>
                <a:gd name="T12" fmla="*/ 71 w 529"/>
                <a:gd name="T13" fmla="*/ 1054 h 1113"/>
                <a:gd name="T14" fmla="*/ 80 w 529"/>
                <a:gd name="T15" fmla="*/ 1032 h 1113"/>
                <a:gd name="T16" fmla="*/ 92 w 529"/>
                <a:gd name="T17" fmla="*/ 1003 h 1113"/>
                <a:gd name="T18" fmla="*/ 102 w 529"/>
                <a:gd name="T19" fmla="*/ 970 h 1113"/>
                <a:gd name="T20" fmla="*/ 113 w 529"/>
                <a:gd name="T21" fmla="*/ 929 h 1113"/>
                <a:gd name="T22" fmla="*/ 123 w 529"/>
                <a:gd name="T23" fmla="*/ 881 h 1113"/>
                <a:gd name="T24" fmla="*/ 133 w 529"/>
                <a:gd name="T25" fmla="*/ 826 h 1113"/>
                <a:gd name="T26" fmla="*/ 144 w 529"/>
                <a:gd name="T27" fmla="*/ 761 h 1113"/>
                <a:gd name="T28" fmla="*/ 154 w 529"/>
                <a:gd name="T29" fmla="*/ 688 h 1113"/>
                <a:gd name="T30" fmla="*/ 165 w 529"/>
                <a:gd name="T31" fmla="*/ 612 h 1113"/>
                <a:gd name="T32" fmla="*/ 175 w 529"/>
                <a:gd name="T33" fmla="*/ 529 h 1113"/>
                <a:gd name="T34" fmla="*/ 186 w 529"/>
                <a:gd name="T35" fmla="*/ 445 h 1113"/>
                <a:gd name="T36" fmla="*/ 196 w 529"/>
                <a:gd name="T37" fmla="*/ 358 h 1113"/>
                <a:gd name="T38" fmla="*/ 207 w 529"/>
                <a:gd name="T39" fmla="*/ 278 h 1113"/>
                <a:gd name="T40" fmla="*/ 217 w 529"/>
                <a:gd name="T41" fmla="*/ 203 h 1113"/>
                <a:gd name="T42" fmla="*/ 228 w 529"/>
                <a:gd name="T43" fmla="*/ 132 h 1113"/>
                <a:gd name="T44" fmla="*/ 238 w 529"/>
                <a:gd name="T45" fmla="*/ 78 h 1113"/>
                <a:gd name="T46" fmla="*/ 249 w 529"/>
                <a:gd name="T47" fmla="*/ 35 h 1113"/>
                <a:gd name="T48" fmla="*/ 259 w 529"/>
                <a:gd name="T49" fmla="*/ 10 h 1113"/>
                <a:gd name="T50" fmla="*/ 269 w 529"/>
                <a:gd name="T51" fmla="*/ 0 h 1113"/>
                <a:gd name="T52" fmla="*/ 280 w 529"/>
                <a:gd name="T53" fmla="*/ 10 h 1113"/>
                <a:gd name="T54" fmla="*/ 290 w 529"/>
                <a:gd name="T55" fmla="*/ 35 h 1113"/>
                <a:gd name="T56" fmla="*/ 301 w 529"/>
                <a:gd name="T57" fmla="*/ 78 h 1113"/>
                <a:gd name="T58" fmla="*/ 311 w 529"/>
                <a:gd name="T59" fmla="*/ 132 h 1113"/>
                <a:gd name="T60" fmla="*/ 322 w 529"/>
                <a:gd name="T61" fmla="*/ 203 h 1113"/>
                <a:gd name="T62" fmla="*/ 332 w 529"/>
                <a:gd name="T63" fmla="*/ 278 h 1113"/>
                <a:gd name="T64" fmla="*/ 343 w 529"/>
                <a:gd name="T65" fmla="*/ 358 h 1113"/>
                <a:gd name="T66" fmla="*/ 353 w 529"/>
                <a:gd name="T67" fmla="*/ 445 h 1113"/>
                <a:gd name="T68" fmla="*/ 364 w 529"/>
                <a:gd name="T69" fmla="*/ 529 h 1113"/>
                <a:gd name="T70" fmla="*/ 374 w 529"/>
                <a:gd name="T71" fmla="*/ 612 h 1113"/>
                <a:gd name="T72" fmla="*/ 384 w 529"/>
                <a:gd name="T73" fmla="*/ 688 h 1113"/>
                <a:gd name="T74" fmla="*/ 395 w 529"/>
                <a:gd name="T75" fmla="*/ 761 h 1113"/>
                <a:gd name="T76" fmla="*/ 405 w 529"/>
                <a:gd name="T77" fmla="*/ 826 h 1113"/>
                <a:gd name="T78" fmla="*/ 416 w 529"/>
                <a:gd name="T79" fmla="*/ 881 h 1113"/>
                <a:gd name="T80" fmla="*/ 426 w 529"/>
                <a:gd name="T81" fmla="*/ 929 h 1113"/>
                <a:gd name="T82" fmla="*/ 437 w 529"/>
                <a:gd name="T83" fmla="*/ 970 h 1113"/>
                <a:gd name="T84" fmla="*/ 447 w 529"/>
                <a:gd name="T85" fmla="*/ 1003 h 1113"/>
                <a:gd name="T86" fmla="*/ 458 w 529"/>
                <a:gd name="T87" fmla="*/ 1032 h 1113"/>
                <a:gd name="T88" fmla="*/ 468 w 529"/>
                <a:gd name="T89" fmla="*/ 1054 h 1113"/>
                <a:gd name="T90" fmla="*/ 479 w 529"/>
                <a:gd name="T91" fmla="*/ 1070 h 1113"/>
                <a:gd name="T92" fmla="*/ 489 w 529"/>
                <a:gd name="T93" fmla="*/ 1084 h 1113"/>
                <a:gd name="T94" fmla="*/ 500 w 529"/>
                <a:gd name="T95" fmla="*/ 1092 h 1113"/>
                <a:gd name="T96" fmla="*/ 510 w 529"/>
                <a:gd name="T97" fmla="*/ 1099 h 1113"/>
                <a:gd name="T98" fmla="*/ 520 w 529"/>
                <a:gd name="T99" fmla="*/ 1105 h 1113"/>
                <a:gd name="T100" fmla="*/ 0 w 529"/>
                <a:gd name="T101" fmla="*/ 1112 h 11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29" h="1113">
                  <a:moveTo>
                    <a:pt x="0" y="1112"/>
                  </a:moveTo>
                  <a:lnTo>
                    <a:pt x="2" y="1109"/>
                  </a:lnTo>
                  <a:lnTo>
                    <a:pt x="6" y="1109"/>
                  </a:lnTo>
                  <a:lnTo>
                    <a:pt x="8" y="1108"/>
                  </a:lnTo>
                  <a:lnTo>
                    <a:pt x="10" y="1108"/>
                  </a:lnTo>
                  <a:lnTo>
                    <a:pt x="13" y="1108"/>
                  </a:lnTo>
                  <a:lnTo>
                    <a:pt x="16" y="1105"/>
                  </a:lnTo>
                  <a:lnTo>
                    <a:pt x="18" y="1105"/>
                  </a:lnTo>
                  <a:lnTo>
                    <a:pt x="21" y="1104"/>
                  </a:lnTo>
                  <a:lnTo>
                    <a:pt x="24" y="1104"/>
                  </a:lnTo>
                  <a:lnTo>
                    <a:pt x="26" y="1102"/>
                  </a:lnTo>
                  <a:lnTo>
                    <a:pt x="29" y="1099"/>
                  </a:lnTo>
                  <a:lnTo>
                    <a:pt x="31" y="1099"/>
                  </a:lnTo>
                  <a:lnTo>
                    <a:pt x="34" y="1097"/>
                  </a:lnTo>
                  <a:lnTo>
                    <a:pt x="37" y="1096"/>
                  </a:lnTo>
                  <a:lnTo>
                    <a:pt x="39" y="1092"/>
                  </a:lnTo>
                  <a:lnTo>
                    <a:pt x="42" y="1091"/>
                  </a:lnTo>
                  <a:lnTo>
                    <a:pt x="44" y="1090"/>
                  </a:lnTo>
                  <a:lnTo>
                    <a:pt x="46" y="1086"/>
                  </a:lnTo>
                  <a:lnTo>
                    <a:pt x="50" y="1084"/>
                  </a:lnTo>
                  <a:lnTo>
                    <a:pt x="52" y="1081"/>
                  </a:lnTo>
                  <a:lnTo>
                    <a:pt x="56" y="1076"/>
                  </a:lnTo>
                  <a:lnTo>
                    <a:pt x="58" y="1075"/>
                  </a:lnTo>
                  <a:lnTo>
                    <a:pt x="60" y="1070"/>
                  </a:lnTo>
                  <a:lnTo>
                    <a:pt x="63" y="1066"/>
                  </a:lnTo>
                  <a:lnTo>
                    <a:pt x="66" y="1062"/>
                  </a:lnTo>
                  <a:lnTo>
                    <a:pt x="67" y="1057"/>
                  </a:lnTo>
                  <a:lnTo>
                    <a:pt x="71" y="1054"/>
                  </a:lnTo>
                  <a:lnTo>
                    <a:pt x="73" y="1047"/>
                  </a:lnTo>
                  <a:lnTo>
                    <a:pt x="76" y="1044"/>
                  </a:lnTo>
                  <a:lnTo>
                    <a:pt x="79" y="1037"/>
                  </a:lnTo>
                  <a:lnTo>
                    <a:pt x="80" y="1032"/>
                  </a:lnTo>
                  <a:lnTo>
                    <a:pt x="84" y="1024"/>
                  </a:lnTo>
                  <a:lnTo>
                    <a:pt x="86" y="1017"/>
                  </a:lnTo>
                  <a:lnTo>
                    <a:pt x="88" y="1011"/>
                  </a:lnTo>
                  <a:lnTo>
                    <a:pt x="92" y="1003"/>
                  </a:lnTo>
                  <a:lnTo>
                    <a:pt x="94" y="996"/>
                  </a:lnTo>
                  <a:lnTo>
                    <a:pt x="96" y="988"/>
                  </a:lnTo>
                  <a:lnTo>
                    <a:pt x="100" y="980"/>
                  </a:lnTo>
                  <a:lnTo>
                    <a:pt x="102" y="970"/>
                  </a:lnTo>
                  <a:lnTo>
                    <a:pt x="104" y="962"/>
                  </a:lnTo>
                  <a:lnTo>
                    <a:pt x="107" y="950"/>
                  </a:lnTo>
                  <a:lnTo>
                    <a:pt x="110" y="940"/>
                  </a:lnTo>
                  <a:lnTo>
                    <a:pt x="113" y="929"/>
                  </a:lnTo>
                  <a:lnTo>
                    <a:pt x="115" y="918"/>
                  </a:lnTo>
                  <a:lnTo>
                    <a:pt x="117" y="906"/>
                  </a:lnTo>
                  <a:lnTo>
                    <a:pt x="120" y="894"/>
                  </a:lnTo>
                  <a:lnTo>
                    <a:pt x="123" y="881"/>
                  </a:lnTo>
                  <a:lnTo>
                    <a:pt x="126" y="866"/>
                  </a:lnTo>
                  <a:lnTo>
                    <a:pt x="128" y="854"/>
                  </a:lnTo>
                  <a:lnTo>
                    <a:pt x="131" y="840"/>
                  </a:lnTo>
                  <a:lnTo>
                    <a:pt x="133" y="826"/>
                  </a:lnTo>
                  <a:lnTo>
                    <a:pt x="136" y="808"/>
                  </a:lnTo>
                  <a:lnTo>
                    <a:pt x="138" y="793"/>
                  </a:lnTo>
                  <a:lnTo>
                    <a:pt x="142" y="777"/>
                  </a:lnTo>
                  <a:lnTo>
                    <a:pt x="144" y="761"/>
                  </a:lnTo>
                  <a:lnTo>
                    <a:pt x="146" y="744"/>
                  </a:lnTo>
                  <a:lnTo>
                    <a:pt x="149" y="725"/>
                  </a:lnTo>
                  <a:lnTo>
                    <a:pt x="152" y="709"/>
                  </a:lnTo>
                  <a:lnTo>
                    <a:pt x="154" y="688"/>
                  </a:lnTo>
                  <a:lnTo>
                    <a:pt x="157" y="671"/>
                  </a:lnTo>
                  <a:lnTo>
                    <a:pt x="160" y="652"/>
                  </a:lnTo>
                  <a:lnTo>
                    <a:pt x="162" y="631"/>
                  </a:lnTo>
                  <a:lnTo>
                    <a:pt x="165" y="612"/>
                  </a:lnTo>
                  <a:lnTo>
                    <a:pt x="167" y="590"/>
                  </a:lnTo>
                  <a:lnTo>
                    <a:pt x="170" y="571"/>
                  </a:lnTo>
                  <a:lnTo>
                    <a:pt x="173" y="551"/>
                  </a:lnTo>
                  <a:lnTo>
                    <a:pt x="175" y="529"/>
                  </a:lnTo>
                  <a:lnTo>
                    <a:pt x="178" y="507"/>
                  </a:lnTo>
                  <a:lnTo>
                    <a:pt x="180" y="486"/>
                  </a:lnTo>
                  <a:lnTo>
                    <a:pt x="183" y="466"/>
                  </a:lnTo>
                  <a:lnTo>
                    <a:pt x="186" y="445"/>
                  </a:lnTo>
                  <a:lnTo>
                    <a:pt x="188" y="424"/>
                  </a:lnTo>
                  <a:lnTo>
                    <a:pt x="190" y="403"/>
                  </a:lnTo>
                  <a:lnTo>
                    <a:pt x="194" y="380"/>
                  </a:lnTo>
                  <a:lnTo>
                    <a:pt x="196" y="358"/>
                  </a:lnTo>
                  <a:lnTo>
                    <a:pt x="198" y="338"/>
                  </a:lnTo>
                  <a:lnTo>
                    <a:pt x="202" y="317"/>
                  </a:lnTo>
                  <a:lnTo>
                    <a:pt x="204" y="298"/>
                  </a:lnTo>
                  <a:lnTo>
                    <a:pt x="207" y="278"/>
                  </a:lnTo>
                  <a:lnTo>
                    <a:pt x="209" y="259"/>
                  </a:lnTo>
                  <a:lnTo>
                    <a:pt x="212" y="237"/>
                  </a:lnTo>
                  <a:lnTo>
                    <a:pt x="215" y="220"/>
                  </a:lnTo>
                  <a:lnTo>
                    <a:pt x="217" y="203"/>
                  </a:lnTo>
                  <a:lnTo>
                    <a:pt x="220" y="184"/>
                  </a:lnTo>
                  <a:lnTo>
                    <a:pt x="222" y="167"/>
                  </a:lnTo>
                  <a:lnTo>
                    <a:pt x="225" y="150"/>
                  </a:lnTo>
                  <a:lnTo>
                    <a:pt x="228" y="132"/>
                  </a:lnTo>
                  <a:lnTo>
                    <a:pt x="230" y="119"/>
                  </a:lnTo>
                  <a:lnTo>
                    <a:pt x="233" y="103"/>
                  </a:lnTo>
                  <a:lnTo>
                    <a:pt x="236" y="90"/>
                  </a:lnTo>
                  <a:lnTo>
                    <a:pt x="238" y="78"/>
                  </a:lnTo>
                  <a:lnTo>
                    <a:pt x="242" y="64"/>
                  </a:lnTo>
                  <a:lnTo>
                    <a:pt x="243" y="54"/>
                  </a:lnTo>
                  <a:lnTo>
                    <a:pt x="246" y="43"/>
                  </a:lnTo>
                  <a:lnTo>
                    <a:pt x="249" y="35"/>
                  </a:lnTo>
                  <a:lnTo>
                    <a:pt x="252" y="26"/>
                  </a:lnTo>
                  <a:lnTo>
                    <a:pt x="253" y="20"/>
                  </a:lnTo>
                  <a:lnTo>
                    <a:pt x="256" y="15"/>
                  </a:lnTo>
                  <a:lnTo>
                    <a:pt x="259" y="10"/>
                  </a:lnTo>
                  <a:lnTo>
                    <a:pt x="262" y="5"/>
                  </a:lnTo>
                  <a:lnTo>
                    <a:pt x="264" y="3"/>
                  </a:lnTo>
                  <a:lnTo>
                    <a:pt x="267" y="3"/>
                  </a:lnTo>
                  <a:lnTo>
                    <a:pt x="269" y="0"/>
                  </a:lnTo>
                  <a:lnTo>
                    <a:pt x="273" y="3"/>
                  </a:lnTo>
                  <a:lnTo>
                    <a:pt x="274" y="3"/>
                  </a:lnTo>
                  <a:lnTo>
                    <a:pt x="276" y="5"/>
                  </a:lnTo>
                  <a:lnTo>
                    <a:pt x="280" y="10"/>
                  </a:lnTo>
                  <a:lnTo>
                    <a:pt x="282" y="15"/>
                  </a:lnTo>
                  <a:lnTo>
                    <a:pt x="286" y="20"/>
                  </a:lnTo>
                  <a:lnTo>
                    <a:pt x="288" y="26"/>
                  </a:lnTo>
                  <a:lnTo>
                    <a:pt x="290" y="35"/>
                  </a:lnTo>
                  <a:lnTo>
                    <a:pt x="293" y="43"/>
                  </a:lnTo>
                  <a:lnTo>
                    <a:pt x="295" y="54"/>
                  </a:lnTo>
                  <a:lnTo>
                    <a:pt x="298" y="64"/>
                  </a:lnTo>
                  <a:lnTo>
                    <a:pt x="301" y="78"/>
                  </a:lnTo>
                  <a:lnTo>
                    <a:pt x="303" y="90"/>
                  </a:lnTo>
                  <a:lnTo>
                    <a:pt x="306" y="103"/>
                  </a:lnTo>
                  <a:lnTo>
                    <a:pt x="309" y="119"/>
                  </a:lnTo>
                  <a:lnTo>
                    <a:pt x="311" y="132"/>
                  </a:lnTo>
                  <a:lnTo>
                    <a:pt x="314" y="150"/>
                  </a:lnTo>
                  <a:lnTo>
                    <a:pt x="316" y="167"/>
                  </a:lnTo>
                  <a:lnTo>
                    <a:pt x="319" y="184"/>
                  </a:lnTo>
                  <a:lnTo>
                    <a:pt x="322" y="203"/>
                  </a:lnTo>
                  <a:lnTo>
                    <a:pt x="324" y="220"/>
                  </a:lnTo>
                  <a:lnTo>
                    <a:pt x="326" y="237"/>
                  </a:lnTo>
                  <a:lnTo>
                    <a:pt x="330" y="259"/>
                  </a:lnTo>
                  <a:lnTo>
                    <a:pt x="332" y="278"/>
                  </a:lnTo>
                  <a:lnTo>
                    <a:pt x="334" y="298"/>
                  </a:lnTo>
                  <a:lnTo>
                    <a:pt x="338" y="317"/>
                  </a:lnTo>
                  <a:lnTo>
                    <a:pt x="340" y="338"/>
                  </a:lnTo>
                  <a:lnTo>
                    <a:pt x="343" y="358"/>
                  </a:lnTo>
                  <a:lnTo>
                    <a:pt x="345" y="380"/>
                  </a:lnTo>
                  <a:lnTo>
                    <a:pt x="348" y="403"/>
                  </a:lnTo>
                  <a:lnTo>
                    <a:pt x="351" y="424"/>
                  </a:lnTo>
                  <a:lnTo>
                    <a:pt x="353" y="445"/>
                  </a:lnTo>
                  <a:lnTo>
                    <a:pt x="356" y="466"/>
                  </a:lnTo>
                  <a:lnTo>
                    <a:pt x="359" y="486"/>
                  </a:lnTo>
                  <a:lnTo>
                    <a:pt x="361" y="507"/>
                  </a:lnTo>
                  <a:lnTo>
                    <a:pt x="364" y="529"/>
                  </a:lnTo>
                  <a:lnTo>
                    <a:pt x="366" y="551"/>
                  </a:lnTo>
                  <a:lnTo>
                    <a:pt x="369" y="571"/>
                  </a:lnTo>
                  <a:lnTo>
                    <a:pt x="372" y="590"/>
                  </a:lnTo>
                  <a:lnTo>
                    <a:pt x="374" y="612"/>
                  </a:lnTo>
                  <a:lnTo>
                    <a:pt x="376" y="631"/>
                  </a:lnTo>
                  <a:lnTo>
                    <a:pt x="379" y="652"/>
                  </a:lnTo>
                  <a:lnTo>
                    <a:pt x="382" y="671"/>
                  </a:lnTo>
                  <a:lnTo>
                    <a:pt x="384" y="688"/>
                  </a:lnTo>
                  <a:lnTo>
                    <a:pt x="388" y="709"/>
                  </a:lnTo>
                  <a:lnTo>
                    <a:pt x="389" y="725"/>
                  </a:lnTo>
                  <a:lnTo>
                    <a:pt x="392" y="744"/>
                  </a:lnTo>
                  <a:lnTo>
                    <a:pt x="395" y="761"/>
                  </a:lnTo>
                  <a:lnTo>
                    <a:pt x="397" y="777"/>
                  </a:lnTo>
                  <a:lnTo>
                    <a:pt x="400" y="793"/>
                  </a:lnTo>
                  <a:lnTo>
                    <a:pt x="402" y="808"/>
                  </a:lnTo>
                  <a:lnTo>
                    <a:pt x="405" y="826"/>
                  </a:lnTo>
                  <a:lnTo>
                    <a:pt x="409" y="840"/>
                  </a:lnTo>
                  <a:lnTo>
                    <a:pt x="410" y="854"/>
                  </a:lnTo>
                  <a:lnTo>
                    <a:pt x="413" y="866"/>
                  </a:lnTo>
                  <a:lnTo>
                    <a:pt x="416" y="881"/>
                  </a:lnTo>
                  <a:lnTo>
                    <a:pt x="418" y="894"/>
                  </a:lnTo>
                  <a:lnTo>
                    <a:pt x="422" y="906"/>
                  </a:lnTo>
                  <a:lnTo>
                    <a:pt x="424" y="918"/>
                  </a:lnTo>
                  <a:lnTo>
                    <a:pt x="426" y="929"/>
                  </a:lnTo>
                  <a:lnTo>
                    <a:pt x="429" y="940"/>
                  </a:lnTo>
                  <a:lnTo>
                    <a:pt x="432" y="950"/>
                  </a:lnTo>
                  <a:lnTo>
                    <a:pt x="434" y="962"/>
                  </a:lnTo>
                  <a:lnTo>
                    <a:pt x="437" y="970"/>
                  </a:lnTo>
                  <a:lnTo>
                    <a:pt x="439" y="980"/>
                  </a:lnTo>
                  <a:lnTo>
                    <a:pt x="442" y="988"/>
                  </a:lnTo>
                  <a:lnTo>
                    <a:pt x="445" y="996"/>
                  </a:lnTo>
                  <a:lnTo>
                    <a:pt x="447" y="1003"/>
                  </a:lnTo>
                  <a:lnTo>
                    <a:pt x="450" y="1011"/>
                  </a:lnTo>
                  <a:lnTo>
                    <a:pt x="452" y="1017"/>
                  </a:lnTo>
                  <a:lnTo>
                    <a:pt x="455" y="1024"/>
                  </a:lnTo>
                  <a:lnTo>
                    <a:pt x="458" y="1032"/>
                  </a:lnTo>
                  <a:lnTo>
                    <a:pt x="460" y="1037"/>
                  </a:lnTo>
                  <a:lnTo>
                    <a:pt x="462" y="1044"/>
                  </a:lnTo>
                  <a:lnTo>
                    <a:pt x="466" y="1047"/>
                  </a:lnTo>
                  <a:lnTo>
                    <a:pt x="468" y="1054"/>
                  </a:lnTo>
                  <a:lnTo>
                    <a:pt x="470" y="1057"/>
                  </a:lnTo>
                  <a:lnTo>
                    <a:pt x="474" y="1062"/>
                  </a:lnTo>
                  <a:lnTo>
                    <a:pt x="476" y="1066"/>
                  </a:lnTo>
                  <a:lnTo>
                    <a:pt x="479" y="1070"/>
                  </a:lnTo>
                  <a:lnTo>
                    <a:pt x="482" y="1075"/>
                  </a:lnTo>
                  <a:lnTo>
                    <a:pt x="484" y="1076"/>
                  </a:lnTo>
                  <a:lnTo>
                    <a:pt x="487" y="1081"/>
                  </a:lnTo>
                  <a:lnTo>
                    <a:pt x="489" y="1084"/>
                  </a:lnTo>
                  <a:lnTo>
                    <a:pt x="491" y="1086"/>
                  </a:lnTo>
                  <a:lnTo>
                    <a:pt x="495" y="1090"/>
                  </a:lnTo>
                  <a:lnTo>
                    <a:pt x="497" y="1091"/>
                  </a:lnTo>
                  <a:lnTo>
                    <a:pt x="500" y="1092"/>
                  </a:lnTo>
                  <a:lnTo>
                    <a:pt x="502" y="1096"/>
                  </a:lnTo>
                  <a:lnTo>
                    <a:pt x="504" y="1097"/>
                  </a:lnTo>
                  <a:lnTo>
                    <a:pt x="508" y="1099"/>
                  </a:lnTo>
                  <a:lnTo>
                    <a:pt x="510" y="1099"/>
                  </a:lnTo>
                  <a:lnTo>
                    <a:pt x="512" y="1102"/>
                  </a:lnTo>
                  <a:lnTo>
                    <a:pt x="516" y="1104"/>
                  </a:lnTo>
                  <a:lnTo>
                    <a:pt x="518" y="1104"/>
                  </a:lnTo>
                  <a:lnTo>
                    <a:pt x="520" y="1105"/>
                  </a:lnTo>
                  <a:lnTo>
                    <a:pt x="524" y="1105"/>
                  </a:lnTo>
                  <a:lnTo>
                    <a:pt x="525" y="1108"/>
                  </a:lnTo>
                  <a:lnTo>
                    <a:pt x="528" y="1108"/>
                  </a:lnTo>
                  <a:lnTo>
                    <a:pt x="0" y="1112"/>
                  </a:lnTo>
                </a:path>
              </a:pathLst>
            </a:custGeom>
            <a:noFill/>
            <a:ln w="9525"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7"/>
            <p:cNvSpPr>
              <a:spLocks/>
            </p:cNvSpPr>
            <p:nvPr/>
          </p:nvSpPr>
          <p:spPr bwMode="auto">
            <a:xfrm>
              <a:off x="2214" y="3415"/>
              <a:ext cx="273" cy="28"/>
            </a:xfrm>
            <a:custGeom>
              <a:avLst/>
              <a:gdLst>
                <a:gd name="T0" fmla="*/ 4 w 273"/>
                <a:gd name="T1" fmla="*/ 8 h 28"/>
                <a:gd name="T2" fmla="*/ 45 w 273"/>
                <a:gd name="T3" fmla="*/ 7 h 28"/>
                <a:gd name="T4" fmla="*/ 270 w 273"/>
                <a:gd name="T5" fmla="*/ 0 h 28"/>
                <a:gd name="T6" fmla="*/ 272 w 273"/>
                <a:gd name="T7" fmla="*/ 27 h 28"/>
                <a:gd name="T8" fmla="*/ 0 w 273"/>
                <a:gd name="T9" fmla="*/ 21 h 28"/>
                <a:gd name="T10" fmla="*/ 4 w 273"/>
                <a:gd name="T11" fmla="*/ 8 h 28"/>
                <a:gd name="T12" fmla="*/ 4 w 273"/>
                <a:gd name="T13" fmla="*/ 8 h 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3" h="28">
                  <a:moveTo>
                    <a:pt x="4" y="8"/>
                  </a:moveTo>
                  <a:lnTo>
                    <a:pt x="45" y="7"/>
                  </a:lnTo>
                  <a:lnTo>
                    <a:pt x="270" y="0"/>
                  </a:lnTo>
                  <a:lnTo>
                    <a:pt x="272" y="27"/>
                  </a:lnTo>
                  <a:lnTo>
                    <a:pt x="0" y="21"/>
                  </a:lnTo>
                  <a:lnTo>
                    <a:pt x="4" y="8"/>
                  </a:lnTo>
                </a:path>
              </a:pathLst>
            </a:custGeom>
            <a:solidFill>
              <a:srgbClr val="FFFFFF"/>
            </a:solidFill>
            <a:ln w="19050"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8"/>
            <p:cNvSpPr>
              <a:spLocks/>
            </p:cNvSpPr>
            <p:nvPr/>
          </p:nvSpPr>
          <p:spPr bwMode="auto">
            <a:xfrm>
              <a:off x="2503" y="3414"/>
              <a:ext cx="272" cy="29"/>
            </a:xfrm>
            <a:custGeom>
              <a:avLst/>
              <a:gdLst>
                <a:gd name="T0" fmla="*/ 261 w 272"/>
                <a:gd name="T1" fmla="*/ 8 h 29"/>
                <a:gd name="T2" fmla="*/ 225 w 272"/>
                <a:gd name="T3" fmla="*/ 8 h 29"/>
                <a:gd name="T4" fmla="*/ 0 w 272"/>
                <a:gd name="T5" fmla="*/ 0 h 29"/>
                <a:gd name="T6" fmla="*/ 0 w 272"/>
                <a:gd name="T7" fmla="*/ 28 h 29"/>
                <a:gd name="T8" fmla="*/ 271 w 272"/>
                <a:gd name="T9" fmla="*/ 22 h 29"/>
                <a:gd name="T10" fmla="*/ 261 w 272"/>
                <a:gd name="T11" fmla="*/ 8 h 29"/>
                <a:gd name="T12" fmla="*/ 261 w 272"/>
                <a:gd name="T13" fmla="*/ 8 h 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2" h="29">
                  <a:moveTo>
                    <a:pt x="261" y="8"/>
                  </a:moveTo>
                  <a:lnTo>
                    <a:pt x="225" y="8"/>
                  </a:lnTo>
                  <a:lnTo>
                    <a:pt x="0" y="0"/>
                  </a:lnTo>
                  <a:lnTo>
                    <a:pt x="0" y="28"/>
                  </a:lnTo>
                  <a:lnTo>
                    <a:pt x="271" y="22"/>
                  </a:lnTo>
                  <a:lnTo>
                    <a:pt x="261" y="8"/>
                  </a:lnTo>
                </a:path>
              </a:pathLst>
            </a:custGeom>
            <a:solidFill>
              <a:srgbClr val="FFFFFF"/>
            </a:solidFill>
            <a:ln w="19050"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9"/>
            <p:cNvSpPr>
              <a:spLocks/>
            </p:cNvSpPr>
            <p:nvPr/>
          </p:nvSpPr>
          <p:spPr bwMode="auto">
            <a:xfrm>
              <a:off x="2402" y="2316"/>
              <a:ext cx="529" cy="1113"/>
            </a:xfrm>
            <a:custGeom>
              <a:avLst/>
              <a:gdLst>
                <a:gd name="T0" fmla="*/ 8 w 529"/>
                <a:gd name="T1" fmla="*/ 1108 h 1113"/>
                <a:gd name="T2" fmla="*/ 18 w 529"/>
                <a:gd name="T3" fmla="*/ 1105 h 1113"/>
                <a:gd name="T4" fmla="*/ 28 w 529"/>
                <a:gd name="T5" fmla="*/ 1099 h 1113"/>
                <a:gd name="T6" fmla="*/ 39 w 529"/>
                <a:gd name="T7" fmla="*/ 1092 h 1113"/>
                <a:gd name="T8" fmla="*/ 50 w 529"/>
                <a:gd name="T9" fmla="*/ 1084 h 1113"/>
                <a:gd name="T10" fmla="*/ 60 w 529"/>
                <a:gd name="T11" fmla="*/ 1070 h 1113"/>
                <a:gd name="T12" fmla="*/ 71 w 529"/>
                <a:gd name="T13" fmla="*/ 1054 h 1113"/>
                <a:gd name="T14" fmla="*/ 81 w 529"/>
                <a:gd name="T15" fmla="*/ 1032 h 1113"/>
                <a:gd name="T16" fmla="*/ 92 w 529"/>
                <a:gd name="T17" fmla="*/ 1003 h 1113"/>
                <a:gd name="T18" fmla="*/ 101 w 529"/>
                <a:gd name="T19" fmla="*/ 970 h 1113"/>
                <a:gd name="T20" fmla="*/ 113 w 529"/>
                <a:gd name="T21" fmla="*/ 929 h 1113"/>
                <a:gd name="T22" fmla="*/ 122 w 529"/>
                <a:gd name="T23" fmla="*/ 881 h 1113"/>
                <a:gd name="T24" fmla="*/ 132 w 529"/>
                <a:gd name="T25" fmla="*/ 826 h 1113"/>
                <a:gd name="T26" fmla="*/ 144 w 529"/>
                <a:gd name="T27" fmla="*/ 761 h 1113"/>
                <a:gd name="T28" fmla="*/ 154 w 529"/>
                <a:gd name="T29" fmla="*/ 688 h 1113"/>
                <a:gd name="T30" fmla="*/ 165 w 529"/>
                <a:gd name="T31" fmla="*/ 612 h 1113"/>
                <a:gd name="T32" fmla="*/ 175 w 529"/>
                <a:gd name="T33" fmla="*/ 529 h 1113"/>
                <a:gd name="T34" fmla="*/ 186 w 529"/>
                <a:gd name="T35" fmla="*/ 445 h 1113"/>
                <a:gd name="T36" fmla="*/ 196 w 529"/>
                <a:gd name="T37" fmla="*/ 358 h 1113"/>
                <a:gd name="T38" fmla="*/ 207 w 529"/>
                <a:gd name="T39" fmla="*/ 278 h 1113"/>
                <a:gd name="T40" fmla="*/ 217 w 529"/>
                <a:gd name="T41" fmla="*/ 203 h 1113"/>
                <a:gd name="T42" fmla="*/ 228 w 529"/>
                <a:gd name="T43" fmla="*/ 132 h 1113"/>
                <a:gd name="T44" fmla="*/ 237 w 529"/>
                <a:gd name="T45" fmla="*/ 78 h 1113"/>
                <a:gd name="T46" fmla="*/ 248 w 529"/>
                <a:gd name="T47" fmla="*/ 35 h 1113"/>
                <a:gd name="T48" fmla="*/ 258 w 529"/>
                <a:gd name="T49" fmla="*/ 10 h 1113"/>
                <a:gd name="T50" fmla="*/ 268 w 529"/>
                <a:gd name="T51" fmla="*/ 0 h 1113"/>
                <a:gd name="T52" fmla="*/ 280 w 529"/>
                <a:gd name="T53" fmla="*/ 10 h 1113"/>
                <a:gd name="T54" fmla="*/ 290 w 529"/>
                <a:gd name="T55" fmla="*/ 35 h 1113"/>
                <a:gd name="T56" fmla="*/ 301 w 529"/>
                <a:gd name="T57" fmla="*/ 78 h 1113"/>
                <a:gd name="T58" fmla="*/ 310 w 529"/>
                <a:gd name="T59" fmla="*/ 132 h 1113"/>
                <a:gd name="T60" fmla="*/ 322 w 529"/>
                <a:gd name="T61" fmla="*/ 203 h 1113"/>
                <a:gd name="T62" fmla="*/ 332 w 529"/>
                <a:gd name="T63" fmla="*/ 278 h 1113"/>
                <a:gd name="T64" fmla="*/ 343 w 529"/>
                <a:gd name="T65" fmla="*/ 358 h 1113"/>
                <a:gd name="T66" fmla="*/ 353 w 529"/>
                <a:gd name="T67" fmla="*/ 445 h 1113"/>
                <a:gd name="T68" fmla="*/ 364 w 529"/>
                <a:gd name="T69" fmla="*/ 529 h 1113"/>
                <a:gd name="T70" fmla="*/ 374 w 529"/>
                <a:gd name="T71" fmla="*/ 612 h 1113"/>
                <a:gd name="T72" fmla="*/ 384 w 529"/>
                <a:gd name="T73" fmla="*/ 688 h 1113"/>
                <a:gd name="T74" fmla="*/ 395 w 529"/>
                <a:gd name="T75" fmla="*/ 761 h 1113"/>
                <a:gd name="T76" fmla="*/ 404 w 529"/>
                <a:gd name="T77" fmla="*/ 826 h 1113"/>
                <a:gd name="T78" fmla="*/ 416 w 529"/>
                <a:gd name="T79" fmla="*/ 881 h 1113"/>
                <a:gd name="T80" fmla="*/ 426 w 529"/>
                <a:gd name="T81" fmla="*/ 929 h 1113"/>
                <a:gd name="T82" fmla="*/ 437 w 529"/>
                <a:gd name="T83" fmla="*/ 970 h 1113"/>
                <a:gd name="T84" fmla="*/ 447 w 529"/>
                <a:gd name="T85" fmla="*/ 1003 h 1113"/>
                <a:gd name="T86" fmla="*/ 458 w 529"/>
                <a:gd name="T87" fmla="*/ 1032 h 1113"/>
                <a:gd name="T88" fmla="*/ 468 w 529"/>
                <a:gd name="T89" fmla="*/ 1054 h 1113"/>
                <a:gd name="T90" fmla="*/ 479 w 529"/>
                <a:gd name="T91" fmla="*/ 1070 h 1113"/>
                <a:gd name="T92" fmla="*/ 489 w 529"/>
                <a:gd name="T93" fmla="*/ 1084 h 1113"/>
                <a:gd name="T94" fmla="*/ 500 w 529"/>
                <a:gd name="T95" fmla="*/ 1092 h 1113"/>
                <a:gd name="T96" fmla="*/ 510 w 529"/>
                <a:gd name="T97" fmla="*/ 1099 h 1113"/>
                <a:gd name="T98" fmla="*/ 520 w 529"/>
                <a:gd name="T99" fmla="*/ 1105 h 1113"/>
                <a:gd name="T100" fmla="*/ 0 w 529"/>
                <a:gd name="T101" fmla="*/ 1112 h 11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29" h="1113">
                  <a:moveTo>
                    <a:pt x="0" y="1112"/>
                  </a:moveTo>
                  <a:lnTo>
                    <a:pt x="2" y="1109"/>
                  </a:lnTo>
                  <a:lnTo>
                    <a:pt x="5" y="1109"/>
                  </a:lnTo>
                  <a:lnTo>
                    <a:pt x="8" y="1108"/>
                  </a:lnTo>
                  <a:lnTo>
                    <a:pt x="10" y="1108"/>
                  </a:lnTo>
                  <a:lnTo>
                    <a:pt x="13" y="1108"/>
                  </a:lnTo>
                  <a:lnTo>
                    <a:pt x="15" y="1105"/>
                  </a:lnTo>
                  <a:lnTo>
                    <a:pt x="18" y="1105"/>
                  </a:lnTo>
                  <a:lnTo>
                    <a:pt x="21" y="1104"/>
                  </a:lnTo>
                  <a:lnTo>
                    <a:pt x="23" y="1104"/>
                  </a:lnTo>
                  <a:lnTo>
                    <a:pt x="25" y="1102"/>
                  </a:lnTo>
                  <a:lnTo>
                    <a:pt x="28" y="1099"/>
                  </a:lnTo>
                  <a:lnTo>
                    <a:pt x="31" y="1099"/>
                  </a:lnTo>
                  <a:lnTo>
                    <a:pt x="34" y="1097"/>
                  </a:lnTo>
                  <a:lnTo>
                    <a:pt x="36" y="1096"/>
                  </a:lnTo>
                  <a:lnTo>
                    <a:pt x="39" y="1092"/>
                  </a:lnTo>
                  <a:lnTo>
                    <a:pt x="42" y="1091"/>
                  </a:lnTo>
                  <a:lnTo>
                    <a:pt x="44" y="1090"/>
                  </a:lnTo>
                  <a:lnTo>
                    <a:pt x="46" y="1086"/>
                  </a:lnTo>
                  <a:lnTo>
                    <a:pt x="50" y="1084"/>
                  </a:lnTo>
                  <a:lnTo>
                    <a:pt x="52" y="1081"/>
                  </a:lnTo>
                  <a:lnTo>
                    <a:pt x="55" y="1076"/>
                  </a:lnTo>
                  <a:lnTo>
                    <a:pt x="58" y="1075"/>
                  </a:lnTo>
                  <a:lnTo>
                    <a:pt x="60" y="1070"/>
                  </a:lnTo>
                  <a:lnTo>
                    <a:pt x="63" y="1066"/>
                  </a:lnTo>
                  <a:lnTo>
                    <a:pt x="65" y="1062"/>
                  </a:lnTo>
                  <a:lnTo>
                    <a:pt x="67" y="1057"/>
                  </a:lnTo>
                  <a:lnTo>
                    <a:pt x="71" y="1054"/>
                  </a:lnTo>
                  <a:lnTo>
                    <a:pt x="73" y="1047"/>
                  </a:lnTo>
                  <a:lnTo>
                    <a:pt x="75" y="1044"/>
                  </a:lnTo>
                  <a:lnTo>
                    <a:pt x="78" y="1037"/>
                  </a:lnTo>
                  <a:lnTo>
                    <a:pt x="81" y="1032"/>
                  </a:lnTo>
                  <a:lnTo>
                    <a:pt x="84" y="1024"/>
                  </a:lnTo>
                  <a:lnTo>
                    <a:pt x="86" y="1017"/>
                  </a:lnTo>
                  <a:lnTo>
                    <a:pt x="88" y="1011"/>
                  </a:lnTo>
                  <a:lnTo>
                    <a:pt x="92" y="1003"/>
                  </a:lnTo>
                  <a:lnTo>
                    <a:pt x="94" y="996"/>
                  </a:lnTo>
                  <a:lnTo>
                    <a:pt x="96" y="988"/>
                  </a:lnTo>
                  <a:lnTo>
                    <a:pt x="100" y="980"/>
                  </a:lnTo>
                  <a:lnTo>
                    <a:pt x="101" y="970"/>
                  </a:lnTo>
                  <a:lnTo>
                    <a:pt x="104" y="962"/>
                  </a:lnTo>
                  <a:lnTo>
                    <a:pt x="107" y="950"/>
                  </a:lnTo>
                  <a:lnTo>
                    <a:pt x="110" y="940"/>
                  </a:lnTo>
                  <a:lnTo>
                    <a:pt x="113" y="929"/>
                  </a:lnTo>
                  <a:lnTo>
                    <a:pt x="115" y="918"/>
                  </a:lnTo>
                  <a:lnTo>
                    <a:pt x="117" y="906"/>
                  </a:lnTo>
                  <a:lnTo>
                    <a:pt x="121" y="894"/>
                  </a:lnTo>
                  <a:lnTo>
                    <a:pt x="122" y="881"/>
                  </a:lnTo>
                  <a:lnTo>
                    <a:pt x="125" y="866"/>
                  </a:lnTo>
                  <a:lnTo>
                    <a:pt x="128" y="854"/>
                  </a:lnTo>
                  <a:lnTo>
                    <a:pt x="131" y="840"/>
                  </a:lnTo>
                  <a:lnTo>
                    <a:pt x="132" y="826"/>
                  </a:lnTo>
                  <a:lnTo>
                    <a:pt x="136" y="808"/>
                  </a:lnTo>
                  <a:lnTo>
                    <a:pt x="138" y="793"/>
                  </a:lnTo>
                  <a:lnTo>
                    <a:pt x="141" y="777"/>
                  </a:lnTo>
                  <a:lnTo>
                    <a:pt x="144" y="761"/>
                  </a:lnTo>
                  <a:lnTo>
                    <a:pt x="146" y="744"/>
                  </a:lnTo>
                  <a:lnTo>
                    <a:pt x="149" y="725"/>
                  </a:lnTo>
                  <a:lnTo>
                    <a:pt x="151" y="709"/>
                  </a:lnTo>
                  <a:lnTo>
                    <a:pt x="154" y="688"/>
                  </a:lnTo>
                  <a:lnTo>
                    <a:pt x="157" y="671"/>
                  </a:lnTo>
                  <a:lnTo>
                    <a:pt x="159" y="652"/>
                  </a:lnTo>
                  <a:lnTo>
                    <a:pt x="161" y="631"/>
                  </a:lnTo>
                  <a:lnTo>
                    <a:pt x="165" y="612"/>
                  </a:lnTo>
                  <a:lnTo>
                    <a:pt x="167" y="590"/>
                  </a:lnTo>
                  <a:lnTo>
                    <a:pt x="170" y="571"/>
                  </a:lnTo>
                  <a:lnTo>
                    <a:pt x="172" y="551"/>
                  </a:lnTo>
                  <a:lnTo>
                    <a:pt x="175" y="529"/>
                  </a:lnTo>
                  <a:lnTo>
                    <a:pt x="178" y="507"/>
                  </a:lnTo>
                  <a:lnTo>
                    <a:pt x="180" y="486"/>
                  </a:lnTo>
                  <a:lnTo>
                    <a:pt x="182" y="466"/>
                  </a:lnTo>
                  <a:lnTo>
                    <a:pt x="186" y="445"/>
                  </a:lnTo>
                  <a:lnTo>
                    <a:pt x="188" y="424"/>
                  </a:lnTo>
                  <a:lnTo>
                    <a:pt x="190" y="403"/>
                  </a:lnTo>
                  <a:lnTo>
                    <a:pt x="194" y="380"/>
                  </a:lnTo>
                  <a:lnTo>
                    <a:pt x="196" y="358"/>
                  </a:lnTo>
                  <a:lnTo>
                    <a:pt x="198" y="338"/>
                  </a:lnTo>
                  <a:lnTo>
                    <a:pt x="201" y="317"/>
                  </a:lnTo>
                  <a:lnTo>
                    <a:pt x="203" y="298"/>
                  </a:lnTo>
                  <a:lnTo>
                    <a:pt x="207" y="278"/>
                  </a:lnTo>
                  <a:lnTo>
                    <a:pt x="209" y="259"/>
                  </a:lnTo>
                  <a:lnTo>
                    <a:pt x="211" y="237"/>
                  </a:lnTo>
                  <a:lnTo>
                    <a:pt x="215" y="220"/>
                  </a:lnTo>
                  <a:lnTo>
                    <a:pt x="217" y="203"/>
                  </a:lnTo>
                  <a:lnTo>
                    <a:pt x="220" y="184"/>
                  </a:lnTo>
                  <a:lnTo>
                    <a:pt x="222" y="167"/>
                  </a:lnTo>
                  <a:lnTo>
                    <a:pt x="224" y="150"/>
                  </a:lnTo>
                  <a:lnTo>
                    <a:pt x="228" y="132"/>
                  </a:lnTo>
                  <a:lnTo>
                    <a:pt x="230" y="119"/>
                  </a:lnTo>
                  <a:lnTo>
                    <a:pt x="232" y="103"/>
                  </a:lnTo>
                  <a:lnTo>
                    <a:pt x="236" y="90"/>
                  </a:lnTo>
                  <a:lnTo>
                    <a:pt x="237" y="78"/>
                  </a:lnTo>
                  <a:lnTo>
                    <a:pt x="241" y="64"/>
                  </a:lnTo>
                  <a:lnTo>
                    <a:pt x="243" y="54"/>
                  </a:lnTo>
                  <a:lnTo>
                    <a:pt x="246" y="43"/>
                  </a:lnTo>
                  <a:lnTo>
                    <a:pt x="248" y="35"/>
                  </a:lnTo>
                  <a:lnTo>
                    <a:pt x="251" y="26"/>
                  </a:lnTo>
                  <a:lnTo>
                    <a:pt x="254" y="20"/>
                  </a:lnTo>
                  <a:lnTo>
                    <a:pt x="257" y="15"/>
                  </a:lnTo>
                  <a:lnTo>
                    <a:pt x="258" y="10"/>
                  </a:lnTo>
                  <a:lnTo>
                    <a:pt x="261" y="5"/>
                  </a:lnTo>
                  <a:lnTo>
                    <a:pt x="264" y="3"/>
                  </a:lnTo>
                  <a:lnTo>
                    <a:pt x="267" y="3"/>
                  </a:lnTo>
                  <a:lnTo>
                    <a:pt x="268" y="0"/>
                  </a:lnTo>
                  <a:lnTo>
                    <a:pt x="272" y="3"/>
                  </a:lnTo>
                  <a:lnTo>
                    <a:pt x="274" y="3"/>
                  </a:lnTo>
                  <a:lnTo>
                    <a:pt x="277" y="5"/>
                  </a:lnTo>
                  <a:lnTo>
                    <a:pt x="280" y="10"/>
                  </a:lnTo>
                  <a:lnTo>
                    <a:pt x="282" y="15"/>
                  </a:lnTo>
                  <a:lnTo>
                    <a:pt x="285" y="20"/>
                  </a:lnTo>
                  <a:lnTo>
                    <a:pt x="288" y="26"/>
                  </a:lnTo>
                  <a:lnTo>
                    <a:pt x="290" y="35"/>
                  </a:lnTo>
                  <a:lnTo>
                    <a:pt x="293" y="43"/>
                  </a:lnTo>
                  <a:lnTo>
                    <a:pt x="295" y="54"/>
                  </a:lnTo>
                  <a:lnTo>
                    <a:pt x="297" y="64"/>
                  </a:lnTo>
                  <a:lnTo>
                    <a:pt x="301" y="78"/>
                  </a:lnTo>
                  <a:lnTo>
                    <a:pt x="303" y="90"/>
                  </a:lnTo>
                  <a:lnTo>
                    <a:pt x="305" y="103"/>
                  </a:lnTo>
                  <a:lnTo>
                    <a:pt x="308" y="119"/>
                  </a:lnTo>
                  <a:lnTo>
                    <a:pt x="310" y="132"/>
                  </a:lnTo>
                  <a:lnTo>
                    <a:pt x="314" y="150"/>
                  </a:lnTo>
                  <a:lnTo>
                    <a:pt x="316" y="167"/>
                  </a:lnTo>
                  <a:lnTo>
                    <a:pt x="318" y="184"/>
                  </a:lnTo>
                  <a:lnTo>
                    <a:pt x="322" y="203"/>
                  </a:lnTo>
                  <a:lnTo>
                    <a:pt x="324" y="220"/>
                  </a:lnTo>
                  <a:lnTo>
                    <a:pt x="326" y="237"/>
                  </a:lnTo>
                  <a:lnTo>
                    <a:pt x="330" y="259"/>
                  </a:lnTo>
                  <a:lnTo>
                    <a:pt x="332" y="278"/>
                  </a:lnTo>
                  <a:lnTo>
                    <a:pt x="334" y="298"/>
                  </a:lnTo>
                  <a:lnTo>
                    <a:pt x="337" y="317"/>
                  </a:lnTo>
                  <a:lnTo>
                    <a:pt x="340" y="338"/>
                  </a:lnTo>
                  <a:lnTo>
                    <a:pt x="343" y="358"/>
                  </a:lnTo>
                  <a:lnTo>
                    <a:pt x="345" y="380"/>
                  </a:lnTo>
                  <a:lnTo>
                    <a:pt x="347" y="403"/>
                  </a:lnTo>
                  <a:lnTo>
                    <a:pt x="350" y="424"/>
                  </a:lnTo>
                  <a:lnTo>
                    <a:pt x="353" y="445"/>
                  </a:lnTo>
                  <a:lnTo>
                    <a:pt x="356" y="466"/>
                  </a:lnTo>
                  <a:lnTo>
                    <a:pt x="358" y="486"/>
                  </a:lnTo>
                  <a:lnTo>
                    <a:pt x="361" y="507"/>
                  </a:lnTo>
                  <a:lnTo>
                    <a:pt x="364" y="529"/>
                  </a:lnTo>
                  <a:lnTo>
                    <a:pt x="366" y="551"/>
                  </a:lnTo>
                  <a:lnTo>
                    <a:pt x="368" y="571"/>
                  </a:lnTo>
                  <a:lnTo>
                    <a:pt x="372" y="590"/>
                  </a:lnTo>
                  <a:lnTo>
                    <a:pt x="374" y="612"/>
                  </a:lnTo>
                  <a:lnTo>
                    <a:pt x="376" y="631"/>
                  </a:lnTo>
                  <a:lnTo>
                    <a:pt x="379" y="652"/>
                  </a:lnTo>
                  <a:lnTo>
                    <a:pt x="382" y="671"/>
                  </a:lnTo>
                  <a:lnTo>
                    <a:pt x="384" y="688"/>
                  </a:lnTo>
                  <a:lnTo>
                    <a:pt x="387" y="709"/>
                  </a:lnTo>
                  <a:lnTo>
                    <a:pt x="390" y="725"/>
                  </a:lnTo>
                  <a:lnTo>
                    <a:pt x="392" y="744"/>
                  </a:lnTo>
                  <a:lnTo>
                    <a:pt x="395" y="761"/>
                  </a:lnTo>
                  <a:lnTo>
                    <a:pt x="397" y="777"/>
                  </a:lnTo>
                  <a:lnTo>
                    <a:pt x="400" y="793"/>
                  </a:lnTo>
                  <a:lnTo>
                    <a:pt x="403" y="808"/>
                  </a:lnTo>
                  <a:lnTo>
                    <a:pt x="404" y="826"/>
                  </a:lnTo>
                  <a:lnTo>
                    <a:pt x="408" y="840"/>
                  </a:lnTo>
                  <a:lnTo>
                    <a:pt x="410" y="854"/>
                  </a:lnTo>
                  <a:lnTo>
                    <a:pt x="413" y="866"/>
                  </a:lnTo>
                  <a:lnTo>
                    <a:pt x="416" y="881"/>
                  </a:lnTo>
                  <a:lnTo>
                    <a:pt x="418" y="894"/>
                  </a:lnTo>
                  <a:lnTo>
                    <a:pt x="422" y="906"/>
                  </a:lnTo>
                  <a:lnTo>
                    <a:pt x="424" y="918"/>
                  </a:lnTo>
                  <a:lnTo>
                    <a:pt x="426" y="929"/>
                  </a:lnTo>
                  <a:lnTo>
                    <a:pt x="430" y="940"/>
                  </a:lnTo>
                  <a:lnTo>
                    <a:pt x="431" y="950"/>
                  </a:lnTo>
                  <a:lnTo>
                    <a:pt x="433" y="962"/>
                  </a:lnTo>
                  <a:lnTo>
                    <a:pt x="437" y="970"/>
                  </a:lnTo>
                  <a:lnTo>
                    <a:pt x="439" y="980"/>
                  </a:lnTo>
                  <a:lnTo>
                    <a:pt x="441" y="988"/>
                  </a:lnTo>
                  <a:lnTo>
                    <a:pt x="444" y="996"/>
                  </a:lnTo>
                  <a:lnTo>
                    <a:pt x="447" y="1003"/>
                  </a:lnTo>
                  <a:lnTo>
                    <a:pt x="450" y="1011"/>
                  </a:lnTo>
                  <a:lnTo>
                    <a:pt x="452" y="1017"/>
                  </a:lnTo>
                  <a:lnTo>
                    <a:pt x="454" y="1024"/>
                  </a:lnTo>
                  <a:lnTo>
                    <a:pt x="458" y="1032"/>
                  </a:lnTo>
                  <a:lnTo>
                    <a:pt x="460" y="1037"/>
                  </a:lnTo>
                  <a:lnTo>
                    <a:pt x="462" y="1044"/>
                  </a:lnTo>
                  <a:lnTo>
                    <a:pt x="466" y="1047"/>
                  </a:lnTo>
                  <a:lnTo>
                    <a:pt x="468" y="1054"/>
                  </a:lnTo>
                  <a:lnTo>
                    <a:pt x="470" y="1057"/>
                  </a:lnTo>
                  <a:lnTo>
                    <a:pt x="473" y="1062"/>
                  </a:lnTo>
                  <a:lnTo>
                    <a:pt x="476" y="1066"/>
                  </a:lnTo>
                  <a:lnTo>
                    <a:pt x="479" y="1070"/>
                  </a:lnTo>
                  <a:lnTo>
                    <a:pt x="481" y="1075"/>
                  </a:lnTo>
                  <a:lnTo>
                    <a:pt x="484" y="1076"/>
                  </a:lnTo>
                  <a:lnTo>
                    <a:pt x="486" y="1081"/>
                  </a:lnTo>
                  <a:lnTo>
                    <a:pt x="489" y="1084"/>
                  </a:lnTo>
                  <a:lnTo>
                    <a:pt x="491" y="1086"/>
                  </a:lnTo>
                  <a:lnTo>
                    <a:pt x="494" y="1090"/>
                  </a:lnTo>
                  <a:lnTo>
                    <a:pt x="497" y="1091"/>
                  </a:lnTo>
                  <a:lnTo>
                    <a:pt x="500" y="1092"/>
                  </a:lnTo>
                  <a:lnTo>
                    <a:pt x="502" y="1096"/>
                  </a:lnTo>
                  <a:lnTo>
                    <a:pt x="504" y="1097"/>
                  </a:lnTo>
                  <a:lnTo>
                    <a:pt x="508" y="1099"/>
                  </a:lnTo>
                  <a:lnTo>
                    <a:pt x="510" y="1099"/>
                  </a:lnTo>
                  <a:lnTo>
                    <a:pt x="512" y="1102"/>
                  </a:lnTo>
                  <a:lnTo>
                    <a:pt x="516" y="1104"/>
                  </a:lnTo>
                  <a:lnTo>
                    <a:pt x="518" y="1104"/>
                  </a:lnTo>
                  <a:lnTo>
                    <a:pt x="520" y="1105"/>
                  </a:lnTo>
                  <a:lnTo>
                    <a:pt x="523" y="1105"/>
                  </a:lnTo>
                  <a:lnTo>
                    <a:pt x="526" y="1108"/>
                  </a:lnTo>
                  <a:lnTo>
                    <a:pt x="528" y="1108"/>
                  </a:lnTo>
                  <a:lnTo>
                    <a:pt x="0" y="1112"/>
                  </a:lnTo>
                </a:path>
              </a:pathLst>
            </a:custGeom>
            <a:noFill/>
            <a:ln w="9525"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30"/>
            <p:cNvSpPr>
              <a:spLocks/>
            </p:cNvSpPr>
            <p:nvPr/>
          </p:nvSpPr>
          <p:spPr bwMode="auto">
            <a:xfrm>
              <a:off x="2385" y="3415"/>
              <a:ext cx="274" cy="28"/>
            </a:xfrm>
            <a:custGeom>
              <a:avLst/>
              <a:gdLst>
                <a:gd name="T0" fmla="*/ 5 w 274"/>
                <a:gd name="T1" fmla="*/ 8 h 28"/>
                <a:gd name="T2" fmla="*/ 47 w 274"/>
                <a:gd name="T3" fmla="*/ 7 h 28"/>
                <a:gd name="T4" fmla="*/ 271 w 274"/>
                <a:gd name="T5" fmla="*/ 0 h 28"/>
                <a:gd name="T6" fmla="*/ 273 w 274"/>
                <a:gd name="T7" fmla="*/ 27 h 28"/>
                <a:gd name="T8" fmla="*/ 0 w 274"/>
                <a:gd name="T9" fmla="*/ 21 h 28"/>
                <a:gd name="T10" fmla="*/ 5 w 274"/>
                <a:gd name="T11" fmla="*/ 8 h 28"/>
                <a:gd name="T12" fmla="*/ 5 w 274"/>
                <a:gd name="T13" fmla="*/ 8 h 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28">
                  <a:moveTo>
                    <a:pt x="5" y="8"/>
                  </a:moveTo>
                  <a:lnTo>
                    <a:pt x="47" y="7"/>
                  </a:lnTo>
                  <a:lnTo>
                    <a:pt x="271" y="0"/>
                  </a:lnTo>
                  <a:lnTo>
                    <a:pt x="273" y="27"/>
                  </a:lnTo>
                  <a:lnTo>
                    <a:pt x="0" y="21"/>
                  </a:lnTo>
                  <a:lnTo>
                    <a:pt x="5" y="8"/>
                  </a:lnTo>
                </a:path>
              </a:pathLst>
            </a:custGeom>
            <a:solidFill>
              <a:srgbClr val="FFFFFF"/>
            </a:solidFill>
            <a:ln w="19050"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31"/>
            <p:cNvSpPr>
              <a:spLocks/>
            </p:cNvSpPr>
            <p:nvPr/>
          </p:nvSpPr>
          <p:spPr bwMode="auto">
            <a:xfrm>
              <a:off x="2674" y="3414"/>
              <a:ext cx="273" cy="29"/>
            </a:xfrm>
            <a:custGeom>
              <a:avLst/>
              <a:gdLst>
                <a:gd name="T0" fmla="*/ 262 w 273"/>
                <a:gd name="T1" fmla="*/ 8 h 29"/>
                <a:gd name="T2" fmla="*/ 226 w 273"/>
                <a:gd name="T3" fmla="*/ 8 h 29"/>
                <a:gd name="T4" fmla="*/ 0 w 273"/>
                <a:gd name="T5" fmla="*/ 0 h 29"/>
                <a:gd name="T6" fmla="*/ 0 w 273"/>
                <a:gd name="T7" fmla="*/ 28 h 29"/>
                <a:gd name="T8" fmla="*/ 272 w 273"/>
                <a:gd name="T9" fmla="*/ 22 h 29"/>
                <a:gd name="T10" fmla="*/ 262 w 273"/>
                <a:gd name="T11" fmla="*/ 8 h 29"/>
                <a:gd name="T12" fmla="*/ 262 w 273"/>
                <a:gd name="T13" fmla="*/ 8 h 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3" h="29">
                  <a:moveTo>
                    <a:pt x="262" y="8"/>
                  </a:moveTo>
                  <a:lnTo>
                    <a:pt x="226" y="8"/>
                  </a:lnTo>
                  <a:lnTo>
                    <a:pt x="0" y="0"/>
                  </a:lnTo>
                  <a:lnTo>
                    <a:pt x="0" y="28"/>
                  </a:lnTo>
                  <a:lnTo>
                    <a:pt x="272" y="22"/>
                  </a:lnTo>
                  <a:lnTo>
                    <a:pt x="262" y="8"/>
                  </a:lnTo>
                </a:path>
              </a:pathLst>
            </a:custGeom>
            <a:solidFill>
              <a:srgbClr val="FFFFFF"/>
            </a:solidFill>
            <a:ln w="19050"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32"/>
            <p:cNvSpPr>
              <a:spLocks/>
            </p:cNvSpPr>
            <p:nvPr/>
          </p:nvSpPr>
          <p:spPr bwMode="auto">
            <a:xfrm>
              <a:off x="2581" y="2316"/>
              <a:ext cx="528" cy="1113"/>
            </a:xfrm>
            <a:custGeom>
              <a:avLst/>
              <a:gdLst>
                <a:gd name="T0" fmla="*/ 7 w 528"/>
                <a:gd name="T1" fmla="*/ 1108 h 1113"/>
                <a:gd name="T2" fmla="*/ 18 w 528"/>
                <a:gd name="T3" fmla="*/ 1105 h 1113"/>
                <a:gd name="T4" fmla="*/ 28 w 528"/>
                <a:gd name="T5" fmla="*/ 1099 h 1113"/>
                <a:gd name="T6" fmla="*/ 38 w 528"/>
                <a:gd name="T7" fmla="*/ 1092 h 1113"/>
                <a:gd name="T8" fmla="*/ 49 w 528"/>
                <a:gd name="T9" fmla="*/ 1084 h 1113"/>
                <a:gd name="T10" fmla="*/ 59 w 528"/>
                <a:gd name="T11" fmla="*/ 1070 h 1113"/>
                <a:gd name="T12" fmla="*/ 71 w 528"/>
                <a:gd name="T13" fmla="*/ 1054 h 1113"/>
                <a:gd name="T14" fmla="*/ 80 w 528"/>
                <a:gd name="T15" fmla="*/ 1032 h 1113"/>
                <a:gd name="T16" fmla="*/ 91 w 528"/>
                <a:gd name="T17" fmla="*/ 1003 h 1113"/>
                <a:gd name="T18" fmla="*/ 101 w 528"/>
                <a:gd name="T19" fmla="*/ 970 h 1113"/>
                <a:gd name="T20" fmla="*/ 113 w 528"/>
                <a:gd name="T21" fmla="*/ 929 h 1113"/>
                <a:gd name="T22" fmla="*/ 123 w 528"/>
                <a:gd name="T23" fmla="*/ 881 h 1113"/>
                <a:gd name="T24" fmla="*/ 133 w 528"/>
                <a:gd name="T25" fmla="*/ 826 h 1113"/>
                <a:gd name="T26" fmla="*/ 144 w 528"/>
                <a:gd name="T27" fmla="*/ 761 h 1113"/>
                <a:gd name="T28" fmla="*/ 153 w 528"/>
                <a:gd name="T29" fmla="*/ 688 h 1113"/>
                <a:gd name="T30" fmla="*/ 165 w 528"/>
                <a:gd name="T31" fmla="*/ 612 h 1113"/>
                <a:gd name="T32" fmla="*/ 174 w 528"/>
                <a:gd name="T33" fmla="*/ 529 h 1113"/>
                <a:gd name="T34" fmla="*/ 186 w 528"/>
                <a:gd name="T35" fmla="*/ 445 h 1113"/>
                <a:gd name="T36" fmla="*/ 196 w 528"/>
                <a:gd name="T37" fmla="*/ 358 h 1113"/>
                <a:gd name="T38" fmla="*/ 207 w 528"/>
                <a:gd name="T39" fmla="*/ 278 h 1113"/>
                <a:gd name="T40" fmla="*/ 217 w 528"/>
                <a:gd name="T41" fmla="*/ 203 h 1113"/>
                <a:gd name="T42" fmla="*/ 227 w 528"/>
                <a:gd name="T43" fmla="*/ 132 h 1113"/>
                <a:gd name="T44" fmla="*/ 237 w 528"/>
                <a:gd name="T45" fmla="*/ 78 h 1113"/>
                <a:gd name="T46" fmla="*/ 249 w 528"/>
                <a:gd name="T47" fmla="*/ 35 h 1113"/>
                <a:gd name="T48" fmla="*/ 259 w 528"/>
                <a:gd name="T49" fmla="*/ 10 h 1113"/>
                <a:gd name="T50" fmla="*/ 269 w 528"/>
                <a:gd name="T51" fmla="*/ 0 h 1113"/>
                <a:gd name="T52" fmla="*/ 280 w 528"/>
                <a:gd name="T53" fmla="*/ 10 h 1113"/>
                <a:gd name="T54" fmla="*/ 290 w 528"/>
                <a:gd name="T55" fmla="*/ 35 h 1113"/>
                <a:gd name="T56" fmla="*/ 301 w 528"/>
                <a:gd name="T57" fmla="*/ 78 h 1113"/>
                <a:gd name="T58" fmla="*/ 311 w 528"/>
                <a:gd name="T59" fmla="*/ 132 h 1113"/>
                <a:gd name="T60" fmla="*/ 322 w 528"/>
                <a:gd name="T61" fmla="*/ 203 h 1113"/>
                <a:gd name="T62" fmla="*/ 332 w 528"/>
                <a:gd name="T63" fmla="*/ 278 h 1113"/>
                <a:gd name="T64" fmla="*/ 343 w 528"/>
                <a:gd name="T65" fmla="*/ 358 h 1113"/>
                <a:gd name="T66" fmla="*/ 353 w 528"/>
                <a:gd name="T67" fmla="*/ 445 h 1113"/>
                <a:gd name="T68" fmla="*/ 363 w 528"/>
                <a:gd name="T69" fmla="*/ 529 h 1113"/>
                <a:gd name="T70" fmla="*/ 374 w 528"/>
                <a:gd name="T71" fmla="*/ 612 h 1113"/>
                <a:gd name="T72" fmla="*/ 383 w 528"/>
                <a:gd name="T73" fmla="*/ 688 h 1113"/>
                <a:gd name="T74" fmla="*/ 395 w 528"/>
                <a:gd name="T75" fmla="*/ 761 h 1113"/>
                <a:gd name="T76" fmla="*/ 405 w 528"/>
                <a:gd name="T77" fmla="*/ 826 h 1113"/>
                <a:gd name="T78" fmla="*/ 416 w 528"/>
                <a:gd name="T79" fmla="*/ 881 h 1113"/>
                <a:gd name="T80" fmla="*/ 426 w 528"/>
                <a:gd name="T81" fmla="*/ 929 h 1113"/>
                <a:gd name="T82" fmla="*/ 437 w 528"/>
                <a:gd name="T83" fmla="*/ 970 h 1113"/>
                <a:gd name="T84" fmla="*/ 447 w 528"/>
                <a:gd name="T85" fmla="*/ 1003 h 1113"/>
                <a:gd name="T86" fmla="*/ 458 w 528"/>
                <a:gd name="T87" fmla="*/ 1032 h 1113"/>
                <a:gd name="T88" fmla="*/ 468 w 528"/>
                <a:gd name="T89" fmla="*/ 1054 h 1113"/>
                <a:gd name="T90" fmla="*/ 479 w 528"/>
                <a:gd name="T91" fmla="*/ 1070 h 1113"/>
                <a:gd name="T92" fmla="*/ 489 w 528"/>
                <a:gd name="T93" fmla="*/ 1084 h 1113"/>
                <a:gd name="T94" fmla="*/ 500 w 528"/>
                <a:gd name="T95" fmla="*/ 1092 h 1113"/>
                <a:gd name="T96" fmla="*/ 510 w 528"/>
                <a:gd name="T97" fmla="*/ 1099 h 1113"/>
                <a:gd name="T98" fmla="*/ 520 w 528"/>
                <a:gd name="T99" fmla="*/ 1105 h 1113"/>
                <a:gd name="T100" fmla="*/ 0 w 528"/>
                <a:gd name="T101" fmla="*/ 1112 h 11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28" h="1113">
                  <a:moveTo>
                    <a:pt x="0" y="1112"/>
                  </a:moveTo>
                  <a:lnTo>
                    <a:pt x="2" y="1109"/>
                  </a:lnTo>
                  <a:lnTo>
                    <a:pt x="5" y="1109"/>
                  </a:lnTo>
                  <a:lnTo>
                    <a:pt x="7" y="1108"/>
                  </a:lnTo>
                  <a:lnTo>
                    <a:pt x="10" y="1108"/>
                  </a:lnTo>
                  <a:lnTo>
                    <a:pt x="13" y="1108"/>
                  </a:lnTo>
                  <a:lnTo>
                    <a:pt x="15" y="1105"/>
                  </a:lnTo>
                  <a:lnTo>
                    <a:pt x="18" y="1105"/>
                  </a:lnTo>
                  <a:lnTo>
                    <a:pt x="21" y="1104"/>
                  </a:lnTo>
                  <a:lnTo>
                    <a:pt x="23" y="1104"/>
                  </a:lnTo>
                  <a:lnTo>
                    <a:pt x="25" y="1102"/>
                  </a:lnTo>
                  <a:lnTo>
                    <a:pt x="28" y="1099"/>
                  </a:lnTo>
                  <a:lnTo>
                    <a:pt x="31" y="1099"/>
                  </a:lnTo>
                  <a:lnTo>
                    <a:pt x="34" y="1097"/>
                  </a:lnTo>
                  <a:lnTo>
                    <a:pt x="37" y="1096"/>
                  </a:lnTo>
                  <a:lnTo>
                    <a:pt x="38" y="1092"/>
                  </a:lnTo>
                  <a:lnTo>
                    <a:pt x="42" y="1091"/>
                  </a:lnTo>
                  <a:lnTo>
                    <a:pt x="44" y="1090"/>
                  </a:lnTo>
                  <a:lnTo>
                    <a:pt x="46" y="1086"/>
                  </a:lnTo>
                  <a:lnTo>
                    <a:pt x="49" y="1084"/>
                  </a:lnTo>
                  <a:lnTo>
                    <a:pt x="51" y="1081"/>
                  </a:lnTo>
                  <a:lnTo>
                    <a:pt x="55" y="1076"/>
                  </a:lnTo>
                  <a:lnTo>
                    <a:pt x="58" y="1075"/>
                  </a:lnTo>
                  <a:lnTo>
                    <a:pt x="59" y="1070"/>
                  </a:lnTo>
                  <a:lnTo>
                    <a:pt x="63" y="1066"/>
                  </a:lnTo>
                  <a:lnTo>
                    <a:pt x="65" y="1062"/>
                  </a:lnTo>
                  <a:lnTo>
                    <a:pt x="67" y="1057"/>
                  </a:lnTo>
                  <a:lnTo>
                    <a:pt x="71" y="1054"/>
                  </a:lnTo>
                  <a:lnTo>
                    <a:pt x="73" y="1047"/>
                  </a:lnTo>
                  <a:lnTo>
                    <a:pt x="75" y="1044"/>
                  </a:lnTo>
                  <a:lnTo>
                    <a:pt x="78" y="1037"/>
                  </a:lnTo>
                  <a:lnTo>
                    <a:pt x="80" y="1032"/>
                  </a:lnTo>
                  <a:lnTo>
                    <a:pt x="84" y="1024"/>
                  </a:lnTo>
                  <a:lnTo>
                    <a:pt x="86" y="1017"/>
                  </a:lnTo>
                  <a:lnTo>
                    <a:pt x="88" y="1011"/>
                  </a:lnTo>
                  <a:lnTo>
                    <a:pt x="91" y="1003"/>
                  </a:lnTo>
                  <a:lnTo>
                    <a:pt x="94" y="996"/>
                  </a:lnTo>
                  <a:lnTo>
                    <a:pt x="96" y="988"/>
                  </a:lnTo>
                  <a:lnTo>
                    <a:pt x="99" y="980"/>
                  </a:lnTo>
                  <a:lnTo>
                    <a:pt x="101" y="970"/>
                  </a:lnTo>
                  <a:lnTo>
                    <a:pt x="104" y="962"/>
                  </a:lnTo>
                  <a:lnTo>
                    <a:pt x="107" y="950"/>
                  </a:lnTo>
                  <a:lnTo>
                    <a:pt x="109" y="940"/>
                  </a:lnTo>
                  <a:lnTo>
                    <a:pt x="113" y="929"/>
                  </a:lnTo>
                  <a:lnTo>
                    <a:pt x="115" y="918"/>
                  </a:lnTo>
                  <a:lnTo>
                    <a:pt x="117" y="906"/>
                  </a:lnTo>
                  <a:lnTo>
                    <a:pt x="120" y="894"/>
                  </a:lnTo>
                  <a:lnTo>
                    <a:pt x="123" y="881"/>
                  </a:lnTo>
                  <a:lnTo>
                    <a:pt x="125" y="866"/>
                  </a:lnTo>
                  <a:lnTo>
                    <a:pt x="128" y="854"/>
                  </a:lnTo>
                  <a:lnTo>
                    <a:pt x="131" y="840"/>
                  </a:lnTo>
                  <a:lnTo>
                    <a:pt x="133" y="826"/>
                  </a:lnTo>
                  <a:lnTo>
                    <a:pt x="136" y="808"/>
                  </a:lnTo>
                  <a:lnTo>
                    <a:pt x="138" y="793"/>
                  </a:lnTo>
                  <a:lnTo>
                    <a:pt x="141" y="777"/>
                  </a:lnTo>
                  <a:lnTo>
                    <a:pt x="144" y="761"/>
                  </a:lnTo>
                  <a:lnTo>
                    <a:pt x="146" y="744"/>
                  </a:lnTo>
                  <a:lnTo>
                    <a:pt x="149" y="725"/>
                  </a:lnTo>
                  <a:lnTo>
                    <a:pt x="151" y="709"/>
                  </a:lnTo>
                  <a:lnTo>
                    <a:pt x="153" y="688"/>
                  </a:lnTo>
                  <a:lnTo>
                    <a:pt x="157" y="671"/>
                  </a:lnTo>
                  <a:lnTo>
                    <a:pt x="159" y="652"/>
                  </a:lnTo>
                  <a:lnTo>
                    <a:pt x="161" y="631"/>
                  </a:lnTo>
                  <a:lnTo>
                    <a:pt x="165" y="612"/>
                  </a:lnTo>
                  <a:lnTo>
                    <a:pt x="167" y="590"/>
                  </a:lnTo>
                  <a:lnTo>
                    <a:pt x="170" y="571"/>
                  </a:lnTo>
                  <a:lnTo>
                    <a:pt x="173" y="551"/>
                  </a:lnTo>
                  <a:lnTo>
                    <a:pt x="174" y="529"/>
                  </a:lnTo>
                  <a:lnTo>
                    <a:pt x="178" y="507"/>
                  </a:lnTo>
                  <a:lnTo>
                    <a:pt x="180" y="486"/>
                  </a:lnTo>
                  <a:lnTo>
                    <a:pt x="183" y="466"/>
                  </a:lnTo>
                  <a:lnTo>
                    <a:pt x="186" y="445"/>
                  </a:lnTo>
                  <a:lnTo>
                    <a:pt x="187" y="424"/>
                  </a:lnTo>
                  <a:lnTo>
                    <a:pt x="190" y="403"/>
                  </a:lnTo>
                  <a:lnTo>
                    <a:pt x="193" y="380"/>
                  </a:lnTo>
                  <a:lnTo>
                    <a:pt x="196" y="358"/>
                  </a:lnTo>
                  <a:lnTo>
                    <a:pt x="198" y="338"/>
                  </a:lnTo>
                  <a:lnTo>
                    <a:pt x="201" y="317"/>
                  </a:lnTo>
                  <a:lnTo>
                    <a:pt x="203" y="298"/>
                  </a:lnTo>
                  <a:lnTo>
                    <a:pt x="207" y="278"/>
                  </a:lnTo>
                  <a:lnTo>
                    <a:pt x="209" y="259"/>
                  </a:lnTo>
                  <a:lnTo>
                    <a:pt x="211" y="237"/>
                  </a:lnTo>
                  <a:lnTo>
                    <a:pt x="214" y="220"/>
                  </a:lnTo>
                  <a:lnTo>
                    <a:pt x="217" y="203"/>
                  </a:lnTo>
                  <a:lnTo>
                    <a:pt x="220" y="184"/>
                  </a:lnTo>
                  <a:lnTo>
                    <a:pt x="222" y="167"/>
                  </a:lnTo>
                  <a:lnTo>
                    <a:pt x="224" y="150"/>
                  </a:lnTo>
                  <a:lnTo>
                    <a:pt x="227" y="132"/>
                  </a:lnTo>
                  <a:lnTo>
                    <a:pt x="230" y="119"/>
                  </a:lnTo>
                  <a:lnTo>
                    <a:pt x="233" y="103"/>
                  </a:lnTo>
                  <a:lnTo>
                    <a:pt x="235" y="90"/>
                  </a:lnTo>
                  <a:lnTo>
                    <a:pt x="237" y="78"/>
                  </a:lnTo>
                  <a:lnTo>
                    <a:pt x="241" y="64"/>
                  </a:lnTo>
                  <a:lnTo>
                    <a:pt x="243" y="54"/>
                  </a:lnTo>
                  <a:lnTo>
                    <a:pt x="245" y="43"/>
                  </a:lnTo>
                  <a:lnTo>
                    <a:pt x="249" y="35"/>
                  </a:lnTo>
                  <a:lnTo>
                    <a:pt x="251" y="26"/>
                  </a:lnTo>
                  <a:lnTo>
                    <a:pt x="253" y="20"/>
                  </a:lnTo>
                  <a:lnTo>
                    <a:pt x="256" y="15"/>
                  </a:lnTo>
                  <a:lnTo>
                    <a:pt x="259" y="10"/>
                  </a:lnTo>
                  <a:lnTo>
                    <a:pt x="261" y="5"/>
                  </a:lnTo>
                  <a:lnTo>
                    <a:pt x="264" y="3"/>
                  </a:lnTo>
                  <a:lnTo>
                    <a:pt x="267" y="3"/>
                  </a:lnTo>
                  <a:lnTo>
                    <a:pt x="269" y="0"/>
                  </a:lnTo>
                  <a:lnTo>
                    <a:pt x="272" y="3"/>
                  </a:lnTo>
                  <a:lnTo>
                    <a:pt x="274" y="3"/>
                  </a:lnTo>
                  <a:lnTo>
                    <a:pt x="276" y="5"/>
                  </a:lnTo>
                  <a:lnTo>
                    <a:pt x="280" y="10"/>
                  </a:lnTo>
                  <a:lnTo>
                    <a:pt x="282" y="15"/>
                  </a:lnTo>
                  <a:lnTo>
                    <a:pt x="285" y="20"/>
                  </a:lnTo>
                  <a:lnTo>
                    <a:pt x="287" y="26"/>
                  </a:lnTo>
                  <a:lnTo>
                    <a:pt x="290" y="35"/>
                  </a:lnTo>
                  <a:lnTo>
                    <a:pt x="293" y="43"/>
                  </a:lnTo>
                  <a:lnTo>
                    <a:pt x="295" y="54"/>
                  </a:lnTo>
                  <a:lnTo>
                    <a:pt x="297" y="64"/>
                  </a:lnTo>
                  <a:lnTo>
                    <a:pt x="301" y="78"/>
                  </a:lnTo>
                  <a:lnTo>
                    <a:pt x="303" y="90"/>
                  </a:lnTo>
                  <a:lnTo>
                    <a:pt x="305" y="103"/>
                  </a:lnTo>
                  <a:lnTo>
                    <a:pt x="309" y="119"/>
                  </a:lnTo>
                  <a:lnTo>
                    <a:pt x="311" y="132"/>
                  </a:lnTo>
                  <a:lnTo>
                    <a:pt x="314" y="150"/>
                  </a:lnTo>
                  <a:lnTo>
                    <a:pt x="316" y="167"/>
                  </a:lnTo>
                  <a:lnTo>
                    <a:pt x="319" y="184"/>
                  </a:lnTo>
                  <a:lnTo>
                    <a:pt x="322" y="203"/>
                  </a:lnTo>
                  <a:lnTo>
                    <a:pt x="324" y="220"/>
                  </a:lnTo>
                  <a:lnTo>
                    <a:pt x="326" y="237"/>
                  </a:lnTo>
                  <a:lnTo>
                    <a:pt x="329" y="259"/>
                  </a:lnTo>
                  <a:lnTo>
                    <a:pt x="332" y="278"/>
                  </a:lnTo>
                  <a:lnTo>
                    <a:pt x="334" y="298"/>
                  </a:lnTo>
                  <a:lnTo>
                    <a:pt x="337" y="317"/>
                  </a:lnTo>
                  <a:lnTo>
                    <a:pt x="340" y="338"/>
                  </a:lnTo>
                  <a:lnTo>
                    <a:pt x="343" y="358"/>
                  </a:lnTo>
                  <a:lnTo>
                    <a:pt x="345" y="380"/>
                  </a:lnTo>
                  <a:lnTo>
                    <a:pt x="347" y="403"/>
                  </a:lnTo>
                  <a:lnTo>
                    <a:pt x="350" y="424"/>
                  </a:lnTo>
                  <a:lnTo>
                    <a:pt x="353" y="445"/>
                  </a:lnTo>
                  <a:lnTo>
                    <a:pt x="356" y="466"/>
                  </a:lnTo>
                  <a:lnTo>
                    <a:pt x="359" y="486"/>
                  </a:lnTo>
                  <a:lnTo>
                    <a:pt x="360" y="507"/>
                  </a:lnTo>
                  <a:lnTo>
                    <a:pt x="363" y="529"/>
                  </a:lnTo>
                  <a:lnTo>
                    <a:pt x="366" y="551"/>
                  </a:lnTo>
                  <a:lnTo>
                    <a:pt x="369" y="571"/>
                  </a:lnTo>
                  <a:lnTo>
                    <a:pt x="371" y="590"/>
                  </a:lnTo>
                  <a:lnTo>
                    <a:pt x="374" y="612"/>
                  </a:lnTo>
                  <a:lnTo>
                    <a:pt x="376" y="631"/>
                  </a:lnTo>
                  <a:lnTo>
                    <a:pt x="379" y="652"/>
                  </a:lnTo>
                  <a:lnTo>
                    <a:pt x="381" y="671"/>
                  </a:lnTo>
                  <a:lnTo>
                    <a:pt x="383" y="688"/>
                  </a:lnTo>
                  <a:lnTo>
                    <a:pt x="387" y="709"/>
                  </a:lnTo>
                  <a:lnTo>
                    <a:pt x="389" y="725"/>
                  </a:lnTo>
                  <a:lnTo>
                    <a:pt x="391" y="744"/>
                  </a:lnTo>
                  <a:lnTo>
                    <a:pt x="395" y="761"/>
                  </a:lnTo>
                  <a:lnTo>
                    <a:pt x="397" y="777"/>
                  </a:lnTo>
                  <a:lnTo>
                    <a:pt x="400" y="793"/>
                  </a:lnTo>
                  <a:lnTo>
                    <a:pt x="402" y="808"/>
                  </a:lnTo>
                  <a:lnTo>
                    <a:pt x="405" y="826"/>
                  </a:lnTo>
                  <a:lnTo>
                    <a:pt x="408" y="840"/>
                  </a:lnTo>
                  <a:lnTo>
                    <a:pt x="410" y="854"/>
                  </a:lnTo>
                  <a:lnTo>
                    <a:pt x="413" y="866"/>
                  </a:lnTo>
                  <a:lnTo>
                    <a:pt x="416" y="881"/>
                  </a:lnTo>
                  <a:lnTo>
                    <a:pt x="418" y="894"/>
                  </a:lnTo>
                  <a:lnTo>
                    <a:pt x="421" y="906"/>
                  </a:lnTo>
                  <a:lnTo>
                    <a:pt x="423" y="918"/>
                  </a:lnTo>
                  <a:lnTo>
                    <a:pt x="426" y="929"/>
                  </a:lnTo>
                  <a:lnTo>
                    <a:pt x="429" y="940"/>
                  </a:lnTo>
                  <a:lnTo>
                    <a:pt x="431" y="950"/>
                  </a:lnTo>
                  <a:lnTo>
                    <a:pt x="433" y="962"/>
                  </a:lnTo>
                  <a:lnTo>
                    <a:pt x="437" y="970"/>
                  </a:lnTo>
                  <a:lnTo>
                    <a:pt x="439" y="980"/>
                  </a:lnTo>
                  <a:lnTo>
                    <a:pt x="441" y="988"/>
                  </a:lnTo>
                  <a:lnTo>
                    <a:pt x="445" y="996"/>
                  </a:lnTo>
                  <a:lnTo>
                    <a:pt x="447" y="1003"/>
                  </a:lnTo>
                  <a:lnTo>
                    <a:pt x="450" y="1011"/>
                  </a:lnTo>
                  <a:lnTo>
                    <a:pt x="452" y="1017"/>
                  </a:lnTo>
                  <a:lnTo>
                    <a:pt x="455" y="1024"/>
                  </a:lnTo>
                  <a:lnTo>
                    <a:pt x="458" y="1032"/>
                  </a:lnTo>
                  <a:lnTo>
                    <a:pt x="460" y="1037"/>
                  </a:lnTo>
                  <a:lnTo>
                    <a:pt x="462" y="1044"/>
                  </a:lnTo>
                  <a:lnTo>
                    <a:pt x="466" y="1047"/>
                  </a:lnTo>
                  <a:lnTo>
                    <a:pt x="468" y="1054"/>
                  </a:lnTo>
                  <a:lnTo>
                    <a:pt x="470" y="1057"/>
                  </a:lnTo>
                  <a:lnTo>
                    <a:pt x="473" y="1062"/>
                  </a:lnTo>
                  <a:lnTo>
                    <a:pt x="476" y="1066"/>
                  </a:lnTo>
                  <a:lnTo>
                    <a:pt x="479" y="1070"/>
                  </a:lnTo>
                  <a:lnTo>
                    <a:pt x="481" y="1075"/>
                  </a:lnTo>
                  <a:lnTo>
                    <a:pt x="483" y="1076"/>
                  </a:lnTo>
                  <a:lnTo>
                    <a:pt x="486" y="1081"/>
                  </a:lnTo>
                  <a:lnTo>
                    <a:pt x="489" y="1084"/>
                  </a:lnTo>
                  <a:lnTo>
                    <a:pt x="491" y="1086"/>
                  </a:lnTo>
                  <a:lnTo>
                    <a:pt x="495" y="1090"/>
                  </a:lnTo>
                  <a:lnTo>
                    <a:pt x="496" y="1091"/>
                  </a:lnTo>
                  <a:lnTo>
                    <a:pt x="500" y="1092"/>
                  </a:lnTo>
                  <a:lnTo>
                    <a:pt x="502" y="1096"/>
                  </a:lnTo>
                  <a:lnTo>
                    <a:pt x="504" y="1097"/>
                  </a:lnTo>
                  <a:lnTo>
                    <a:pt x="508" y="1099"/>
                  </a:lnTo>
                  <a:lnTo>
                    <a:pt x="510" y="1099"/>
                  </a:lnTo>
                  <a:lnTo>
                    <a:pt x="512" y="1102"/>
                  </a:lnTo>
                  <a:lnTo>
                    <a:pt x="516" y="1104"/>
                  </a:lnTo>
                  <a:lnTo>
                    <a:pt x="517" y="1104"/>
                  </a:lnTo>
                  <a:lnTo>
                    <a:pt x="520" y="1105"/>
                  </a:lnTo>
                  <a:lnTo>
                    <a:pt x="523" y="1105"/>
                  </a:lnTo>
                  <a:lnTo>
                    <a:pt x="525" y="1108"/>
                  </a:lnTo>
                  <a:lnTo>
                    <a:pt x="527" y="1108"/>
                  </a:lnTo>
                  <a:lnTo>
                    <a:pt x="0" y="1112"/>
                  </a:lnTo>
                </a:path>
              </a:pathLst>
            </a:custGeom>
            <a:noFill/>
            <a:ln w="9525"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33"/>
            <p:cNvSpPr>
              <a:spLocks/>
            </p:cNvSpPr>
            <p:nvPr/>
          </p:nvSpPr>
          <p:spPr bwMode="auto">
            <a:xfrm>
              <a:off x="2564" y="3415"/>
              <a:ext cx="273" cy="28"/>
            </a:xfrm>
            <a:custGeom>
              <a:avLst/>
              <a:gdLst>
                <a:gd name="T0" fmla="*/ 4 w 273"/>
                <a:gd name="T1" fmla="*/ 8 h 28"/>
                <a:gd name="T2" fmla="*/ 46 w 273"/>
                <a:gd name="T3" fmla="*/ 7 h 28"/>
                <a:gd name="T4" fmla="*/ 271 w 273"/>
                <a:gd name="T5" fmla="*/ 0 h 28"/>
                <a:gd name="T6" fmla="*/ 272 w 273"/>
                <a:gd name="T7" fmla="*/ 27 h 28"/>
                <a:gd name="T8" fmla="*/ 0 w 273"/>
                <a:gd name="T9" fmla="*/ 21 h 28"/>
                <a:gd name="T10" fmla="*/ 4 w 273"/>
                <a:gd name="T11" fmla="*/ 8 h 28"/>
                <a:gd name="T12" fmla="*/ 4 w 273"/>
                <a:gd name="T13" fmla="*/ 8 h 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3" h="28">
                  <a:moveTo>
                    <a:pt x="4" y="8"/>
                  </a:moveTo>
                  <a:lnTo>
                    <a:pt x="46" y="7"/>
                  </a:lnTo>
                  <a:lnTo>
                    <a:pt x="271" y="0"/>
                  </a:lnTo>
                  <a:lnTo>
                    <a:pt x="272" y="27"/>
                  </a:lnTo>
                  <a:lnTo>
                    <a:pt x="0" y="21"/>
                  </a:lnTo>
                  <a:lnTo>
                    <a:pt x="4" y="8"/>
                  </a:lnTo>
                </a:path>
              </a:pathLst>
            </a:custGeom>
            <a:solidFill>
              <a:srgbClr val="FFFFFF"/>
            </a:solidFill>
            <a:ln w="19050"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Freeform 34"/>
            <p:cNvSpPr>
              <a:spLocks/>
            </p:cNvSpPr>
            <p:nvPr/>
          </p:nvSpPr>
          <p:spPr bwMode="auto">
            <a:xfrm>
              <a:off x="2853" y="3414"/>
              <a:ext cx="272" cy="29"/>
            </a:xfrm>
            <a:custGeom>
              <a:avLst/>
              <a:gdLst>
                <a:gd name="T0" fmla="*/ 262 w 272"/>
                <a:gd name="T1" fmla="*/ 8 h 29"/>
                <a:gd name="T2" fmla="*/ 226 w 272"/>
                <a:gd name="T3" fmla="*/ 8 h 29"/>
                <a:gd name="T4" fmla="*/ 0 w 272"/>
                <a:gd name="T5" fmla="*/ 0 h 29"/>
                <a:gd name="T6" fmla="*/ 0 w 272"/>
                <a:gd name="T7" fmla="*/ 28 h 29"/>
                <a:gd name="T8" fmla="*/ 271 w 272"/>
                <a:gd name="T9" fmla="*/ 22 h 29"/>
                <a:gd name="T10" fmla="*/ 262 w 272"/>
                <a:gd name="T11" fmla="*/ 8 h 29"/>
                <a:gd name="T12" fmla="*/ 262 w 272"/>
                <a:gd name="T13" fmla="*/ 8 h 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2" h="29">
                  <a:moveTo>
                    <a:pt x="262" y="8"/>
                  </a:moveTo>
                  <a:lnTo>
                    <a:pt x="226" y="8"/>
                  </a:lnTo>
                  <a:lnTo>
                    <a:pt x="0" y="0"/>
                  </a:lnTo>
                  <a:lnTo>
                    <a:pt x="0" y="28"/>
                  </a:lnTo>
                  <a:lnTo>
                    <a:pt x="271" y="22"/>
                  </a:lnTo>
                  <a:lnTo>
                    <a:pt x="262" y="8"/>
                  </a:lnTo>
                </a:path>
              </a:pathLst>
            </a:custGeom>
            <a:solidFill>
              <a:srgbClr val="FFFFFF"/>
            </a:solidFill>
            <a:ln w="19050"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35"/>
            <p:cNvSpPr>
              <a:spLocks noChangeShapeType="1"/>
            </p:cNvSpPr>
            <p:nvPr/>
          </p:nvSpPr>
          <p:spPr bwMode="auto">
            <a:xfrm flipV="1">
              <a:off x="2855" y="3338"/>
              <a:ext cx="0" cy="495"/>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36"/>
            <p:cNvSpPr>
              <a:spLocks noChangeShapeType="1"/>
            </p:cNvSpPr>
            <p:nvPr/>
          </p:nvSpPr>
          <p:spPr bwMode="auto">
            <a:xfrm flipV="1">
              <a:off x="2337" y="2865"/>
              <a:ext cx="0" cy="968"/>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37"/>
            <p:cNvSpPr txBox="1">
              <a:spLocks noChangeArrowheads="1"/>
            </p:cNvSpPr>
            <p:nvPr/>
          </p:nvSpPr>
          <p:spPr bwMode="auto">
            <a:xfrm>
              <a:off x="1930" y="1257"/>
              <a:ext cx="228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90000"/>
                <a:buFont typeface="Monotype Sorts" pitchFamily="2" charset="2"/>
                <a:buNone/>
              </a:pPr>
              <a:endParaRPr lang="en-US" altLang="en-US" sz="2400">
                <a:latin typeface="Times New Roman" panose="02020603050405020304" pitchFamily="18" charset="0"/>
              </a:endParaRPr>
            </a:p>
          </p:txBody>
        </p:sp>
      </p:grpSp>
      <p:grpSp>
        <p:nvGrpSpPr>
          <p:cNvPr id="37" name="Group 40"/>
          <p:cNvGrpSpPr>
            <a:grpSpLocks/>
          </p:cNvGrpSpPr>
          <p:nvPr/>
        </p:nvGrpSpPr>
        <p:grpSpPr bwMode="auto">
          <a:xfrm>
            <a:off x="7992178" y="3853426"/>
            <a:ext cx="3581400" cy="2438400"/>
            <a:chOff x="1386" y="1660"/>
            <a:chExt cx="3356" cy="2620"/>
          </a:xfrm>
        </p:grpSpPr>
        <p:sp>
          <p:nvSpPr>
            <p:cNvPr id="38" name="AutoShape 41"/>
            <p:cNvSpPr>
              <a:spLocks noChangeArrowheads="1"/>
            </p:cNvSpPr>
            <p:nvPr/>
          </p:nvSpPr>
          <p:spPr bwMode="auto">
            <a:xfrm flipV="1">
              <a:off x="1386" y="1660"/>
              <a:ext cx="3356" cy="2620"/>
            </a:xfrm>
            <a:prstGeom prst="roundRect">
              <a:avLst>
                <a:gd name="adj" fmla="val 0"/>
              </a:avLst>
            </a:prstGeom>
            <a:gradFill rotWithShape="0">
              <a:gsLst>
                <a:gs pos="0">
                  <a:srgbClr val="80FF80"/>
                </a:gs>
                <a:gs pos="50000">
                  <a:srgbClr val="FFFFFF"/>
                </a:gs>
                <a:gs pos="100000">
                  <a:srgbClr val="80FF80"/>
                </a:gs>
              </a:gsLst>
              <a:lin ang="2700000" scaled="1"/>
            </a:gra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9" name="Text Box 42"/>
            <p:cNvSpPr txBox="1">
              <a:spLocks noChangeArrowheads="1"/>
            </p:cNvSpPr>
            <p:nvPr/>
          </p:nvSpPr>
          <p:spPr bwMode="auto">
            <a:xfrm>
              <a:off x="1905" y="1804"/>
              <a:ext cx="1974" cy="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a:buClr>
                  <a:srgbClr val="000000"/>
                </a:buClr>
                <a:buSzPct val="90000"/>
                <a:buFont typeface="Monotype Sorts" pitchFamily="2" charset="2"/>
                <a:buNone/>
              </a:pPr>
              <a:r>
                <a:rPr lang="en-US" altLang="en-US" sz="1400">
                  <a:solidFill>
                    <a:srgbClr val="00C200"/>
                  </a:solidFill>
                  <a:latin typeface="ITCCenturyBookT" pitchFamily="2" charset="0"/>
                </a:rPr>
                <a:t>  Filter 'sweeps' over                            range of interest</a:t>
              </a:r>
              <a:endParaRPr lang="en-US" altLang="en-US" sz="1400">
                <a:latin typeface="Times New Roman" panose="02020603050405020304" pitchFamily="18" charset="0"/>
              </a:endParaRPr>
            </a:p>
          </p:txBody>
        </p:sp>
        <p:sp>
          <p:nvSpPr>
            <p:cNvPr id="40" name="Line 43"/>
            <p:cNvSpPr>
              <a:spLocks noChangeShapeType="1"/>
            </p:cNvSpPr>
            <p:nvPr/>
          </p:nvSpPr>
          <p:spPr bwMode="auto">
            <a:xfrm flipV="1">
              <a:off x="1756" y="2094"/>
              <a:ext cx="0" cy="1707"/>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Freeform 44"/>
            <p:cNvSpPr>
              <a:spLocks/>
            </p:cNvSpPr>
            <p:nvPr/>
          </p:nvSpPr>
          <p:spPr bwMode="auto">
            <a:xfrm>
              <a:off x="2038" y="2274"/>
              <a:ext cx="534" cy="1121"/>
            </a:xfrm>
            <a:custGeom>
              <a:avLst/>
              <a:gdLst>
                <a:gd name="T0" fmla="*/ 7 w 534"/>
                <a:gd name="T1" fmla="*/ 1115 h 1121"/>
                <a:gd name="T2" fmla="*/ 18 w 534"/>
                <a:gd name="T3" fmla="*/ 1113 h 1121"/>
                <a:gd name="T4" fmla="*/ 30 w 534"/>
                <a:gd name="T5" fmla="*/ 1107 h 1121"/>
                <a:gd name="T6" fmla="*/ 38 w 534"/>
                <a:gd name="T7" fmla="*/ 1100 h 1121"/>
                <a:gd name="T8" fmla="*/ 50 w 534"/>
                <a:gd name="T9" fmla="*/ 1090 h 1121"/>
                <a:gd name="T10" fmla="*/ 60 w 534"/>
                <a:gd name="T11" fmla="*/ 1076 h 1121"/>
                <a:gd name="T12" fmla="*/ 72 w 534"/>
                <a:gd name="T13" fmla="*/ 1060 h 1121"/>
                <a:gd name="T14" fmla="*/ 82 w 534"/>
                <a:gd name="T15" fmla="*/ 1039 h 1121"/>
                <a:gd name="T16" fmla="*/ 92 w 534"/>
                <a:gd name="T17" fmla="*/ 1009 h 1121"/>
                <a:gd name="T18" fmla="*/ 103 w 534"/>
                <a:gd name="T19" fmla="*/ 977 h 1121"/>
                <a:gd name="T20" fmla="*/ 114 w 534"/>
                <a:gd name="T21" fmla="*/ 935 h 1121"/>
                <a:gd name="T22" fmla="*/ 123 w 534"/>
                <a:gd name="T23" fmla="*/ 887 h 1121"/>
                <a:gd name="T24" fmla="*/ 134 w 534"/>
                <a:gd name="T25" fmla="*/ 832 h 1121"/>
                <a:gd name="T26" fmla="*/ 146 w 534"/>
                <a:gd name="T27" fmla="*/ 766 h 1121"/>
                <a:gd name="T28" fmla="*/ 155 w 534"/>
                <a:gd name="T29" fmla="*/ 693 h 1121"/>
                <a:gd name="T30" fmla="*/ 166 w 534"/>
                <a:gd name="T31" fmla="*/ 616 h 1121"/>
                <a:gd name="T32" fmla="*/ 176 w 534"/>
                <a:gd name="T33" fmla="*/ 532 h 1121"/>
                <a:gd name="T34" fmla="*/ 188 w 534"/>
                <a:gd name="T35" fmla="*/ 448 h 1121"/>
                <a:gd name="T36" fmla="*/ 198 w 534"/>
                <a:gd name="T37" fmla="*/ 361 h 1121"/>
                <a:gd name="T38" fmla="*/ 210 w 534"/>
                <a:gd name="T39" fmla="*/ 280 h 1121"/>
                <a:gd name="T40" fmla="*/ 219 w 534"/>
                <a:gd name="T41" fmla="*/ 204 h 1121"/>
                <a:gd name="T42" fmla="*/ 230 w 534"/>
                <a:gd name="T43" fmla="*/ 134 h 1121"/>
                <a:gd name="T44" fmla="*/ 240 w 534"/>
                <a:gd name="T45" fmla="*/ 78 h 1121"/>
                <a:gd name="T46" fmla="*/ 252 w 534"/>
                <a:gd name="T47" fmla="*/ 35 h 1121"/>
                <a:gd name="T48" fmla="*/ 261 w 534"/>
                <a:gd name="T49" fmla="*/ 10 h 1121"/>
                <a:gd name="T50" fmla="*/ 272 w 534"/>
                <a:gd name="T51" fmla="*/ 0 h 1121"/>
                <a:gd name="T52" fmla="*/ 282 w 534"/>
                <a:gd name="T53" fmla="*/ 10 h 1121"/>
                <a:gd name="T54" fmla="*/ 292 w 534"/>
                <a:gd name="T55" fmla="*/ 35 h 1121"/>
                <a:gd name="T56" fmla="*/ 304 w 534"/>
                <a:gd name="T57" fmla="*/ 78 h 1121"/>
                <a:gd name="T58" fmla="*/ 314 w 534"/>
                <a:gd name="T59" fmla="*/ 134 h 1121"/>
                <a:gd name="T60" fmla="*/ 326 w 534"/>
                <a:gd name="T61" fmla="*/ 204 h 1121"/>
                <a:gd name="T62" fmla="*/ 336 w 534"/>
                <a:gd name="T63" fmla="*/ 280 h 1121"/>
                <a:gd name="T64" fmla="*/ 346 w 534"/>
                <a:gd name="T65" fmla="*/ 361 h 1121"/>
                <a:gd name="T66" fmla="*/ 357 w 534"/>
                <a:gd name="T67" fmla="*/ 448 h 1121"/>
                <a:gd name="T68" fmla="*/ 368 w 534"/>
                <a:gd name="T69" fmla="*/ 532 h 1121"/>
                <a:gd name="T70" fmla="*/ 378 w 534"/>
                <a:gd name="T71" fmla="*/ 616 h 1121"/>
                <a:gd name="T72" fmla="*/ 387 w 534"/>
                <a:gd name="T73" fmla="*/ 693 h 1121"/>
                <a:gd name="T74" fmla="*/ 398 w 534"/>
                <a:gd name="T75" fmla="*/ 766 h 1121"/>
                <a:gd name="T76" fmla="*/ 409 w 534"/>
                <a:gd name="T77" fmla="*/ 832 h 1121"/>
                <a:gd name="T78" fmla="*/ 420 w 534"/>
                <a:gd name="T79" fmla="*/ 887 h 1121"/>
                <a:gd name="T80" fmla="*/ 430 w 534"/>
                <a:gd name="T81" fmla="*/ 935 h 1121"/>
                <a:gd name="T82" fmla="*/ 442 w 534"/>
                <a:gd name="T83" fmla="*/ 977 h 1121"/>
                <a:gd name="T84" fmla="*/ 452 w 534"/>
                <a:gd name="T85" fmla="*/ 1009 h 1121"/>
                <a:gd name="T86" fmla="*/ 463 w 534"/>
                <a:gd name="T87" fmla="*/ 1039 h 1121"/>
                <a:gd name="T88" fmla="*/ 472 w 534"/>
                <a:gd name="T89" fmla="*/ 1060 h 1121"/>
                <a:gd name="T90" fmla="*/ 484 w 534"/>
                <a:gd name="T91" fmla="*/ 1076 h 1121"/>
                <a:gd name="T92" fmla="*/ 495 w 534"/>
                <a:gd name="T93" fmla="*/ 1090 h 1121"/>
                <a:gd name="T94" fmla="*/ 505 w 534"/>
                <a:gd name="T95" fmla="*/ 1100 h 1121"/>
                <a:gd name="T96" fmla="*/ 514 w 534"/>
                <a:gd name="T97" fmla="*/ 1107 h 1121"/>
                <a:gd name="T98" fmla="*/ 525 w 534"/>
                <a:gd name="T99" fmla="*/ 1113 h 1121"/>
                <a:gd name="T100" fmla="*/ 0 w 534"/>
                <a:gd name="T101" fmla="*/ 1120 h 112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34" h="1121">
                  <a:moveTo>
                    <a:pt x="0" y="1120"/>
                  </a:moveTo>
                  <a:lnTo>
                    <a:pt x="2" y="1117"/>
                  </a:lnTo>
                  <a:lnTo>
                    <a:pt x="6" y="1117"/>
                  </a:lnTo>
                  <a:lnTo>
                    <a:pt x="7" y="1115"/>
                  </a:lnTo>
                  <a:lnTo>
                    <a:pt x="10" y="1115"/>
                  </a:lnTo>
                  <a:lnTo>
                    <a:pt x="14" y="1115"/>
                  </a:lnTo>
                  <a:lnTo>
                    <a:pt x="16" y="1113"/>
                  </a:lnTo>
                  <a:lnTo>
                    <a:pt x="18" y="1113"/>
                  </a:lnTo>
                  <a:lnTo>
                    <a:pt x="21" y="1112"/>
                  </a:lnTo>
                  <a:lnTo>
                    <a:pt x="24" y="1112"/>
                  </a:lnTo>
                  <a:lnTo>
                    <a:pt x="25" y="1109"/>
                  </a:lnTo>
                  <a:lnTo>
                    <a:pt x="30" y="1107"/>
                  </a:lnTo>
                  <a:lnTo>
                    <a:pt x="32" y="1107"/>
                  </a:lnTo>
                  <a:lnTo>
                    <a:pt x="35" y="1106"/>
                  </a:lnTo>
                  <a:lnTo>
                    <a:pt x="36" y="1104"/>
                  </a:lnTo>
                  <a:lnTo>
                    <a:pt x="38" y="1100"/>
                  </a:lnTo>
                  <a:lnTo>
                    <a:pt x="43" y="1099"/>
                  </a:lnTo>
                  <a:lnTo>
                    <a:pt x="45" y="1097"/>
                  </a:lnTo>
                  <a:lnTo>
                    <a:pt x="46" y="1094"/>
                  </a:lnTo>
                  <a:lnTo>
                    <a:pt x="50" y="1090"/>
                  </a:lnTo>
                  <a:lnTo>
                    <a:pt x="52" y="1089"/>
                  </a:lnTo>
                  <a:lnTo>
                    <a:pt x="56" y="1084"/>
                  </a:lnTo>
                  <a:lnTo>
                    <a:pt x="58" y="1082"/>
                  </a:lnTo>
                  <a:lnTo>
                    <a:pt x="60" y="1076"/>
                  </a:lnTo>
                  <a:lnTo>
                    <a:pt x="64" y="1074"/>
                  </a:lnTo>
                  <a:lnTo>
                    <a:pt x="66" y="1069"/>
                  </a:lnTo>
                  <a:lnTo>
                    <a:pt x="68" y="1064"/>
                  </a:lnTo>
                  <a:lnTo>
                    <a:pt x="72" y="1060"/>
                  </a:lnTo>
                  <a:lnTo>
                    <a:pt x="74" y="1054"/>
                  </a:lnTo>
                  <a:lnTo>
                    <a:pt x="76" y="1050"/>
                  </a:lnTo>
                  <a:lnTo>
                    <a:pt x="79" y="1044"/>
                  </a:lnTo>
                  <a:lnTo>
                    <a:pt x="82" y="1039"/>
                  </a:lnTo>
                  <a:lnTo>
                    <a:pt x="85" y="1031"/>
                  </a:lnTo>
                  <a:lnTo>
                    <a:pt x="87" y="1024"/>
                  </a:lnTo>
                  <a:lnTo>
                    <a:pt x="90" y="1018"/>
                  </a:lnTo>
                  <a:lnTo>
                    <a:pt x="92" y="1009"/>
                  </a:lnTo>
                  <a:lnTo>
                    <a:pt x="95" y="1002"/>
                  </a:lnTo>
                  <a:lnTo>
                    <a:pt x="96" y="994"/>
                  </a:lnTo>
                  <a:lnTo>
                    <a:pt x="100" y="987"/>
                  </a:lnTo>
                  <a:lnTo>
                    <a:pt x="103" y="977"/>
                  </a:lnTo>
                  <a:lnTo>
                    <a:pt x="105" y="969"/>
                  </a:lnTo>
                  <a:lnTo>
                    <a:pt x="108" y="957"/>
                  </a:lnTo>
                  <a:lnTo>
                    <a:pt x="110" y="948"/>
                  </a:lnTo>
                  <a:lnTo>
                    <a:pt x="114" y="935"/>
                  </a:lnTo>
                  <a:lnTo>
                    <a:pt x="116" y="924"/>
                  </a:lnTo>
                  <a:lnTo>
                    <a:pt x="118" y="913"/>
                  </a:lnTo>
                  <a:lnTo>
                    <a:pt x="122" y="901"/>
                  </a:lnTo>
                  <a:lnTo>
                    <a:pt x="123" y="887"/>
                  </a:lnTo>
                  <a:lnTo>
                    <a:pt x="126" y="873"/>
                  </a:lnTo>
                  <a:lnTo>
                    <a:pt x="130" y="860"/>
                  </a:lnTo>
                  <a:lnTo>
                    <a:pt x="132" y="845"/>
                  </a:lnTo>
                  <a:lnTo>
                    <a:pt x="134" y="832"/>
                  </a:lnTo>
                  <a:lnTo>
                    <a:pt x="137" y="814"/>
                  </a:lnTo>
                  <a:lnTo>
                    <a:pt x="140" y="798"/>
                  </a:lnTo>
                  <a:lnTo>
                    <a:pt x="143" y="782"/>
                  </a:lnTo>
                  <a:lnTo>
                    <a:pt x="146" y="766"/>
                  </a:lnTo>
                  <a:lnTo>
                    <a:pt x="148" y="749"/>
                  </a:lnTo>
                  <a:lnTo>
                    <a:pt x="150" y="730"/>
                  </a:lnTo>
                  <a:lnTo>
                    <a:pt x="153" y="714"/>
                  </a:lnTo>
                  <a:lnTo>
                    <a:pt x="155" y="693"/>
                  </a:lnTo>
                  <a:lnTo>
                    <a:pt x="158" y="676"/>
                  </a:lnTo>
                  <a:lnTo>
                    <a:pt x="161" y="656"/>
                  </a:lnTo>
                  <a:lnTo>
                    <a:pt x="163" y="636"/>
                  </a:lnTo>
                  <a:lnTo>
                    <a:pt x="166" y="616"/>
                  </a:lnTo>
                  <a:lnTo>
                    <a:pt x="169" y="594"/>
                  </a:lnTo>
                  <a:lnTo>
                    <a:pt x="171" y="575"/>
                  </a:lnTo>
                  <a:lnTo>
                    <a:pt x="174" y="555"/>
                  </a:lnTo>
                  <a:lnTo>
                    <a:pt x="176" y="532"/>
                  </a:lnTo>
                  <a:lnTo>
                    <a:pt x="180" y="511"/>
                  </a:lnTo>
                  <a:lnTo>
                    <a:pt x="183" y="489"/>
                  </a:lnTo>
                  <a:lnTo>
                    <a:pt x="185" y="470"/>
                  </a:lnTo>
                  <a:lnTo>
                    <a:pt x="188" y="448"/>
                  </a:lnTo>
                  <a:lnTo>
                    <a:pt x="190" y="427"/>
                  </a:lnTo>
                  <a:lnTo>
                    <a:pt x="192" y="405"/>
                  </a:lnTo>
                  <a:lnTo>
                    <a:pt x="196" y="382"/>
                  </a:lnTo>
                  <a:lnTo>
                    <a:pt x="198" y="361"/>
                  </a:lnTo>
                  <a:lnTo>
                    <a:pt x="201" y="340"/>
                  </a:lnTo>
                  <a:lnTo>
                    <a:pt x="204" y="320"/>
                  </a:lnTo>
                  <a:lnTo>
                    <a:pt x="205" y="300"/>
                  </a:lnTo>
                  <a:lnTo>
                    <a:pt x="210" y="280"/>
                  </a:lnTo>
                  <a:lnTo>
                    <a:pt x="211" y="261"/>
                  </a:lnTo>
                  <a:lnTo>
                    <a:pt x="213" y="239"/>
                  </a:lnTo>
                  <a:lnTo>
                    <a:pt x="217" y="221"/>
                  </a:lnTo>
                  <a:lnTo>
                    <a:pt x="219" y="204"/>
                  </a:lnTo>
                  <a:lnTo>
                    <a:pt x="222" y="186"/>
                  </a:lnTo>
                  <a:lnTo>
                    <a:pt x="224" y="168"/>
                  </a:lnTo>
                  <a:lnTo>
                    <a:pt x="226" y="151"/>
                  </a:lnTo>
                  <a:lnTo>
                    <a:pt x="230" y="134"/>
                  </a:lnTo>
                  <a:lnTo>
                    <a:pt x="232" y="120"/>
                  </a:lnTo>
                  <a:lnTo>
                    <a:pt x="234" y="104"/>
                  </a:lnTo>
                  <a:lnTo>
                    <a:pt x="239" y="92"/>
                  </a:lnTo>
                  <a:lnTo>
                    <a:pt x="240" y="78"/>
                  </a:lnTo>
                  <a:lnTo>
                    <a:pt x="243" y="65"/>
                  </a:lnTo>
                  <a:lnTo>
                    <a:pt x="246" y="55"/>
                  </a:lnTo>
                  <a:lnTo>
                    <a:pt x="248" y="44"/>
                  </a:lnTo>
                  <a:lnTo>
                    <a:pt x="252" y="35"/>
                  </a:lnTo>
                  <a:lnTo>
                    <a:pt x="254" y="26"/>
                  </a:lnTo>
                  <a:lnTo>
                    <a:pt x="256" y="20"/>
                  </a:lnTo>
                  <a:lnTo>
                    <a:pt x="259" y="15"/>
                  </a:lnTo>
                  <a:lnTo>
                    <a:pt x="261" y="10"/>
                  </a:lnTo>
                  <a:lnTo>
                    <a:pt x="264" y="5"/>
                  </a:lnTo>
                  <a:lnTo>
                    <a:pt x="268" y="2"/>
                  </a:lnTo>
                  <a:lnTo>
                    <a:pt x="269" y="2"/>
                  </a:lnTo>
                  <a:lnTo>
                    <a:pt x="272" y="0"/>
                  </a:lnTo>
                  <a:lnTo>
                    <a:pt x="274" y="2"/>
                  </a:lnTo>
                  <a:lnTo>
                    <a:pt x="276" y="2"/>
                  </a:lnTo>
                  <a:lnTo>
                    <a:pt x="279" y="5"/>
                  </a:lnTo>
                  <a:lnTo>
                    <a:pt x="282" y="10"/>
                  </a:lnTo>
                  <a:lnTo>
                    <a:pt x="285" y="15"/>
                  </a:lnTo>
                  <a:lnTo>
                    <a:pt x="289" y="20"/>
                  </a:lnTo>
                  <a:lnTo>
                    <a:pt x="290" y="26"/>
                  </a:lnTo>
                  <a:lnTo>
                    <a:pt x="292" y="35"/>
                  </a:lnTo>
                  <a:lnTo>
                    <a:pt x="296" y="44"/>
                  </a:lnTo>
                  <a:lnTo>
                    <a:pt x="298" y="55"/>
                  </a:lnTo>
                  <a:lnTo>
                    <a:pt x="300" y="65"/>
                  </a:lnTo>
                  <a:lnTo>
                    <a:pt x="304" y="78"/>
                  </a:lnTo>
                  <a:lnTo>
                    <a:pt x="306" y="92"/>
                  </a:lnTo>
                  <a:lnTo>
                    <a:pt x="309" y="104"/>
                  </a:lnTo>
                  <a:lnTo>
                    <a:pt x="312" y="120"/>
                  </a:lnTo>
                  <a:lnTo>
                    <a:pt x="314" y="134"/>
                  </a:lnTo>
                  <a:lnTo>
                    <a:pt x="318" y="151"/>
                  </a:lnTo>
                  <a:lnTo>
                    <a:pt x="320" y="168"/>
                  </a:lnTo>
                  <a:lnTo>
                    <a:pt x="322" y="186"/>
                  </a:lnTo>
                  <a:lnTo>
                    <a:pt x="326" y="204"/>
                  </a:lnTo>
                  <a:lnTo>
                    <a:pt x="327" y="221"/>
                  </a:lnTo>
                  <a:lnTo>
                    <a:pt x="329" y="239"/>
                  </a:lnTo>
                  <a:lnTo>
                    <a:pt x="332" y="261"/>
                  </a:lnTo>
                  <a:lnTo>
                    <a:pt x="336" y="280"/>
                  </a:lnTo>
                  <a:lnTo>
                    <a:pt x="337" y="300"/>
                  </a:lnTo>
                  <a:lnTo>
                    <a:pt x="341" y="320"/>
                  </a:lnTo>
                  <a:lnTo>
                    <a:pt x="343" y="340"/>
                  </a:lnTo>
                  <a:lnTo>
                    <a:pt x="346" y="361"/>
                  </a:lnTo>
                  <a:lnTo>
                    <a:pt x="348" y="382"/>
                  </a:lnTo>
                  <a:lnTo>
                    <a:pt x="351" y="405"/>
                  </a:lnTo>
                  <a:lnTo>
                    <a:pt x="354" y="427"/>
                  </a:lnTo>
                  <a:lnTo>
                    <a:pt x="357" y="448"/>
                  </a:lnTo>
                  <a:lnTo>
                    <a:pt x="359" y="470"/>
                  </a:lnTo>
                  <a:lnTo>
                    <a:pt x="362" y="489"/>
                  </a:lnTo>
                  <a:lnTo>
                    <a:pt x="365" y="511"/>
                  </a:lnTo>
                  <a:lnTo>
                    <a:pt x="368" y="532"/>
                  </a:lnTo>
                  <a:lnTo>
                    <a:pt x="370" y="555"/>
                  </a:lnTo>
                  <a:lnTo>
                    <a:pt x="372" y="575"/>
                  </a:lnTo>
                  <a:lnTo>
                    <a:pt x="376" y="594"/>
                  </a:lnTo>
                  <a:lnTo>
                    <a:pt x="378" y="616"/>
                  </a:lnTo>
                  <a:lnTo>
                    <a:pt x="380" y="636"/>
                  </a:lnTo>
                  <a:lnTo>
                    <a:pt x="384" y="656"/>
                  </a:lnTo>
                  <a:lnTo>
                    <a:pt x="386" y="676"/>
                  </a:lnTo>
                  <a:lnTo>
                    <a:pt x="387" y="693"/>
                  </a:lnTo>
                  <a:lnTo>
                    <a:pt x="392" y="714"/>
                  </a:lnTo>
                  <a:lnTo>
                    <a:pt x="393" y="730"/>
                  </a:lnTo>
                  <a:lnTo>
                    <a:pt x="396" y="749"/>
                  </a:lnTo>
                  <a:lnTo>
                    <a:pt x="398" y="766"/>
                  </a:lnTo>
                  <a:lnTo>
                    <a:pt x="401" y="782"/>
                  </a:lnTo>
                  <a:lnTo>
                    <a:pt x="404" y="798"/>
                  </a:lnTo>
                  <a:lnTo>
                    <a:pt x="407" y="814"/>
                  </a:lnTo>
                  <a:lnTo>
                    <a:pt x="409" y="832"/>
                  </a:lnTo>
                  <a:lnTo>
                    <a:pt x="412" y="845"/>
                  </a:lnTo>
                  <a:lnTo>
                    <a:pt x="415" y="860"/>
                  </a:lnTo>
                  <a:lnTo>
                    <a:pt x="417" y="873"/>
                  </a:lnTo>
                  <a:lnTo>
                    <a:pt x="420" y="887"/>
                  </a:lnTo>
                  <a:lnTo>
                    <a:pt x="423" y="901"/>
                  </a:lnTo>
                  <a:lnTo>
                    <a:pt x="426" y="913"/>
                  </a:lnTo>
                  <a:lnTo>
                    <a:pt x="428" y="924"/>
                  </a:lnTo>
                  <a:lnTo>
                    <a:pt x="430" y="935"/>
                  </a:lnTo>
                  <a:lnTo>
                    <a:pt x="434" y="948"/>
                  </a:lnTo>
                  <a:lnTo>
                    <a:pt x="436" y="957"/>
                  </a:lnTo>
                  <a:lnTo>
                    <a:pt x="438" y="969"/>
                  </a:lnTo>
                  <a:lnTo>
                    <a:pt x="442" y="977"/>
                  </a:lnTo>
                  <a:lnTo>
                    <a:pt x="444" y="987"/>
                  </a:lnTo>
                  <a:lnTo>
                    <a:pt x="445" y="994"/>
                  </a:lnTo>
                  <a:lnTo>
                    <a:pt x="449" y="1002"/>
                  </a:lnTo>
                  <a:lnTo>
                    <a:pt x="452" y="1009"/>
                  </a:lnTo>
                  <a:lnTo>
                    <a:pt x="455" y="1018"/>
                  </a:lnTo>
                  <a:lnTo>
                    <a:pt x="456" y="1024"/>
                  </a:lnTo>
                  <a:lnTo>
                    <a:pt x="459" y="1031"/>
                  </a:lnTo>
                  <a:lnTo>
                    <a:pt x="463" y="1039"/>
                  </a:lnTo>
                  <a:lnTo>
                    <a:pt x="465" y="1044"/>
                  </a:lnTo>
                  <a:lnTo>
                    <a:pt x="467" y="1050"/>
                  </a:lnTo>
                  <a:lnTo>
                    <a:pt x="470" y="1054"/>
                  </a:lnTo>
                  <a:lnTo>
                    <a:pt x="472" y="1060"/>
                  </a:lnTo>
                  <a:lnTo>
                    <a:pt x="475" y="1064"/>
                  </a:lnTo>
                  <a:lnTo>
                    <a:pt x="478" y="1069"/>
                  </a:lnTo>
                  <a:lnTo>
                    <a:pt x="480" y="1074"/>
                  </a:lnTo>
                  <a:lnTo>
                    <a:pt x="484" y="1076"/>
                  </a:lnTo>
                  <a:lnTo>
                    <a:pt x="486" y="1082"/>
                  </a:lnTo>
                  <a:lnTo>
                    <a:pt x="488" y="1084"/>
                  </a:lnTo>
                  <a:lnTo>
                    <a:pt x="492" y="1089"/>
                  </a:lnTo>
                  <a:lnTo>
                    <a:pt x="495" y="1090"/>
                  </a:lnTo>
                  <a:lnTo>
                    <a:pt x="496" y="1094"/>
                  </a:lnTo>
                  <a:lnTo>
                    <a:pt x="500" y="1097"/>
                  </a:lnTo>
                  <a:lnTo>
                    <a:pt x="502" y="1099"/>
                  </a:lnTo>
                  <a:lnTo>
                    <a:pt x="505" y="1100"/>
                  </a:lnTo>
                  <a:lnTo>
                    <a:pt x="508" y="1104"/>
                  </a:lnTo>
                  <a:lnTo>
                    <a:pt x="510" y="1106"/>
                  </a:lnTo>
                  <a:lnTo>
                    <a:pt x="512" y="1107"/>
                  </a:lnTo>
                  <a:lnTo>
                    <a:pt x="514" y="1107"/>
                  </a:lnTo>
                  <a:lnTo>
                    <a:pt x="518" y="1109"/>
                  </a:lnTo>
                  <a:lnTo>
                    <a:pt x="521" y="1112"/>
                  </a:lnTo>
                  <a:lnTo>
                    <a:pt x="523" y="1112"/>
                  </a:lnTo>
                  <a:lnTo>
                    <a:pt x="525" y="1113"/>
                  </a:lnTo>
                  <a:lnTo>
                    <a:pt x="528" y="1113"/>
                  </a:lnTo>
                  <a:lnTo>
                    <a:pt x="530" y="1115"/>
                  </a:lnTo>
                  <a:lnTo>
                    <a:pt x="533" y="1115"/>
                  </a:lnTo>
                  <a:lnTo>
                    <a:pt x="0" y="1120"/>
                  </a:lnTo>
                </a:path>
              </a:pathLst>
            </a:custGeom>
            <a:noFill/>
            <a:ln w="9525"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2" name="Group 45"/>
            <p:cNvGrpSpPr>
              <a:grpSpLocks/>
            </p:cNvGrpSpPr>
            <p:nvPr/>
          </p:nvGrpSpPr>
          <p:grpSpPr bwMode="auto">
            <a:xfrm>
              <a:off x="1756" y="2827"/>
              <a:ext cx="2712" cy="974"/>
              <a:chOff x="1756" y="2827"/>
              <a:chExt cx="2712" cy="974"/>
            </a:xfrm>
          </p:grpSpPr>
          <p:sp>
            <p:nvSpPr>
              <p:cNvPr id="44" name="Line 46"/>
              <p:cNvSpPr>
                <a:spLocks noChangeShapeType="1"/>
              </p:cNvSpPr>
              <p:nvPr/>
            </p:nvSpPr>
            <p:spPr bwMode="auto">
              <a:xfrm>
                <a:off x="1756" y="3801"/>
                <a:ext cx="2712"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47"/>
              <p:cNvSpPr>
                <a:spLocks noChangeShapeType="1"/>
              </p:cNvSpPr>
              <p:nvPr/>
            </p:nvSpPr>
            <p:spPr bwMode="auto">
              <a:xfrm flipV="1">
                <a:off x="2828" y="3303"/>
                <a:ext cx="0" cy="498"/>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48"/>
              <p:cNvSpPr>
                <a:spLocks noChangeShapeType="1"/>
              </p:cNvSpPr>
              <p:nvPr/>
            </p:nvSpPr>
            <p:spPr bwMode="auto">
              <a:xfrm flipV="1">
                <a:off x="2306" y="2827"/>
                <a:ext cx="0" cy="974"/>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3" name="Line 49"/>
            <p:cNvSpPr>
              <a:spLocks noChangeShapeType="1"/>
            </p:cNvSpPr>
            <p:nvPr/>
          </p:nvSpPr>
          <p:spPr bwMode="auto">
            <a:xfrm flipV="1">
              <a:off x="3862" y="3113"/>
              <a:ext cx="0" cy="101"/>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151619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FFT Spectrum Analyzers</a:t>
            </a:r>
          </a:p>
        </p:txBody>
      </p:sp>
      <p:sp>
        <p:nvSpPr>
          <p:cNvPr id="3" name="Content Placeholder 2"/>
          <p:cNvSpPr>
            <a:spLocks noGrp="1"/>
          </p:cNvSpPr>
          <p:nvPr>
            <p:ph idx="1"/>
          </p:nvPr>
        </p:nvSpPr>
        <p:spPr/>
        <p:txBody>
          <a:bodyPr>
            <a:normAutofit/>
          </a:bodyPr>
          <a:lstStyle/>
          <a:p>
            <a:pPr algn="just"/>
            <a:r>
              <a:rPr lang="en-US" altLang="en-US" dirty="0">
                <a:solidFill>
                  <a:schemeClr val="tx1"/>
                </a:solidFill>
                <a:latin typeface="Times New Roman" panose="02020603050405020304" pitchFamily="18" charset="0"/>
              </a:rPr>
              <a:t>The analyzer is looking at the entire frequency range at the same time using parallel filters measuring simultaneously.</a:t>
            </a:r>
          </a:p>
          <a:p>
            <a:pPr algn="just"/>
            <a:r>
              <a:rPr lang="en-US" altLang="en-US" dirty="0">
                <a:solidFill>
                  <a:schemeClr val="tx1"/>
                </a:solidFill>
                <a:latin typeface="Times New Roman" panose="02020603050405020304" pitchFamily="18" charset="0"/>
              </a:rPr>
              <a:t>It is actually capturing the time domain information which contains all the frequency information in it.  </a:t>
            </a:r>
          </a:p>
          <a:p>
            <a:pPr algn="just"/>
            <a:r>
              <a:rPr lang="en-US" altLang="en-US" dirty="0">
                <a:solidFill>
                  <a:schemeClr val="tx1"/>
                </a:solidFill>
                <a:latin typeface="Times New Roman" panose="02020603050405020304" pitchFamily="18" charset="0"/>
              </a:rPr>
              <a:t>With its real-time signal analysis capability, the Fourier analyzer is able to capture periodic as well as random and transient events.  </a:t>
            </a:r>
          </a:p>
          <a:p>
            <a:pPr algn="just"/>
            <a:r>
              <a:rPr lang="en-US" altLang="en-US" dirty="0">
                <a:solidFill>
                  <a:schemeClr val="tx1"/>
                </a:solidFill>
                <a:latin typeface="Times New Roman" panose="02020603050405020304" pitchFamily="18" charset="0"/>
              </a:rPr>
              <a:t>It also can provide significant speed improvement over the more traditional swept analyzer and can measure phase as well as magnitude.</a:t>
            </a:r>
          </a:p>
          <a:p>
            <a:endParaRPr lang="en-US" dirty="0">
              <a:solidFill>
                <a:schemeClr val="tx1"/>
              </a:solidFill>
            </a:endParaRPr>
          </a:p>
        </p:txBody>
      </p:sp>
    </p:spTree>
    <p:extLst>
      <p:ext uri="{BB962C8B-B14F-4D97-AF65-F5344CB8AC3E}">
        <p14:creationId xmlns:p14="http://schemas.microsoft.com/office/powerpoint/2010/main" val="3073276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Swept Spectrum ( “Real Spectrum Analyzers”)</a:t>
            </a:r>
          </a:p>
        </p:txBody>
      </p:sp>
      <p:sp>
        <p:nvSpPr>
          <p:cNvPr id="3" name="Content Placeholder 2"/>
          <p:cNvSpPr>
            <a:spLocks noGrp="1"/>
          </p:cNvSpPr>
          <p:nvPr>
            <p:ph idx="1"/>
          </p:nvPr>
        </p:nvSpPr>
        <p:spPr/>
        <p:txBody>
          <a:bodyPr>
            <a:normAutofit/>
          </a:bodyPr>
          <a:lstStyle/>
          <a:p>
            <a:pPr algn="just"/>
            <a:r>
              <a:rPr lang="en-US" altLang="en-US" dirty="0">
                <a:solidFill>
                  <a:schemeClr val="tx1"/>
                </a:solidFill>
                <a:latin typeface="Times New Roman" panose="02020603050405020304" pitchFamily="18" charset="0"/>
              </a:rPr>
              <a:t>Very basically, these analyzers "sweep" across the frequency range of interest, displaying all the frequency components present.</a:t>
            </a:r>
          </a:p>
          <a:p>
            <a:pPr algn="just">
              <a:spcAft>
                <a:spcPts val="713"/>
              </a:spcAft>
            </a:pPr>
            <a:r>
              <a:rPr lang="en-US" altLang="en-US" dirty="0">
                <a:solidFill>
                  <a:schemeClr val="tx1"/>
                </a:solidFill>
                <a:latin typeface="Times New Roman" panose="02020603050405020304" pitchFamily="18" charset="0"/>
              </a:rPr>
              <a:t>The swept-tuned analyzer works just like the AM radio in your home except that on your radio, the dial controls the tuning and instead of a display, your radio has a speaker.</a:t>
            </a:r>
            <a:r>
              <a:rPr lang="en-US" altLang="en-US" dirty="0">
                <a:solidFill>
                  <a:schemeClr val="tx1"/>
                </a:solidFill>
              </a:rPr>
              <a:t>  </a:t>
            </a:r>
          </a:p>
          <a:p>
            <a:pPr algn="just">
              <a:spcAft>
                <a:spcPts val="713"/>
              </a:spcAft>
            </a:pPr>
            <a:r>
              <a:rPr lang="en-US" altLang="en-US" dirty="0">
                <a:solidFill>
                  <a:schemeClr val="tx1"/>
                </a:solidFill>
                <a:latin typeface="Times New Roman" panose="02020603050405020304" pitchFamily="18" charset="0"/>
              </a:rPr>
              <a:t>The swept receiver technique enables frequency domain measurements to be made over a large dynamic range and a wide frequency range.</a:t>
            </a:r>
          </a:p>
          <a:p>
            <a:pPr algn="just">
              <a:spcAft>
                <a:spcPts val="713"/>
              </a:spcAft>
            </a:pPr>
            <a:r>
              <a:rPr lang="en-US" altLang="en-US" dirty="0">
                <a:solidFill>
                  <a:schemeClr val="tx1"/>
                </a:solidFill>
                <a:latin typeface="Times New Roman" panose="02020603050405020304" pitchFamily="18" charset="0"/>
              </a:rPr>
              <a:t>It has significant contributions to frequency-domain signal analysis for numerous applications, including the manufacture and maintenance of microwave communications links, radar, telecommunications equipment, cable TV systems, and broadcast equipment; mobile communication systems; EMI diagnostic testing; component testing; and signal surveillance.  </a:t>
            </a:r>
          </a:p>
          <a:p>
            <a:endParaRPr lang="en-US" dirty="0">
              <a:solidFill>
                <a:schemeClr val="tx1"/>
              </a:solidFill>
            </a:endParaRPr>
          </a:p>
        </p:txBody>
      </p:sp>
    </p:spTree>
    <p:extLst>
      <p:ext uri="{BB962C8B-B14F-4D97-AF65-F5344CB8AC3E}">
        <p14:creationId xmlns:p14="http://schemas.microsoft.com/office/powerpoint/2010/main" val="3662736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C87D869-3347-43AE-98CC-3604B2FC7536}"/>
              </a:ext>
            </a:extLst>
          </p:cNvPr>
          <p:cNvSpPr/>
          <p:nvPr/>
        </p:nvSpPr>
        <p:spPr>
          <a:xfrm>
            <a:off x="1527464" y="1483200"/>
            <a:ext cx="9040091" cy="488642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ltLang="en-US" dirty="0">
                <a:solidFill>
                  <a:schemeClr val="tx1"/>
                </a:solidFill>
                <a:latin typeface="ITCCenturyBookT" pitchFamily="2" charset="0"/>
              </a:rPr>
              <a:t>Spectrum Analyzer Block Diagram</a:t>
            </a:r>
            <a:endParaRPr lang="en-US" dirty="0">
              <a:solidFill>
                <a:schemeClr val="tx1"/>
              </a:solidFill>
            </a:endParaRPr>
          </a:p>
        </p:txBody>
      </p:sp>
      <p:sp>
        <p:nvSpPr>
          <p:cNvPr id="4" name="Freeform 3"/>
          <p:cNvSpPr>
            <a:spLocks/>
          </p:cNvSpPr>
          <p:nvPr/>
        </p:nvSpPr>
        <p:spPr bwMode="auto">
          <a:xfrm>
            <a:off x="2599121" y="2920343"/>
            <a:ext cx="152400" cy="323850"/>
          </a:xfrm>
          <a:custGeom>
            <a:avLst/>
            <a:gdLst>
              <a:gd name="T0" fmla="*/ 0 w 106"/>
              <a:gd name="T1" fmla="*/ 0 h 232"/>
              <a:gd name="T2" fmla="*/ 2147483647 w 106"/>
              <a:gd name="T3" fmla="*/ 2147483647 h 232"/>
              <a:gd name="T4" fmla="*/ 0 w 106"/>
              <a:gd name="T5" fmla="*/ 2147483647 h 232"/>
              <a:gd name="T6" fmla="*/ 0 60000 65536"/>
              <a:gd name="T7" fmla="*/ 0 60000 65536"/>
              <a:gd name="T8" fmla="*/ 0 60000 65536"/>
            </a:gdLst>
            <a:ahLst/>
            <a:cxnLst>
              <a:cxn ang="T6">
                <a:pos x="T0" y="T1"/>
              </a:cxn>
              <a:cxn ang="T7">
                <a:pos x="T2" y="T3"/>
              </a:cxn>
              <a:cxn ang="T8">
                <a:pos x="T4" y="T5"/>
              </a:cxn>
            </a:cxnLst>
            <a:rect l="0" t="0" r="r" b="b"/>
            <a:pathLst>
              <a:path w="106" h="232">
                <a:moveTo>
                  <a:pt x="0" y="0"/>
                </a:moveTo>
                <a:lnTo>
                  <a:pt x="105" y="115"/>
                </a:lnTo>
                <a:lnTo>
                  <a:pt x="0" y="231"/>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Line 4"/>
          <p:cNvSpPr>
            <a:spLocks noChangeShapeType="1"/>
          </p:cNvSpPr>
          <p:nvPr/>
        </p:nvSpPr>
        <p:spPr bwMode="auto">
          <a:xfrm>
            <a:off x="2749934" y="3080681"/>
            <a:ext cx="79216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Freeform 5"/>
          <p:cNvSpPr>
            <a:spLocks/>
          </p:cNvSpPr>
          <p:nvPr/>
        </p:nvSpPr>
        <p:spPr bwMode="auto">
          <a:xfrm>
            <a:off x="3516696" y="3053693"/>
            <a:ext cx="109538" cy="57150"/>
          </a:xfrm>
          <a:custGeom>
            <a:avLst/>
            <a:gdLst>
              <a:gd name="T0" fmla="*/ 2147483647 w 76"/>
              <a:gd name="T1" fmla="*/ 2147483647 h 41"/>
              <a:gd name="T2" fmla="*/ 0 w 76"/>
              <a:gd name="T3" fmla="*/ 0 h 41"/>
              <a:gd name="T4" fmla="*/ 2147483647 w 76"/>
              <a:gd name="T5" fmla="*/ 2147483647 h 41"/>
              <a:gd name="T6" fmla="*/ 0 w 76"/>
              <a:gd name="T7" fmla="*/ 2147483647 h 41"/>
              <a:gd name="T8" fmla="*/ 2147483647 w 76"/>
              <a:gd name="T9" fmla="*/ 2147483647 h 41"/>
              <a:gd name="T10" fmla="*/ 2147483647 w 76"/>
              <a:gd name="T11" fmla="*/ 2147483647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6" h="41">
                <a:moveTo>
                  <a:pt x="75" y="20"/>
                </a:moveTo>
                <a:lnTo>
                  <a:pt x="0" y="0"/>
                </a:lnTo>
                <a:lnTo>
                  <a:pt x="18" y="20"/>
                </a:lnTo>
                <a:lnTo>
                  <a:pt x="0" y="40"/>
                </a:lnTo>
                <a:lnTo>
                  <a:pt x="75" y="20"/>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 name="Group 6"/>
          <p:cNvGrpSpPr>
            <a:grpSpLocks/>
          </p:cNvGrpSpPr>
          <p:nvPr/>
        </p:nvGrpSpPr>
        <p:grpSpPr bwMode="auto">
          <a:xfrm>
            <a:off x="4542221" y="4036356"/>
            <a:ext cx="533400" cy="563562"/>
            <a:chOff x="2077" y="2814"/>
            <a:chExt cx="369" cy="402"/>
          </a:xfrm>
        </p:grpSpPr>
        <p:sp>
          <p:nvSpPr>
            <p:cNvPr id="8" name="Freeform 7"/>
            <p:cNvSpPr>
              <a:spLocks/>
            </p:cNvSpPr>
            <p:nvPr/>
          </p:nvSpPr>
          <p:spPr bwMode="auto">
            <a:xfrm>
              <a:off x="2077" y="2814"/>
              <a:ext cx="369" cy="402"/>
            </a:xfrm>
            <a:custGeom>
              <a:avLst/>
              <a:gdLst>
                <a:gd name="T0" fmla="*/ 368 w 369"/>
                <a:gd name="T1" fmla="*/ 185 h 402"/>
                <a:gd name="T2" fmla="*/ 363 w 369"/>
                <a:gd name="T3" fmla="*/ 156 h 402"/>
                <a:gd name="T4" fmla="*/ 355 w 369"/>
                <a:gd name="T5" fmla="*/ 126 h 402"/>
                <a:gd name="T6" fmla="*/ 342 w 369"/>
                <a:gd name="T7" fmla="*/ 99 h 402"/>
                <a:gd name="T8" fmla="*/ 327 w 369"/>
                <a:gd name="T9" fmla="*/ 74 h 402"/>
                <a:gd name="T10" fmla="*/ 308 w 369"/>
                <a:gd name="T11" fmla="*/ 52 h 402"/>
                <a:gd name="T12" fmla="*/ 287 w 369"/>
                <a:gd name="T13" fmla="*/ 34 h 402"/>
                <a:gd name="T14" fmla="*/ 264 w 369"/>
                <a:gd name="T15" fmla="*/ 20 h 402"/>
                <a:gd name="T16" fmla="*/ 238 w 369"/>
                <a:gd name="T17" fmla="*/ 8 h 402"/>
                <a:gd name="T18" fmla="*/ 211 w 369"/>
                <a:gd name="T19" fmla="*/ 1 h 402"/>
                <a:gd name="T20" fmla="*/ 185 w 369"/>
                <a:gd name="T21" fmla="*/ 0 h 402"/>
                <a:gd name="T22" fmla="*/ 156 w 369"/>
                <a:gd name="T23" fmla="*/ 1 h 402"/>
                <a:gd name="T24" fmla="*/ 129 w 369"/>
                <a:gd name="T25" fmla="*/ 8 h 402"/>
                <a:gd name="T26" fmla="*/ 104 w 369"/>
                <a:gd name="T27" fmla="*/ 20 h 402"/>
                <a:gd name="T28" fmla="*/ 80 w 369"/>
                <a:gd name="T29" fmla="*/ 34 h 402"/>
                <a:gd name="T30" fmla="*/ 58 w 369"/>
                <a:gd name="T31" fmla="*/ 52 h 402"/>
                <a:gd name="T32" fmla="*/ 41 w 369"/>
                <a:gd name="T33" fmla="*/ 74 h 402"/>
                <a:gd name="T34" fmla="*/ 24 w 369"/>
                <a:gd name="T35" fmla="*/ 99 h 402"/>
                <a:gd name="T36" fmla="*/ 12 w 369"/>
                <a:gd name="T37" fmla="*/ 126 h 402"/>
                <a:gd name="T38" fmla="*/ 5 w 369"/>
                <a:gd name="T39" fmla="*/ 156 h 402"/>
                <a:gd name="T40" fmla="*/ 1 w 369"/>
                <a:gd name="T41" fmla="*/ 185 h 402"/>
                <a:gd name="T42" fmla="*/ 1 w 369"/>
                <a:gd name="T43" fmla="*/ 215 h 402"/>
                <a:gd name="T44" fmla="*/ 5 w 369"/>
                <a:gd name="T45" fmla="*/ 245 h 402"/>
                <a:gd name="T46" fmla="*/ 12 w 369"/>
                <a:gd name="T47" fmla="*/ 274 h 402"/>
                <a:gd name="T48" fmla="*/ 24 w 369"/>
                <a:gd name="T49" fmla="*/ 302 h 402"/>
                <a:gd name="T50" fmla="*/ 41 w 369"/>
                <a:gd name="T51" fmla="*/ 326 h 402"/>
                <a:gd name="T52" fmla="*/ 58 w 369"/>
                <a:gd name="T53" fmla="*/ 347 h 402"/>
                <a:gd name="T54" fmla="*/ 80 w 369"/>
                <a:gd name="T55" fmla="*/ 367 h 402"/>
                <a:gd name="T56" fmla="*/ 104 w 369"/>
                <a:gd name="T57" fmla="*/ 382 h 402"/>
                <a:gd name="T58" fmla="*/ 129 w 369"/>
                <a:gd name="T59" fmla="*/ 392 h 402"/>
                <a:gd name="T60" fmla="*/ 156 w 369"/>
                <a:gd name="T61" fmla="*/ 398 h 402"/>
                <a:gd name="T62" fmla="*/ 185 w 369"/>
                <a:gd name="T63" fmla="*/ 401 h 402"/>
                <a:gd name="T64" fmla="*/ 211 w 369"/>
                <a:gd name="T65" fmla="*/ 398 h 402"/>
                <a:gd name="T66" fmla="*/ 238 w 369"/>
                <a:gd name="T67" fmla="*/ 392 h 402"/>
                <a:gd name="T68" fmla="*/ 264 w 369"/>
                <a:gd name="T69" fmla="*/ 382 h 402"/>
                <a:gd name="T70" fmla="*/ 287 w 369"/>
                <a:gd name="T71" fmla="*/ 367 h 402"/>
                <a:gd name="T72" fmla="*/ 308 w 369"/>
                <a:gd name="T73" fmla="*/ 347 h 402"/>
                <a:gd name="T74" fmla="*/ 327 w 369"/>
                <a:gd name="T75" fmla="*/ 326 h 402"/>
                <a:gd name="T76" fmla="*/ 342 w 369"/>
                <a:gd name="T77" fmla="*/ 302 h 402"/>
                <a:gd name="T78" fmla="*/ 355 w 369"/>
                <a:gd name="T79" fmla="*/ 274 h 402"/>
                <a:gd name="T80" fmla="*/ 363 w 369"/>
                <a:gd name="T81" fmla="*/ 245 h 402"/>
                <a:gd name="T82" fmla="*/ 368 w 369"/>
                <a:gd name="T83" fmla="*/ 215 h 40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369" h="402">
                  <a:moveTo>
                    <a:pt x="368" y="200"/>
                  </a:moveTo>
                  <a:lnTo>
                    <a:pt x="368" y="185"/>
                  </a:lnTo>
                  <a:lnTo>
                    <a:pt x="366" y="170"/>
                  </a:lnTo>
                  <a:lnTo>
                    <a:pt x="363" y="156"/>
                  </a:lnTo>
                  <a:lnTo>
                    <a:pt x="359" y="140"/>
                  </a:lnTo>
                  <a:lnTo>
                    <a:pt x="355" y="126"/>
                  </a:lnTo>
                  <a:lnTo>
                    <a:pt x="349" y="113"/>
                  </a:lnTo>
                  <a:lnTo>
                    <a:pt x="342" y="99"/>
                  </a:lnTo>
                  <a:lnTo>
                    <a:pt x="335" y="87"/>
                  </a:lnTo>
                  <a:lnTo>
                    <a:pt x="327" y="74"/>
                  </a:lnTo>
                  <a:lnTo>
                    <a:pt x="318" y="63"/>
                  </a:lnTo>
                  <a:lnTo>
                    <a:pt x="308" y="52"/>
                  </a:lnTo>
                  <a:lnTo>
                    <a:pt x="298" y="42"/>
                  </a:lnTo>
                  <a:lnTo>
                    <a:pt x="287" y="34"/>
                  </a:lnTo>
                  <a:lnTo>
                    <a:pt x="276" y="26"/>
                  </a:lnTo>
                  <a:lnTo>
                    <a:pt x="264" y="20"/>
                  </a:lnTo>
                  <a:lnTo>
                    <a:pt x="251" y="13"/>
                  </a:lnTo>
                  <a:lnTo>
                    <a:pt x="238" y="8"/>
                  </a:lnTo>
                  <a:lnTo>
                    <a:pt x="225" y="4"/>
                  </a:lnTo>
                  <a:lnTo>
                    <a:pt x="211" y="1"/>
                  </a:lnTo>
                  <a:lnTo>
                    <a:pt x="197" y="0"/>
                  </a:lnTo>
                  <a:lnTo>
                    <a:pt x="185" y="0"/>
                  </a:lnTo>
                  <a:lnTo>
                    <a:pt x="171" y="0"/>
                  </a:lnTo>
                  <a:lnTo>
                    <a:pt x="156" y="1"/>
                  </a:lnTo>
                  <a:lnTo>
                    <a:pt x="144" y="4"/>
                  </a:lnTo>
                  <a:lnTo>
                    <a:pt x="129" y="8"/>
                  </a:lnTo>
                  <a:lnTo>
                    <a:pt x="116" y="13"/>
                  </a:lnTo>
                  <a:lnTo>
                    <a:pt x="104" y="20"/>
                  </a:lnTo>
                  <a:lnTo>
                    <a:pt x="92" y="26"/>
                  </a:lnTo>
                  <a:lnTo>
                    <a:pt x="80" y="34"/>
                  </a:lnTo>
                  <a:lnTo>
                    <a:pt x="70" y="42"/>
                  </a:lnTo>
                  <a:lnTo>
                    <a:pt x="58" y="52"/>
                  </a:lnTo>
                  <a:lnTo>
                    <a:pt x="49" y="63"/>
                  </a:lnTo>
                  <a:lnTo>
                    <a:pt x="41" y="74"/>
                  </a:lnTo>
                  <a:lnTo>
                    <a:pt x="32" y="87"/>
                  </a:lnTo>
                  <a:lnTo>
                    <a:pt x="24" y="99"/>
                  </a:lnTo>
                  <a:lnTo>
                    <a:pt x="17" y="113"/>
                  </a:lnTo>
                  <a:lnTo>
                    <a:pt x="12" y="126"/>
                  </a:lnTo>
                  <a:lnTo>
                    <a:pt x="7" y="140"/>
                  </a:lnTo>
                  <a:lnTo>
                    <a:pt x="5" y="156"/>
                  </a:lnTo>
                  <a:lnTo>
                    <a:pt x="1" y="170"/>
                  </a:lnTo>
                  <a:lnTo>
                    <a:pt x="1" y="185"/>
                  </a:lnTo>
                  <a:lnTo>
                    <a:pt x="0" y="200"/>
                  </a:lnTo>
                  <a:lnTo>
                    <a:pt x="1" y="215"/>
                  </a:lnTo>
                  <a:lnTo>
                    <a:pt x="1" y="230"/>
                  </a:lnTo>
                  <a:lnTo>
                    <a:pt x="5" y="245"/>
                  </a:lnTo>
                  <a:lnTo>
                    <a:pt x="7" y="259"/>
                  </a:lnTo>
                  <a:lnTo>
                    <a:pt x="12" y="274"/>
                  </a:lnTo>
                  <a:lnTo>
                    <a:pt x="17" y="288"/>
                  </a:lnTo>
                  <a:lnTo>
                    <a:pt x="24" y="302"/>
                  </a:lnTo>
                  <a:lnTo>
                    <a:pt x="32" y="313"/>
                  </a:lnTo>
                  <a:lnTo>
                    <a:pt x="41" y="326"/>
                  </a:lnTo>
                  <a:lnTo>
                    <a:pt x="49" y="337"/>
                  </a:lnTo>
                  <a:lnTo>
                    <a:pt x="58" y="347"/>
                  </a:lnTo>
                  <a:lnTo>
                    <a:pt x="70" y="357"/>
                  </a:lnTo>
                  <a:lnTo>
                    <a:pt x="80" y="367"/>
                  </a:lnTo>
                  <a:lnTo>
                    <a:pt x="92" y="374"/>
                  </a:lnTo>
                  <a:lnTo>
                    <a:pt x="104" y="382"/>
                  </a:lnTo>
                  <a:lnTo>
                    <a:pt x="116" y="386"/>
                  </a:lnTo>
                  <a:lnTo>
                    <a:pt x="129" y="392"/>
                  </a:lnTo>
                  <a:lnTo>
                    <a:pt x="144" y="396"/>
                  </a:lnTo>
                  <a:lnTo>
                    <a:pt x="156" y="398"/>
                  </a:lnTo>
                  <a:lnTo>
                    <a:pt x="171" y="400"/>
                  </a:lnTo>
                  <a:lnTo>
                    <a:pt x="185" y="401"/>
                  </a:lnTo>
                  <a:lnTo>
                    <a:pt x="197" y="400"/>
                  </a:lnTo>
                  <a:lnTo>
                    <a:pt x="211" y="398"/>
                  </a:lnTo>
                  <a:lnTo>
                    <a:pt x="225" y="396"/>
                  </a:lnTo>
                  <a:lnTo>
                    <a:pt x="238" y="392"/>
                  </a:lnTo>
                  <a:lnTo>
                    <a:pt x="251" y="386"/>
                  </a:lnTo>
                  <a:lnTo>
                    <a:pt x="264" y="382"/>
                  </a:lnTo>
                  <a:lnTo>
                    <a:pt x="276" y="374"/>
                  </a:lnTo>
                  <a:lnTo>
                    <a:pt x="287" y="367"/>
                  </a:lnTo>
                  <a:lnTo>
                    <a:pt x="298" y="357"/>
                  </a:lnTo>
                  <a:lnTo>
                    <a:pt x="308" y="347"/>
                  </a:lnTo>
                  <a:lnTo>
                    <a:pt x="318" y="337"/>
                  </a:lnTo>
                  <a:lnTo>
                    <a:pt x="327" y="326"/>
                  </a:lnTo>
                  <a:lnTo>
                    <a:pt x="335" y="313"/>
                  </a:lnTo>
                  <a:lnTo>
                    <a:pt x="342" y="302"/>
                  </a:lnTo>
                  <a:lnTo>
                    <a:pt x="349" y="288"/>
                  </a:lnTo>
                  <a:lnTo>
                    <a:pt x="355" y="274"/>
                  </a:lnTo>
                  <a:lnTo>
                    <a:pt x="359" y="259"/>
                  </a:lnTo>
                  <a:lnTo>
                    <a:pt x="363" y="245"/>
                  </a:lnTo>
                  <a:lnTo>
                    <a:pt x="366" y="230"/>
                  </a:lnTo>
                  <a:lnTo>
                    <a:pt x="368" y="215"/>
                  </a:lnTo>
                  <a:lnTo>
                    <a:pt x="368" y="200"/>
                  </a:lnTo>
                </a:path>
              </a:pathLst>
            </a:custGeom>
            <a:noFill/>
            <a:ln w="1905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Freeform 8"/>
            <p:cNvSpPr>
              <a:spLocks/>
            </p:cNvSpPr>
            <p:nvPr/>
          </p:nvSpPr>
          <p:spPr bwMode="auto">
            <a:xfrm>
              <a:off x="2128" y="2905"/>
              <a:ext cx="129" cy="69"/>
            </a:xfrm>
            <a:custGeom>
              <a:avLst/>
              <a:gdLst>
                <a:gd name="T0" fmla="*/ 0 w 129"/>
                <a:gd name="T1" fmla="*/ 68 h 69"/>
                <a:gd name="T2" fmla="*/ 0 w 129"/>
                <a:gd name="T3" fmla="*/ 68 h 69"/>
                <a:gd name="T4" fmla="*/ 1 w 129"/>
                <a:gd name="T5" fmla="*/ 65 h 69"/>
                <a:gd name="T6" fmla="*/ 1 w 129"/>
                <a:gd name="T7" fmla="*/ 60 h 69"/>
                <a:gd name="T8" fmla="*/ 3 w 129"/>
                <a:gd name="T9" fmla="*/ 55 h 69"/>
                <a:gd name="T10" fmla="*/ 3 w 129"/>
                <a:gd name="T11" fmla="*/ 52 h 69"/>
                <a:gd name="T12" fmla="*/ 5 w 129"/>
                <a:gd name="T13" fmla="*/ 47 h 69"/>
                <a:gd name="T14" fmla="*/ 6 w 129"/>
                <a:gd name="T15" fmla="*/ 43 h 69"/>
                <a:gd name="T16" fmla="*/ 7 w 129"/>
                <a:gd name="T17" fmla="*/ 39 h 69"/>
                <a:gd name="T18" fmla="*/ 10 w 129"/>
                <a:gd name="T19" fmla="*/ 35 h 69"/>
                <a:gd name="T20" fmla="*/ 12 w 129"/>
                <a:gd name="T21" fmla="*/ 31 h 69"/>
                <a:gd name="T22" fmla="*/ 13 w 129"/>
                <a:gd name="T23" fmla="*/ 27 h 69"/>
                <a:gd name="T24" fmla="*/ 15 w 129"/>
                <a:gd name="T25" fmla="*/ 25 h 69"/>
                <a:gd name="T26" fmla="*/ 19 w 129"/>
                <a:gd name="T27" fmla="*/ 22 h 69"/>
                <a:gd name="T28" fmla="*/ 21 w 129"/>
                <a:gd name="T29" fmla="*/ 18 h 69"/>
                <a:gd name="T30" fmla="*/ 25 w 129"/>
                <a:gd name="T31" fmla="*/ 15 h 69"/>
                <a:gd name="T32" fmla="*/ 28 w 129"/>
                <a:gd name="T33" fmla="*/ 14 h 69"/>
                <a:gd name="T34" fmla="*/ 31 w 129"/>
                <a:gd name="T35" fmla="*/ 10 h 69"/>
                <a:gd name="T36" fmla="*/ 34 w 129"/>
                <a:gd name="T37" fmla="*/ 8 h 69"/>
                <a:gd name="T38" fmla="*/ 38 w 129"/>
                <a:gd name="T39" fmla="*/ 7 h 69"/>
                <a:gd name="T40" fmla="*/ 42 w 129"/>
                <a:gd name="T41" fmla="*/ 5 h 69"/>
                <a:gd name="T42" fmla="*/ 44 w 129"/>
                <a:gd name="T43" fmla="*/ 3 h 69"/>
                <a:gd name="T44" fmla="*/ 48 w 129"/>
                <a:gd name="T45" fmla="*/ 2 h 69"/>
                <a:gd name="T46" fmla="*/ 53 w 129"/>
                <a:gd name="T47" fmla="*/ 1 h 69"/>
                <a:gd name="T48" fmla="*/ 56 w 129"/>
                <a:gd name="T49" fmla="*/ 1 h 69"/>
                <a:gd name="T50" fmla="*/ 60 w 129"/>
                <a:gd name="T51" fmla="*/ 0 h 69"/>
                <a:gd name="T52" fmla="*/ 64 w 129"/>
                <a:gd name="T53" fmla="*/ 0 h 69"/>
                <a:gd name="T54" fmla="*/ 68 w 129"/>
                <a:gd name="T55" fmla="*/ 0 h 69"/>
                <a:gd name="T56" fmla="*/ 72 w 129"/>
                <a:gd name="T57" fmla="*/ 1 h 69"/>
                <a:gd name="T58" fmla="*/ 76 w 129"/>
                <a:gd name="T59" fmla="*/ 1 h 69"/>
                <a:gd name="T60" fmla="*/ 80 w 129"/>
                <a:gd name="T61" fmla="*/ 2 h 69"/>
                <a:gd name="T62" fmla="*/ 84 w 129"/>
                <a:gd name="T63" fmla="*/ 3 h 69"/>
                <a:gd name="T64" fmla="*/ 87 w 129"/>
                <a:gd name="T65" fmla="*/ 5 h 69"/>
                <a:gd name="T66" fmla="*/ 91 w 129"/>
                <a:gd name="T67" fmla="*/ 7 h 69"/>
                <a:gd name="T68" fmla="*/ 94 w 129"/>
                <a:gd name="T69" fmla="*/ 8 h 69"/>
                <a:gd name="T70" fmla="*/ 98 w 129"/>
                <a:gd name="T71" fmla="*/ 10 h 69"/>
                <a:gd name="T72" fmla="*/ 101 w 129"/>
                <a:gd name="T73" fmla="*/ 14 h 69"/>
                <a:gd name="T74" fmla="*/ 105 w 129"/>
                <a:gd name="T75" fmla="*/ 15 h 69"/>
                <a:gd name="T76" fmla="*/ 108 w 129"/>
                <a:gd name="T77" fmla="*/ 18 h 69"/>
                <a:gd name="T78" fmla="*/ 110 w 129"/>
                <a:gd name="T79" fmla="*/ 22 h 69"/>
                <a:gd name="T80" fmla="*/ 113 w 129"/>
                <a:gd name="T81" fmla="*/ 25 h 69"/>
                <a:gd name="T82" fmla="*/ 116 w 129"/>
                <a:gd name="T83" fmla="*/ 27 h 69"/>
                <a:gd name="T84" fmla="*/ 117 w 129"/>
                <a:gd name="T85" fmla="*/ 31 h 69"/>
                <a:gd name="T86" fmla="*/ 121 w 129"/>
                <a:gd name="T87" fmla="*/ 35 h 69"/>
                <a:gd name="T88" fmla="*/ 122 w 129"/>
                <a:gd name="T89" fmla="*/ 39 h 69"/>
                <a:gd name="T90" fmla="*/ 122 w 129"/>
                <a:gd name="T91" fmla="*/ 43 h 69"/>
                <a:gd name="T92" fmla="*/ 125 w 129"/>
                <a:gd name="T93" fmla="*/ 47 h 69"/>
                <a:gd name="T94" fmla="*/ 126 w 129"/>
                <a:gd name="T95" fmla="*/ 52 h 69"/>
                <a:gd name="T96" fmla="*/ 127 w 129"/>
                <a:gd name="T97" fmla="*/ 55 h 69"/>
                <a:gd name="T98" fmla="*/ 128 w 129"/>
                <a:gd name="T99" fmla="*/ 60 h 69"/>
                <a:gd name="T100" fmla="*/ 128 w 129"/>
                <a:gd name="T101" fmla="*/ 65 h 69"/>
                <a:gd name="T102" fmla="*/ 128 w 129"/>
                <a:gd name="T103" fmla="*/ 68 h 6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29" h="69">
                  <a:moveTo>
                    <a:pt x="0" y="68"/>
                  </a:moveTo>
                  <a:lnTo>
                    <a:pt x="0" y="68"/>
                  </a:lnTo>
                  <a:lnTo>
                    <a:pt x="1" y="65"/>
                  </a:lnTo>
                  <a:lnTo>
                    <a:pt x="1" y="60"/>
                  </a:lnTo>
                  <a:lnTo>
                    <a:pt x="3" y="55"/>
                  </a:lnTo>
                  <a:lnTo>
                    <a:pt x="3" y="52"/>
                  </a:lnTo>
                  <a:lnTo>
                    <a:pt x="5" y="47"/>
                  </a:lnTo>
                  <a:lnTo>
                    <a:pt x="6" y="43"/>
                  </a:lnTo>
                  <a:lnTo>
                    <a:pt x="7" y="39"/>
                  </a:lnTo>
                  <a:lnTo>
                    <a:pt x="10" y="35"/>
                  </a:lnTo>
                  <a:lnTo>
                    <a:pt x="12" y="31"/>
                  </a:lnTo>
                  <a:lnTo>
                    <a:pt x="13" y="27"/>
                  </a:lnTo>
                  <a:lnTo>
                    <a:pt x="15" y="25"/>
                  </a:lnTo>
                  <a:lnTo>
                    <a:pt x="19" y="22"/>
                  </a:lnTo>
                  <a:lnTo>
                    <a:pt x="21" y="18"/>
                  </a:lnTo>
                  <a:lnTo>
                    <a:pt x="25" y="15"/>
                  </a:lnTo>
                  <a:lnTo>
                    <a:pt x="28" y="14"/>
                  </a:lnTo>
                  <a:lnTo>
                    <a:pt x="31" y="10"/>
                  </a:lnTo>
                  <a:lnTo>
                    <a:pt x="34" y="8"/>
                  </a:lnTo>
                  <a:lnTo>
                    <a:pt x="38" y="7"/>
                  </a:lnTo>
                  <a:lnTo>
                    <a:pt x="42" y="5"/>
                  </a:lnTo>
                  <a:lnTo>
                    <a:pt x="44" y="3"/>
                  </a:lnTo>
                  <a:lnTo>
                    <a:pt x="48" y="2"/>
                  </a:lnTo>
                  <a:lnTo>
                    <a:pt x="53" y="1"/>
                  </a:lnTo>
                  <a:lnTo>
                    <a:pt x="56" y="1"/>
                  </a:lnTo>
                  <a:lnTo>
                    <a:pt x="60" y="0"/>
                  </a:lnTo>
                  <a:lnTo>
                    <a:pt x="64" y="0"/>
                  </a:lnTo>
                  <a:lnTo>
                    <a:pt x="68" y="0"/>
                  </a:lnTo>
                  <a:lnTo>
                    <a:pt x="72" y="1"/>
                  </a:lnTo>
                  <a:lnTo>
                    <a:pt x="76" y="1"/>
                  </a:lnTo>
                  <a:lnTo>
                    <a:pt x="80" y="2"/>
                  </a:lnTo>
                  <a:lnTo>
                    <a:pt x="84" y="3"/>
                  </a:lnTo>
                  <a:lnTo>
                    <a:pt x="87" y="5"/>
                  </a:lnTo>
                  <a:lnTo>
                    <a:pt x="91" y="7"/>
                  </a:lnTo>
                  <a:lnTo>
                    <a:pt x="94" y="8"/>
                  </a:lnTo>
                  <a:lnTo>
                    <a:pt x="98" y="10"/>
                  </a:lnTo>
                  <a:lnTo>
                    <a:pt x="101" y="14"/>
                  </a:lnTo>
                  <a:lnTo>
                    <a:pt x="105" y="15"/>
                  </a:lnTo>
                  <a:lnTo>
                    <a:pt x="108" y="18"/>
                  </a:lnTo>
                  <a:lnTo>
                    <a:pt x="110" y="22"/>
                  </a:lnTo>
                  <a:lnTo>
                    <a:pt x="113" y="25"/>
                  </a:lnTo>
                  <a:lnTo>
                    <a:pt x="116" y="27"/>
                  </a:lnTo>
                  <a:lnTo>
                    <a:pt x="117" y="31"/>
                  </a:lnTo>
                  <a:lnTo>
                    <a:pt x="121" y="35"/>
                  </a:lnTo>
                  <a:lnTo>
                    <a:pt x="122" y="39"/>
                  </a:lnTo>
                  <a:lnTo>
                    <a:pt x="122" y="43"/>
                  </a:lnTo>
                  <a:lnTo>
                    <a:pt x="125" y="47"/>
                  </a:lnTo>
                  <a:lnTo>
                    <a:pt x="126" y="52"/>
                  </a:lnTo>
                  <a:lnTo>
                    <a:pt x="127" y="55"/>
                  </a:lnTo>
                  <a:lnTo>
                    <a:pt x="128" y="60"/>
                  </a:lnTo>
                  <a:lnTo>
                    <a:pt x="128" y="65"/>
                  </a:lnTo>
                  <a:lnTo>
                    <a:pt x="128" y="68"/>
                  </a:lnTo>
                </a:path>
              </a:pathLst>
            </a:custGeom>
            <a:noFill/>
            <a:ln w="1905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Freeform 9"/>
            <p:cNvSpPr>
              <a:spLocks/>
            </p:cNvSpPr>
            <p:nvPr/>
          </p:nvSpPr>
          <p:spPr bwMode="auto">
            <a:xfrm>
              <a:off x="2256" y="2973"/>
              <a:ext cx="127" cy="70"/>
            </a:xfrm>
            <a:custGeom>
              <a:avLst/>
              <a:gdLst>
                <a:gd name="T0" fmla="*/ 0 w 127"/>
                <a:gd name="T1" fmla="*/ 0 h 70"/>
                <a:gd name="T2" fmla="*/ 0 w 127"/>
                <a:gd name="T3" fmla="*/ 0 h 70"/>
                <a:gd name="T4" fmla="*/ 0 w 127"/>
                <a:gd name="T5" fmla="*/ 5 h 70"/>
                <a:gd name="T6" fmla="*/ 0 w 127"/>
                <a:gd name="T7" fmla="*/ 10 h 70"/>
                <a:gd name="T8" fmla="*/ 1 w 127"/>
                <a:gd name="T9" fmla="*/ 13 h 70"/>
                <a:gd name="T10" fmla="*/ 2 w 127"/>
                <a:gd name="T11" fmla="*/ 17 h 70"/>
                <a:gd name="T12" fmla="*/ 3 w 127"/>
                <a:gd name="T13" fmla="*/ 22 h 70"/>
                <a:gd name="T14" fmla="*/ 4 w 127"/>
                <a:gd name="T15" fmla="*/ 27 h 70"/>
                <a:gd name="T16" fmla="*/ 6 w 127"/>
                <a:gd name="T17" fmla="*/ 30 h 70"/>
                <a:gd name="T18" fmla="*/ 7 w 127"/>
                <a:gd name="T19" fmla="*/ 35 h 70"/>
                <a:gd name="T20" fmla="*/ 9 w 127"/>
                <a:gd name="T21" fmla="*/ 38 h 70"/>
                <a:gd name="T22" fmla="*/ 11 w 127"/>
                <a:gd name="T23" fmla="*/ 41 h 70"/>
                <a:gd name="T24" fmla="*/ 13 w 127"/>
                <a:gd name="T25" fmla="*/ 45 h 70"/>
                <a:gd name="T26" fmla="*/ 16 w 127"/>
                <a:gd name="T27" fmla="*/ 49 h 70"/>
                <a:gd name="T28" fmla="*/ 20 w 127"/>
                <a:gd name="T29" fmla="*/ 51 h 70"/>
                <a:gd name="T30" fmla="*/ 23 w 127"/>
                <a:gd name="T31" fmla="*/ 53 h 70"/>
                <a:gd name="T32" fmla="*/ 25 w 127"/>
                <a:gd name="T33" fmla="*/ 57 h 70"/>
                <a:gd name="T34" fmla="*/ 29 w 127"/>
                <a:gd name="T35" fmla="*/ 59 h 70"/>
                <a:gd name="T36" fmla="*/ 32 w 127"/>
                <a:gd name="T37" fmla="*/ 61 h 70"/>
                <a:gd name="T38" fmla="*/ 36 w 127"/>
                <a:gd name="T39" fmla="*/ 63 h 70"/>
                <a:gd name="T40" fmla="*/ 40 w 127"/>
                <a:gd name="T41" fmla="*/ 65 h 70"/>
                <a:gd name="T42" fmla="*/ 43 w 127"/>
                <a:gd name="T43" fmla="*/ 66 h 70"/>
                <a:gd name="T44" fmla="*/ 46 w 127"/>
                <a:gd name="T45" fmla="*/ 68 h 70"/>
                <a:gd name="T46" fmla="*/ 51 w 127"/>
                <a:gd name="T47" fmla="*/ 68 h 70"/>
                <a:gd name="T48" fmla="*/ 54 w 127"/>
                <a:gd name="T49" fmla="*/ 69 h 70"/>
                <a:gd name="T50" fmla="*/ 59 w 127"/>
                <a:gd name="T51" fmla="*/ 69 h 70"/>
                <a:gd name="T52" fmla="*/ 62 w 127"/>
                <a:gd name="T53" fmla="*/ 69 h 70"/>
                <a:gd name="T54" fmla="*/ 67 w 127"/>
                <a:gd name="T55" fmla="*/ 69 h 70"/>
                <a:gd name="T56" fmla="*/ 71 w 127"/>
                <a:gd name="T57" fmla="*/ 69 h 70"/>
                <a:gd name="T58" fmla="*/ 74 w 127"/>
                <a:gd name="T59" fmla="*/ 68 h 70"/>
                <a:gd name="T60" fmla="*/ 79 w 127"/>
                <a:gd name="T61" fmla="*/ 68 h 70"/>
                <a:gd name="T62" fmla="*/ 82 w 127"/>
                <a:gd name="T63" fmla="*/ 66 h 70"/>
                <a:gd name="T64" fmla="*/ 86 w 127"/>
                <a:gd name="T65" fmla="*/ 65 h 70"/>
                <a:gd name="T66" fmla="*/ 89 w 127"/>
                <a:gd name="T67" fmla="*/ 63 h 70"/>
                <a:gd name="T68" fmla="*/ 92 w 127"/>
                <a:gd name="T69" fmla="*/ 61 h 70"/>
                <a:gd name="T70" fmla="*/ 96 w 127"/>
                <a:gd name="T71" fmla="*/ 59 h 70"/>
                <a:gd name="T72" fmla="*/ 99 w 127"/>
                <a:gd name="T73" fmla="*/ 57 h 70"/>
                <a:gd name="T74" fmla="*/ 102 w 127"/>
                <a:gd name="T75" fmla="*/ 53 h 70"/>
                <a:gd name="T76" fmla="*/ 105 w 127"/>
                <a:gd name="T77" fmla="*/ 51 h 70"/>
                <a:gd name="T78" fmla="*/ 108 w 127"/>
                <a:gd name="T79" fmla="*/ 49 h 70"/>
                <a:gd name="T80" fmla="*/ 111 w 127"/>
                <a:gd name="T81" fmla="*/ 45 h 70"/>
                <a:gd name="T82" fmla="*/ 114 w 127"/>
                <a:gd name="T83" fmla="*/ 41 h 70"/>
                <a:gd name="T84" fmla="*/ 115 w 127"/>
                <a:gd name="T85" fmla="*/ 38 h 70"/>
                <a:gd name="T86" fmla="*/ 117 w 127"/>
                <a:gd name="T87" fmla="*/ 35 h 70"/>
                <a:gd name="T88" fmla="*/ 119 w 127"/>
                <a:gd name="T89" fmla="*/ 30 h 70"/>
                <a:gd name="T90" fmla="*/ 121 w 127"/>
                <a:gd name="T91" fmla="*/ 27 h 70"/>
                <a:gd name="T92" fmla="*/ 122 w 127"/>
                <a:gd name="T93" fmla="*/ 22 h 70"/>
                <a:gd name="T94" fmla="*/ 123 w 127"/>
                <a:gd name="T95" fmla="*/ 17 h 70"/>
                <a:gd name="T96" fmla="*/ 124 w 127"/>
                <a:gd name="T97" fmla="*/ 13 h 70"/>
                <a:gd name="T98" fmla="*/ 125 w 127"/>
                <a:gd name="T99" fmla="*/ 10 h 70"/>
                <a:gd name="T100" fmla="*/ 126 w 127"/>
                <a:gd name="T101" fmla="*/ 5 h 70"/>
                <a:gd name="T102" fmla="*/ 126 w 127"/>
                <a:gd name="T103" fmla="*/ 0 h 7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27" h="70">
                  <a:moveTo>
                    <a:pt x="0" y="0"/>
                  </a:moveTo>
                  <a:lnTo>
                    <a:pt x="0" y="0"/>
                  </a:lnTo>
                  <a:lnTo>
                    <a:pt x="0" y="5"/>
                  </a:lnTo>
                  <a:lnTo>
                    <a:pt x="0" y="10"/>
                  </a:lnTo>
                  <a:lnTo>
                    <a:pt x="1" y="13"/>
                  </a:lnTo>
                  <a:lnTo>
                    <a:pt x="2" y="17"/>
                  </a:lnTo>
                  <a:lnTo>
                    <a:pt x="3" y="22"/>
                  </a:lnTo>
                  <a:lnTo>
                    <a:pt x="4" y="27"/>
                  </a:lnTo>
                  <a:lnTo>
                    <a:pt x="6" y="30"/>
                  </a:lnTo>
                  <a:lnTo>
                    <a:pt x="7" y="35"/>
                  </a:lnTo>
                  <a:lnTo>
                    <a:pt x="9" y="38"/>
                  </a:lnTo>
                  <a:lnTo>
                    <a:pt x="11" y="41"/>
                  </a:lnTo>
                  <a:lnTo>
                    <a:pt x="13" y="45"/>
                  </a:lnTo>
                  <a:lnTo>
                    <a:pt x="16" y="49"/>
                  </a:lnTo>
                  <a:lnTo>
                    <a:pt x="20" y="51"/>
                  </a:lnTo>
                  <a:lnTo>
                    <a:pt x="23" y="53"/>
                  </a:lnTo>
                  <a:lnTo>
                    <a:pt x="25" y="57"/>
                  </a:lnTo>
                  <a:lnTo>
                    <a:pt x="29" y="59"/>
                  </a:lnTo>
                  <a:lnTo>
                    <a:pt x="32" y="61"/>
                  </a:lnTo>
                  <a:lnTo>
                    <a:pt x="36" y="63"/>
                  </a:lnTo>
                  <a:lnTo>
                    <a:pt x="40" y="65"/>
                  </a:lnTo>
                  <a:lnTo>
                    <a:pt x="43" y="66"/>
                  </a:lnTo>
                  <a:lnTo>
                    <a:pt x="46" y="68"/>
                  </a:lnTo>
                  <a:lnTo>
                    <a:pt x="51" y="68"/>
                  </a:lnTo>
                  <a:lnTo>
                    <a:pt x="54" y="69"/>
                  </a:lnTo>
                  <a:lnTo>
                    <a:pt x="59" y="69"/>
                  </a:lnTo>
                  <a:lnTo>
                    <a:pt x="62" y="69"/>
                  </a:lnTo>
                  <a:lnTo>
                    <a:pt x="67" y="69"/>
                  </a:lnTo>
                  <a:lnTo>
                    <a:pt x="71" y="69"/>
                  </a:lnTo>
                  <a:lnTo>
                    <a:pt x="74" y="68"/>
                  </a:lnTo>
                  <a:lnTo>
                    <a:pt x="79" y="68"/>
                  </a:lnTo>
                  <a:lnTo>
                    <a:pt x="82" y="66"/>
                  </a:lnTo>
                  <a:lnTo>
                    <a:pt x="86" y="65"/>
                  </a:lnTo>
                  <a:lnTo>
                    <a:pt x="89" y="63"/>
                  </a:lnTo>
                  <a:lnTo>
                    <a:pt x="92" y="61"/>
                  </a:lnTo>
                  <a:lnTo>
                    <a:pt x="96" y="59"/>
                  </a:lnTo>
                  <a:lnTo>
                    <a:pt x="99" y="57"/>
                  </a:lnTo>
                  <a:lnTo>
                    <a:pt x="102" y="53"/>
                  </a:lnTo>
                  <a:lnTo>
                    <a:pt x="105" y="51"/>
                  </a:lnTo>
                  <a:lnTo>
                    <a:pt x="108" y="49"/>
                  </a:lnTo>
                  <a:lnTo>
                    <a:pt x="111" y="45"/>
                  </a:lnTo>
                  <a:lnTo>
                    <a:pt x="114" y="41"/>
                  </a:lnTo>
                  <a:lnTo>
                    <a:pt x="115" y="38"/>
                  </a:lnTo>
                  <a:lnTo>
                    <a:pt x="117" y="35"/>
                  </a:lnTo>
                  <a:lnTo>
                    <a:pt x="119" y="30"/>
                  </a:lnTo>
                  <a:lnTo>
                    <a:pt x="121" y="27"/>
                  </a:lnTo>
                  <a:lnTo>
                    <a:pt x="122" y="22"/>
                  </a:lnTo>
                  <a:lnTo>
                    <a:pt x="123" y="17"/>
                  </a:lnTo>
                  <a:lnTo>
                    <a:pt x="124" y="13"/>
                  </a:lnTo>
                  <a:lnTo>
                    <a:pt x="125" y="10"/>
                  </a:lnTo>
                  <a:lnTo>
                    <a:pt x="126" y="5"/>
                  </a:lnTo>
                  <a:lnTo>
                    <a:pt x="126" y="0"/>
                  </a:lnTo>
                </a:path>
              </a:pathLst>
            </a:custGeom>
            <a:noFill/>
            <a:ln w="1905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 name="Group 10"/>
          <p:cNvGrpSpPr>
            <a:grpSpLocks/>
          </p:cNvGrpSpPr>
          <p:nvPr/>
        </p:nvGrpSpPr>
        <p:grpSpPr bwMode="auto">
          <a:xfrm>
            <a:off x="6140834" y="3971268"/>
            <a:ext cx="703262" cy="665163"/>
            <a:chOff x="3185" y="2768"/>
            <a:chExt cx="487" cy="474"/>
          </a:xfrm>
        </p:grpSpPr>
        <p:sp>
          <p:nvSpPr>
            <p:cNvPr id="12" name="Freeform 11"/>
            <p:cNvSpPr>
              <a:spLocks/>
            </p:cNvSpPr>
            <p:nvPr/>
          </p:nvSpPr>
          <p:spPr bwMode="auto">
            <a:xfrm>
              <a:off x="3185" y="2768"/>
              <a:ext cx="487" cy="474"/>
            </a:xfrm>
            <a:custGeom>
              <a:avLst/>
              <a:gdLst>
                <a:gd name="T0" fmla="*/ 486 w 487"/>
                <a:gd name="T1" fmla="*/ 0 h 474"/>
                <a:gd name="T2" fmla="*/ 486 w 487"/>
                <a:gd name="T3" fmla="*/ 473 h 474"/>
                <a:gd name="T4" fmla="*/ 0 w 487"/>
                <a:gd name="T5" fmla="*/ 473 h 474"/>
                <a:gd name="T6" fmla="*/ 0 w 487"/>
                <a:gd name="T7" fmla="*/ 0 h 474"/>
                <a:gd name="T8" fmla="*/ 486 w 487"/>
                <a:gd name="T9" fmla="*/ 0 h 4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7" h="474">
                  <a:moveTo>
                    <a:pt x="486" y="0"/>
                  </a:moveTo>
                  <a:lnTo>
                    <a:pt x="486" y="473"/>
                  </a:lnTo>
                  <a:lnTo>
                    <a:pt x="0" y="473"/>
                  </a:lnTo>
                  <a:lnTo>
                    <a:pt x="0" y="0"/>
                  </a:lnTo>
                  <a:lnTo>
                    <a:pt x="486" y="0"/>
                  </a:lnTo>
                </a:path>
              </a:pathLst>
            </a:custGeom>
            <a:noFill/>
            <a:ln w="1905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2"/>
            <p:cNvSpPr>
              <a:spLocks/>
            </p:cNvSpPr>
            <p:nvPr/>
          </p:nvSpPr>
          <p:spPr bwMode="auto">
            <a:xfrm>
              <a:off x="3236" y="2886"/>
              <a:ext cx="409" cy="208"/>
            </a:xfrm>
            <a:custGeom>
              <a:avLst/>
              <a:gdLst>
                <a:gd name="T0" fmla="*/ 0 w 409"/>
                <a:gd name="T1" fmla="*/ 207 h 208"/>
                <a:gd name="T2" fmla="*/ 78 w 409"/>
                <a:gd name="T3" fmla="*/ 207 h 208"/>
                <a:gd name="T4" fmla="*/ 307 w 409"/>
                <a:gd name="T5" fmla="*/ 0 h 208"/>
                <a:gd name="T6" fmla="*/ 333 w 409"/>
                <a:gd name="T7" fmla="*/ 207 h 208"/>
                <a:gd name="T8" fmla="*/ 408 w 409"/>
                <a:gd name="T9" fmla="*/ 207 h 2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9" h="208">
                  <a:moveTo>
                    <a:pt x="0" y="207"/>
                  </a:moveTo>
                  <a:lnTo>
                    <a:pt x="78" y="207"/>
                  </a:lnTo>
                  <a:lnTo>
                    <a:pt x="307" y="0"/>
                  </a:lnTo>
                  <a:lnTo>
                    <a:pt x="333" y="207"/>
                  </a:lnTo>
                  <a:lnTo>
                    <a:pt x="408" y="207"/>
                  </a:lnTo>
                </a:path>
              </a:pathLst>
            </a:custGeom>
            <a:noFill/>
            <a:ln w="1905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 name="Group 13"/>
          <p:cNvGrpSpPr>
            <a:grpSpLocks/>
          </p:cNvGrpSpPr>
          <p:nvPr/>
        </p:nvGrpSpPr>
        <p:grpSpPr bwMode="auto">
          <a:xfrm>
            <a:off x="8022021" y="2779056"/>
            <a:ext cx="531813" cy="565150"/>
            <a:chOff x="4488" y="1917"/>
            <a:chExt cx="368" cy="403"/>
          </a:xfrm>
        </p:grpSpPr>
        <p:sp>
          <p:nvSpPr>
            <p:cNvPr id="15" name="Freeform 14"/>
            <p:cNvSpPr>
              <a:spLocks/>
            </p:cNvSpPr>
            <p:nvPr/>
          </p:nvSpPr>
          <p:spPr bwMode="auto">
            <a:xfrm>
              <a:off x="4488" y="1917"/>
              <a:ext cx="368" cy="403"/>
            </a:xfrm>
            <a:custGeom>
              <a:avLst/>
              <a:gdLst>
                <a:gd name="T0" fmla="*/ 367 w 368"/>
                <a:gd name="T1" fmla="*/ 0 h 403"/>
                <a:gd name="T2" fmla="*/ 367 w 368"/>
                <a:gd name="T3" fmla="*/ 402 h 403"/>
                <a:gd name="T4" fmla="*/ 0 w 368"/>
                <a:gd name="T5" fmla="*/ 402 h 403"/>
                <a:gd name="T6" fmla="*/ 0 w 368"/>
                <a:gd name="T7" fmla="*/ 0 h 403"/>
                <a:gd name="T8" fmla="*/ 367 w 368"/>
                <a:gd name="T9" fmla="*/ 0 h 4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8" h="403">
                  <a:moveTo>
                    <a:pt x="367" y="0"/>
                  </a:moveTo>
                  <a:lnTo>
                    <a:pt x="367" y="402"/>
                  </a:lnTo>
                  <a:lnTo>
                    <a:pt x="0" y="402"/>
                  </a:lnTo>
                  <a:lnTo>
                    <a:pt x="0" y="0"/>
                  </a:lnTo>
                  <a:lnTo>
                    <a:pt x="367" y="0"/>
                  </a:lnTo>
                </a:path>
              </a:pathLst>
            </a:custGeom>
            <a:noFill/>
            <a:ln w="1905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5"/>
            <p:cNvSpPr>
              <a:spLocks/>
            </p:cNvSpPr>
            <p:nvPr/>
          </p:nvSpPr>
          <p:spPr bwMode="auto">
            <a:xfrm>
              <a:off x="4593" y="2034"/>
              <a:ext cx="158" cy="172"/>
            </a:xfrm>
            <a:custGeom>
              <a:avLst/>
              <a:gdLst>
                <a:gd name="T0" fmla="*/ 0 w 158"/>
                <a:gd name="T1" fmla="*/ 0 h 172"/>
                <a:gd name="T2" fmla="*/ 0 w 158"/>
                <a:gd name="T3" fmla="*/ 171 h 172"/>
                <a:gd name="T4" fmla="*/ 157 w 158"/>
                <a:gd name="T5" fmla="*/ 85 h 172"/>
                <a:gd name="T6" fmla="*/ 0 w 158"/>
                <a:gd name="T7" fmla="*/ 0 h 1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8" h="172">
                  <a:moveTo>
                    <a:pt x="0" y="0"/>
                  </a:moveTo>
                  <a:lnTo>
                    <a:pt x="0" y="171"/>
                  </a:lnTo>
                  <a:lnTo>
                    <a:pt x="157" y="85"/>
                  </a:lnTo>
                  <a:lnTo>
                    <a:pt x="0" y="0"/>
                  </a:lnTo>
                </a:path>
              </a:pathLst>
            </a:custGeom>
            <a:noFill/>
            <a:ln w="1905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7" name="Line 16"/>
          <p:cNvSpPr>
            <a:spLocks noChangeShapeType="1"/>
          </p:cNvSpPr>
          <p:nvPr/>
        </p:nvSpPr>
        <p:spPr bwMode="auto">
          <a:xfrm>
            <a:off x="8399846" y="2944156"/>
            <a:ext cx="0" cy="239712"/>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Freeform 17"/>
          <p:cNvSpPr>
            <a:spLocks/>
          </p:cNvSpPr>
          <p:nvPr/>
        </p:nvSpPr>
        <p:spPr bwMode="auto">
          <a:xfrm>
            <a:off x="8036309" y="4374493"/>
            <a:ext cx="1289050" cy="1146175"/>
          </a:xfrm>
          <a:custGeom>
            <a:avLst/>
            <a:gdLst>
              <a:gd name="T0" fmla="*/ 2147483647 w 893"/>
              <a:gd name="T1" fmla="*/ 0 h 818"/>
              <a:gd name="T2" fmla="*/ 2147483647 w 893"/>
              <a:gd name="T3" fmla="*/ 2147483647 h 818"/>
              <a:gd name="T4" fmla="*/ 0 w 893"/>
              <a:gd name="T5" fmla="*/ 2147483647 h 818"/>
              <a:gd name="T6" fmla="*/ 0 w 893"/>
              <a:gd name="T7" fmla="*/ 0 h 818"/>
              <a:gd name="T8" fmla="*/ 2147483647 w 893"/>
              <a:gd name="T9" fmla="*/ 0 h 8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3" h="818">
                <a:moveTo>
                  <a:pt x="892" y="0"/>
                </a:moveTo>
                <a:lnTo>
                  <a:pt x="892" y="817"/>
                </a:lnTo>
                <a:lnTo>
                  <a:pt x="0" y="817"/>
                </a:lnTo>
                <a:lnTo>
                  <a:pt x="0" y="0"/>
                </a:lnTo>
                <a:lnTo>
                  <a:pt x="892" y="0"/>
                </a:lnTo>
              </a:path>
            </a:pathLst>
          </a:custGeom>
          <a:noFill/>
          <a:ln w="1905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8"/>
          <p:cNvSpPr>
            <a:spLocks/>
          </p:cNvSpPr>
          <p:nvPr/>
        </p:nvSpPr>
        <p:spPr bwMode="auto">
          <a:xfrm>
            <a:off x="8536371" y="3588681"/>
            <a:ext cx="533400" cy="563562"/>
          </a:xfrm>
          <a:custGeom>
            <a:avLst/>
            <a:gdLst>
              <a:gd name="T0" fmla="*/ 2147483647 w 370"/>
              <a:gd name="T1" fmla="*/ 0 h 403"/>
              <a:gd name="T2" fmla="*/ 2147483647 w 370"/>
              <a:gd name="T3" fmla="*/ 2147483647 h 403"/>
              <a:gd name="T4" fmla="*/ 0 w 370"/>
              <a:gd name="T5" fmla="*/ 2147483647 h 403"/>
              <a:gd name="T6" fmla="*/ 0 w 370"/>
              <a:gd name="T7" fmla="*/ 0 h 403"/>
              <a:gd name="T8" fmla="*/ 2147483647 w 370"/>
              <a:gd name="T9" fmla="*/ 0 h 4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0" h="403">
                <a:moveTo>
                  <a:pt x="369" y="0"/>
                </a:moveTo>
                <a:lnTo>
                  <a:pt x="369" y="402"/>
                </a:lnTo>
                <a:lnTo>
                  <a:pt x="0" y="402"/>
                </a:lnTo>
                <a:lnTo>
                  <a:pt x="0" y="0"/>
                </a:lnTo>
                <a:lnTo>
                  <a:pt x="369" y="0"/>
                </a:lnTo>
              </a:path>
            </a:pathLst>
          </a:custGeom>
          <a:noFill/>
          <a:ln w="1905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19"/>
          <p:cNvSpPr>
            <a:spLocks/>
          </p:cNvSpPr>
          <p:nvPr/>
        </p:nvSpPr>
        <p:spPr bwMode="auto">
          <a:xfrm>
            <a:off x="3624646" y="2806043"/>
            <a:ext cx="531813" cy="566738"/>
          </a:xfrm>
          <a:custGeom>
            <a:avLst/>
            <a:gdLst>
              <a:gd name="T0" fmla="*/ 2147483647 w 368"/>
              <a:gd name="T1" fmla="*/ 0 h 404"/>
              <a:gd name="T2" fmla="*/ 2147483647 w 368"/>
              <a:gd name="T3" fmla="*/ 2147483647 h 404"/>
              <a:gd name="T4" fmla="*/ 0 w 368"/>
              <a:gd name="T5" fmla="*/ 2147483647 h 404"/>
              <a:gd name="T6" fmla="*/ 0 w 368"/>
              <a:gd name="T7" fmla="*/ 0 h 404"/>
              <a:gd name="T8" fmla="*/ 2147483647 w 368"/>
              <a:gd name="T9" fmla="*/ 0 h 4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8" h="404">
                <a:moveTo>
                  <a:pt x="367" y="0"/>
                </a:moveTo>
                <a:lnTo>
                  <a:pt x="367" y="403"/>
                </a:lnTo>
                <a:lnTo>
                  <a:pt x="0" y="403"/>
                </a:lnTo>
                <a:lnTo>
                  <a:pt x="0" y="0"/>
                </a:lnTo>
                <a:lnTo>
                  <a:pt x="367"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20"/>
          <p:cNvSpPr>
            <a:spLocks noChangeShapeType="1"/>
          </p:cNvSpPr>
          <p:nvPr/>
        </p:nvSpPr>
        <p:spPr bwMode="auto">
          <a:xfrm>
            <a:off x="4154871" y="3128306"/>
            <a:ext cx="32385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Freeform 21"/>
          <p:cNvSpPr>
            <a:spLocks/>
          </p:cNvSpPr>
          <p:nvPr/>
        </p:nvSpPr>
        <p:spPr bwMode="auto">
          <a:xfrm>
            <a:off x="5207384" y="3077506"/>
            <a:ext cx="107950" cy="58737"/>
          </a:xfrm>
          <a:custGeom>
            <a:avLst/>
            <a:gdLst>
              <a:gd name="T0" fmla="*/ 2147483647 w 75"/>
              <a:gd name="T1" fmla="*/ 2147483647 h 41"/>
              <a:gd name="T2" fmla="*/ 0 w 75"/>
              <a:gd name="T3" fmla="*/ 0 h 41"/>
              <a:gd name="T4" fmla="*/ 2147483647 w 75"/>
              <a:gd name="T5" fmla="*/ 2147483647 h 41"/>
              <a:gd name="T6" fmla="*/ 0 w 75"/>
              <a:gd name="T7" fmla="*/ 2147483647 h 41"/>
              <a:gd name="T8" fmla="*/ 2147483647 w 75"/>
              <a:gd name="T9" fmla="*/ 2147483647 h 41"/>
              <a:gd name="T10" fmla="*/ 2147483647 w 75"/>
              <a:gd name="T11" fmla="*/ 2147483647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5" h="41">
                <a:moveTo>
                  <a:pt x="74" y="21"/>
                </a:moveTo>
                <a:lnTo>
                  <a:pt x="0" y="0"/>
                </a:lnTo>
                <a:lnTo>
                  <a:pt x="18" y="21"/>
                </a:lnTo>
                <a:lnTo>
                  <a:pt x="0" y="40"/>
                </a:lnTo>
                <a:lnTo>
                  <a:pt x="74" y="21"/>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Line 22"/>
          <p:cNvSpPr>
            <a:spLocks noChangeShapeType="1"/>
          </p:cNvSpPr>
          <p:nvPr/>
        </p:nvSpPr>
        <p:spPr bwMode="auto">
          <a:xfrm>
            <a:off x="7009196" y="3088618"/>
            <a:ext cx="16192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Freeform 23"/>
          <p:cNvSpPr>
            <a:spLocks/>
          </p:cNvSpPr>
          <p:nvPr/>
        </p:nvSpPr>
        <p:spPr bwMode="auto">
          <a:xfrm>
            <a:off x="7144134" y="3058456"/>
            <a:ext cx="109537" cy="57150"/>
          </a:xfrm>
          <a:custGeom>
            <a:avLst/>
            <a:gdLst>
              <a:gd name="T0" fmla="*/ 2147483647 w 76"/>
              <a:gd name="T1" fmla="*/ 2147483647 h 41"/>
              <a:gd name="T2" fmla="*/ 0 w 76"/>
              <a:gd name="T3" fmla="*/ 0 h 41"/>
              <a:gd name="T4" fmla="*/ 2147483647 w 76"/>
              <a:gd name="T5" fmla="*/ 2147483647 h 41"/>
              <a:gd name="T6" fmla="*/ 0 w 76"/>
              <a:gd name="T7" fmla="*/ 2147483647 h 41"/>
              <a:gd name="T8" fmla="*/ 2147483647 w 76"/>
              <a:gd name="T9" fmla="*/ 2147483647 h 41"/>
              <a:gd name="T10" fmla="*/ 2147483647 w 76"/>
              <a:gd name="T11" fmla="*/ 2147483647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6" h="41">
                <a:moveTo>
                  <a:pt x="75" y="21"/>
                </a:moveTo>
                <a:lnTo>
                  <a:pt x="0" y="0"/>
                </a:lnTo>
                <a:lnTo>
                  <a:pt x="18" y="21"/>
                </a:lnTo>
                <a:lnTo>
                  <a:pt x="0" y="40"/>
                </a:lnTo>
                <a:lnTo>
                  <a:pt x="75" y="21"/>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4"/>
          <p:cNvSpPr>
            <a:spLocks/>
          </p:cNvSpPr>
          <p:nvPr/>
        </p:nvSpPr>
        <p:spPr bwMode="auto">
          <a:xfrm>
            <a:off x="8560184" y="3123543"/>
            <a:ext cx="236537" cy="381000"/>
          </a:xfrm>
          <a:custGeom>
            <a:avLst/>
            <a:gdLst>
              <a:gd name="T0" fmla="*/ 0 w 164"/>
              <a:gd name="T1" fmla="*/ 0 h 272"/>
              <a:gd name="T2" fmla="*/ 2147483647 w 164"/>
              <a:gd name="T3" fmla="*/ 0 h 272"/>
              <a:gd name="T4" fmla="*/ 2147483647 w 164"/>
              <a:gd name="T5" fmla="*/ 2147483647 h 272"/>
              <a:gd name="T6" fmla="*/ 0 60000 65536"/>
              <a:gd name="T7" fmla="*/ 0 60000 65536"/>
              <a:gd name="T8" fmla="*/ 0 60000 65536"/>
            </a:gdLst>
            <a:ahLst/>
            <a:cxnLst>
              <a:cxn ang="T6">
                <a:pos x="T0" y="T1"/>
              </a:cxn>
              <a:cxn ang="T7">
                <a:pos x="T2" y="T3"/>
              </a:cxn>
              <a:cxn ang="T8">
                <a:pos x="T4" y="T5"/>
              </a:cxn>
            </a:cxnLst>
            <a:rect l="0" t="0" r="r" b="b"/>
            <a:pathLst>
              <a:path w="164" h="272">
                <a:moveTo>
                  <a:pt x="0" y="0"/>
                </a:moveTo>
                <a:lnTo>
                  <a:pt x="163" y="0"/>
                </a:lnTo>
                <a:lnTo>
                  <a:pt x="163" y="271"/>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5"/>
          <p:cNvSpPr>
            <a:spLocks/>
          </p:cNvSpPr>
          <p:nvPr/>
        </p:nvSpPr>
        <p:spPr bwMode="auto">
          <a:xfrm>
            <a:off x="8769734" y="3472793"/>
            <a:ext cx="53975" cy="115888"/>
          </a:xfrm>
          <a:custGeom>
            <a:avLst/>
            <a:gdLst>
              <a:gd name="T0" fmla="*/ 2147483647 w 37"/>
              <a:gd name="T1" fmla="*/ 2147483647 h 83"/>
              <a:gd name="T2" fmla="*/ 2147483647 w 37"/>
              <a:gd name="T3" fmla="*/ 0 h 83"/>
              <a:gd name="T4" fmla="*/ 2147483647 w 37"/>
              <a:gd name="T5" fmla="*/ 2147483647 h 83"/>
              <a:gd name="T6" fmla="*/ 0 w 37"/>
              <a:gd name="T7" fmla="*/ 0 h 83"/>
              <a:gd name="T8" fmla="*/ 2147483647 w 37"/>
              <a:gd name="T9" fmla="*/ 2147483647 h 83"/>
              <a:gd name="T10" fmla="*/ 2147483647 w 37"/>
              <a:gd name="T11" fmla="*/ 2147483647 h 8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 h="83">
                <a:moveTo>
                  <a:pt x="18" y="82"/>
                </a:moveTo>
                <a:lnTo>
                  <a:pt x="36" y="0"/>
                </a:lnTo>
                <a:lnTo>
                  <a:pt x="18" y="21"/>
                </a:lnTo>
                <a:lnTo>
                  <a:pt x="0" y="0"/>
                </a:lnTo>
                <a:lnTo>
                  <a:pt x="18" y="82"/>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26"/>
          <p:cNvSpPr>
            <a:spLocks noChangeShapeType="1"/>
          </p:cNvSpPr>
          <p:nvPr/>
        </p:nvSpPr>
        <p:spPr bwMode="auto">
          <a:xfrm>
            <a:off x="8807834" y="4150656"/>
            <a:ext cx="0" cy="153987"/>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Freeform 27"/>
          <p:cNvSpPr>
            <a:spLocks/>
          </p:cNvSpPr>
          <p:nvPr/>
        </p:nvSpPr>
        <p:spPr bwMode="auto">
          <a:xfrm>
            <a:off x="8780846" y="4279243"/>
            <a:ext cx="53975" cy="114300"/>
          </a:xfrm>
          <a:custGeom>
            <a:avLst/>
            <a:gdLst>
              <a:gd name="T0" fmla="*/ 2147483647 w 37"/>
              <a:gd name="T1" fmla="*/ 2147483647 h 82"/>
              <a:gd name="T2" fmla="*/ 2147483647 w 37"/>
              <a:gd name="T3" fmla="*/ 0 h 82"/>
              <a:gd name="T4" fmla="*/ 2147483647 w 37"/>
              <a:gd name="T5" fmla="*/ 2147483647 h 82"/>
              <a:gd name="T6" fmla="*/ 0 w 37"/>
              <a:gd name="T7" fmla="*/ 0 h 82"/>
              <a:gd name="T8" fmla="*/ 2147483647 w 37"/>
              <a:gd name="T9" fmla="*/ 2147483647 h 82"/>
              <a:gd name="T10" fmla="*/ 2147483647 w 37"/>
              <a:gd name="T11" fmla="*/ 2147483647 h 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 h="82">
                <a:moveTo>
                  <a:pt x="18" y="81"/>
                </a:moveTo>
                <a:lnTo>
                  <a:pt x="36" y="0"/>
                </a:lnTo>
                <a:lnTo>
                  <a:pt x="18" y="19"/>
                </a:lnTo>
                <a:lnTo>
                  <a:pt x="0" y="0"/>
                </a:lnTo>
                <a:lnTo>
                  <a:pt x="18" y="81"/>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Line 28"/>
          <p:cNvSpPr>
            <a:spLocks noChangeShapeType="1"/>
          </p:cNvSpPr>
          <p:nvPr/>
        </p:nvSpPr>
        <p:spPr bwMode="auto">
          <a:xfrm flipH="1">
            <a:off x="5143884" y="4337981"/>
            <a:ext cx="99695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Freeform 29"/>
          <p:cNvSpPr>
            <a:spLocks/>
          </p:cNvSpPr>
          <p:nvPr/>
        </p:nvSpPr>
        <p:spPr bwMode="auto">
          <a:xfrm>
            <a:off x="5062921" y="4309406"/>
            <a:ext cx="109538" cy="57150"/>
          </a:xfrm>
          <a:custGeom>
            <a:avLst/>
            <a:gdLst>
              <a:gd name="T0" fmla="*/ 0 w 76"/>
              <a:gd name="T1" fmla="*/ 2147483647 h 41"/>
              <a:gd name="T2" fmla="*/ 2147483647 w 76"/>
              <a:gd name="T3" fmla="*/ 2147483647 h 41"/>
              <a:gd name="T4" fmla="*/ 2147483647 w 76"/>
              <a:gd name="T5" fmla="*/ 2147483647 h 41"/>
              <a:gd name="T6" fmla="*/ 2147483647 w 76"/>
              <a:gd name="T7" fmla="*/ 0 h 41"/>
              <a:gd name="T8" fmla="*/ 0 w 76"/>
              <a:gd name="T9" fmla="*/ 2147483647 h 41"/>
              <a:gd name="T10" fmla="*/ 0 w 76"/>
              <a:gd name="T11" fmla="*/ 2147483647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6" h="41">
                <a:moveTo>
                  <a:pt x="0" y="20"/>
                </a:moveTo>
                <a:lnTo>
                  <a:pt x="75" y="40"/>
                </a:lnTo>
                <a:lnTo>
                  <a:pt x="56" y="20"/>
                </a:lnTo>
                <a:lnTo>
                  <a:pt x="75" y="0"/>
                </a:lnTo>
                <a:lnTo>
                  <a:pt x="0" y="20"/>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30"/>
          <p:cNvSpPr>
            <a:spLocks noChangeShapeType="1"/>
          </p:cNvSpPr>
          <p:nvPr/>
        </p:nvSpPr>
        <p:spPr bwMode="auto">
          <a:xfrm flipV="1">
            <a:off x="4831146" y="3464856"/>
            <a:ext cx="0" cy="56356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 name="Group 31"/>
          <p:cNvGrpSpPr>
            <a:grpSpLocks/>
          </p:cNvGrpSpPr>
          <p:nvPr/>
        </p:nvGrpSpPr>
        <p:grpSpPr bwMode="auto">
          <a:xfrm>
            <a:off x="4558096" y="2812393"/>
            <a:ext cx="531813" cy="565150"/>
            <a:chOff x="2088" y="1940"/>
            <a:chExt cx="368" cy="404"/>
          </a:xfrm>
        </p:grpSpPr>
        <p:sp>
          <p:nvSpPr>
            <p:cNvPr id="33" name="Freeform 32"/>
            <p:cNvSpPr>
              <a:spLocks/>
            </p:cNvSpPr>
            <p:nvPr/>
          </p:nvSpPr>
          <p:spPr bwMode="auto">
            <a:xfrm>
              <a:off x="2088" y="1940"/>
              <a:ext cx="368" cy="404"/>
            </a:xfrm>
            <a:custGeom>
              <a:avLst/>
              <a:gdLst>
                <a:gd name="T0" fmla="*/ 367 w 368"/>
                <a:gd name="T1" fmla="*/ 187 h 404"/>
                <a:gd name="T2" fmla="*/ 362 w 368"/>
                <a:gd name="T3" fmla="*/ 156 h 404"/>
                <a:gd name="T4" fmla="*/ 355 w 368"/>
                <a:gd name="T5" fmla="*/ 128 h 404"/>
                <a:gd name="T6" fmla="*/ 343 w 368"/>
                <a:gd name="T7" fmla="*/ 102 h 404"/>
                <a:gd name="T8" fmla="*/ 328 w 368"/>
                <a:gd name="T9" fmla="*/ 76 h 404"/>
                <a:gd name="T10" fmla="*/ 308 w 368"/>
                <a:gd name="T11" fmla="*/ 55 h 404"/>
                <a:gd name="T12" fmla="*/ 287 w 368"/>
                <a:gd name="T13" fmla="*/ 36 h 404"/>
                <a:gd name="T14" fmla="*/ 264 w 368"/>
                <a:gd name="T15" fmla="*/ 20 h 404"/>
                <a:gd name="T16" fmla="*/ 238 w 368"/>
                <a:gd name="T17" fmla="*/ 9 h 404"/>
                <a:gd name="T18" fmla="*/ 211 w 368"/>
                <a:gd name="T19" fmla="*/ 3 h 404"/>
                <a:gd name="T20" fmla="*/ 184 w 368"/>
                <a:gd name="T21" fmla="*/ 0 h 404"/>
                <a:gd name="T22" fmla="*/ 156 w 368"/>
                <a:gd name="T23" fmla="*/ 3 h 404"/>
                <a:gd name="T24" fmla="*/ 130 w 368"/>
                <a:gd name="T25" fmla="*/ 9 h 404"/>
                <a:gd name="T26" fmla="*/ 104 w 368"/>
                <a:gd name="T27" fmla="*/ 20 h 404"/>
                <a:gd name="T28" fmla="*/ 80 w 368"/>
                <a:gd name="T29" fmla="*/ 36 h 404"/>
                <a:gd name="T30" fmla="*/ 59 w 368"/>
                <a:gd name="T31" fmla="*/ 55 h 404"/>
                <a:gd name="T32" fmla="*/ 40 w 368"/>
                <a:gd name="T33" fmla="*/ 76 h 404"/>
                <a:gd name="T34" fmla="*/ 24 w 368"/>
                <a:gd name="T35" fmla="*/ 102 h 404"/>
                <a:gd name="T36" fmla="*/ 12 w 368"/>
                <a:gd name="T37" fmla="*/ 128 h 404"/>
                <a:gd name="T38" fmla="*/ 4 w 368"/>
                <a:gd name="T39" fmla="*/ 156 h 404"/>
                <a:gd name="T40" fmla="*/ 0 w 368"/>
                <a:gd name="T41" fmla="*/ 187 h 404"/>
                <a:gd name="T42" fmla="*/ 0 w 368"/>
                <a:gd name="T43" fmla="*/ 216 h 404"/>
                <a:gd name="T44" fmla="*/ 4 w 368"/>
                <a:gd name="T45" fmla="*/ 246 h 404"/>
                <a:gd name="T46" fmla="*/ 12 w 368"/>
                <a:gd name="T47" fmla="*/ 275 h 404"/>
                <a:gd name="T48" fmla="*/ 24 w 368"/>
                <a:gd name="T49" fmla="*/ 302 h 404"/>
                <a:gd name="T50" fmla="*/ 40 w 368"/>
                <a:gd name="T51" fmla="*/ 328 h 404"/>
                <a:gd name="T52" fmla="*/ 59 w 368"/>
                <a:gd name="T53" fmla="*/ 349 h 404"/>
                <a:gd name="T54" fmla="*/ 80 w 368"/>
                <a:gd name="T55" fmla="*/ 369 h 404"/>
                <a:gd name="T56" fmla="*/ 104 w 368"/>
                <a:gd name="T57" fmla="*/ 383 h 404"/>
                <a:gd name="T58" fmla="*/ 130 w 368"/>
                <a:gd name="T59" fmla="*/ 394 h 404"/>
                <a:gd name="T60" fmla="*/ 156 w 368"/>
                <a:gd name="T61" fmla="*/ 400 h 404"/>
                <a:gd name="T62" fmla="*/ 184 w 368"/>
                <a:gd name="T63" fmla="*/ 403 h 404"/>
                <a:gd name="T64" fmla="*/ 211 w 368"/>
                <a:gd name="T65" fmla="*/ 400 h 404"/>
                <a:gd name="T66" fmla="*/ 238 w 368"/>
                <a:gd name="T67" fmla="*/ 394 h 404"/>
                <a:gd name="T68" fmla="*/ 264 w 368"/>
                <a:gd name="T69" fmla="*/ 383 h 404"/>
                <a:gd name="T70" fmla="*/ 287 w 368"/>
                <a:gd name="T71" fmla="*/ 369 h 404"/>
                <a:gd name="T72" fmla="*/ 308 w 368"/>
                <a:gd name="T73" fmla="*/ 349 h 404"/>
                <a:gd name="T74" fmla="*/ 328 w 368"/>
                <a:gd name="T75" fmla="*/ 328 h 404"/>
                <a:gd name="T76" fmla="*/ 343 w 368"/>
                <a:gd name="T77" fmla="*/ 302 h 404"/>
                <a:gd name="T78" fmla="*/ 355 w 368"/>
                <a:gd name="T79" fmla="*/ 275 h 404"/>
                <a:gd name="T80" fmla="*/ 362 w 368"/>
                <a:gd name="T81" fmla="*/ 246 h 404"/>
                <a:gd name="T82" fmla="*/ 367 w 368"/>
                <a:gd name="T83" fmla="*/ 216 h 40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368" h="404">
                  <a:moveTo>
                    <a:pt x="367" y="202"/>
                  </a:moveTo>
                  <a:lnTo>
                    <a:pt x="367" y="187"/>
                  </a:lnTo>
                  <a:lnTo>
                    <a:pt x="365" y="172"/>
                  </a:lnTo>
                  <a:lnTo>
                    <a:pt x="362" y="156"/>
                  </a:lnTo>
                  <a:lnTo>
                    <a:pt x="359" y="142"/>
                  </a:lnTo>
                  <a:lnTo>
                    <a:pt x="355" y="128"/>
                  </a:lnTo>
                  <a:lnTo>
                    <a:pt x="350" y="114"/>
                  </a:lnTo>
                  <a:lnTo>
                    <a:pt x="343" y="102"/>
                  </a:lnTo>
                  <a:lnTo>
                    <a:pt x="336" y="88"/>
                  </a:lnTo>
                  <a:lnTo>
                    <a:pt x="328" y="76"/>
                  </a:lnTo>
                  <a:lnTo>
                    <a:pt x="318" y="65"/>
                  </a:lnTo>
                  <a:lnTo>
                    <a:pt x="308" y="55"/>
                  </a:lnTo>
                  <a:lnTo>
                    <a:pt x="299" y="45"/>
                  </a:lnTo>
                  <a:lnTo>
                    <a:pt x="287" y="36"/>
                  </a:lnTo>
                  <a:lnTo>
                    <a:pt x="275" y="29"/>
                  </a:lnTo>
                  <a:lnTo>
                    <a:pt x="264" y="20"/>
                  </a:lnTo>
                  <a:lnTo>
                    <a:pt x="250" y="15"/>
                  </a:lnTo>
                  <a:lnTo>
                    <a:pt x="238" y="9"/>
                  </a:lnTo>
                  <a:lnTo>
                    <a:pt x="226" y="6"/>
                  </a:lnTo>
                  <a:lnTo>
                    <a:pt x="211" y="3"/>
                  </a:lnTo>
                  <a:lnTo>
                    <a:pt x="198" y="1"/>
                  </a:lnTo>
                  <a:lnTo>
                    <a:pt x="184" y="0"/>
                  </a:lnTo>
                  <a:lnTo>
                    <a:pt x="170" y="1"/>
                  </a:lnTo>
                  <a:lnTo>
                    <a:pt x="156" y="3"/>
                  </a:lnTo>
                  <a:lnTo>
                    <a:pt x="143" y="6"/>
                  </a:lnTo>
                  <a:lnTo>
                    <a:pt x="130" y="9"/>
                  </a:lnTo>
                  <a:lnTo>
                    <a:pt x="116" y="15"/>
                  </a:lnTo>
                  <a:lnTo>
                    <a:pt x="104" y="20"/>
                  </a:lnTo>
                  <a:lnTo>
                    <a:pt x="92" y="29"/>
                  </a:lnTo>
                  <a:lnTo>
                    <a:pt x="80" y="36"/>
                  </a:lnTo>
                  <a:lnTo>
                    <a:pt x="69" y="45"/>
                  </a:lnTo>
                  <a:lnTo>
                    <a:pt x="59" y="55"/>
                  </a:lnTo>
                  <a:lnTo>
                    <a:pt x="50" y="65"/>
                  </a:lnTo>
                  <a:lnTo>
                    <a:pt x="40" y="76"/>
                  </a:lnTo>
                  <a:lnTo>
                    <a:pt x="31" y="88"/>
                  </a:lnTo>
                  <a:lnTo>
                    <a:pt x="24" y="102"/>
                  </a:lnTo>
                  <a:lnTo>
                    <a:pt x="18" y="114"/>
                  </a:lnTo>
                  <a:lnTo>
                    <a:pt x="12" y="128"/>
                  </a:lnTo>
                  <a:lnTo>
                    <a:pt x="7" y="142"/>
                  </a:lnTo>
                  <a:lnTo>
                    <a:pt x="4" y="156"/>
                  </a:lnTo>
                  <a:lnTo>
                    <a:pt x="2" y="172"/>
                  </a:lnTo>
                  <a:lnTo>
                    <a:pt x="0" y="187"/>
                  </a:lnTo>
                  <a:lnTo>
                    <a:pt x="0" y="202"/>
                  </a:lnTo>
                  <a:lnTo>
                    <a:pt x="0" y="216"/>
                  </a:lnTo>
                  <a:lnTo>
                    <a:pt x="2" y="232"/>
                  </a:lnTo>
                  <a:lnTo>
                    <a:pt x="4" y="246"/>
                  </a:lnTo>
                  <a:lnTo>
                    <a:pt x="7" y="261"/>
                  </a:lnTo>
                  <a:lnTo>
                    <a:pt x="12" y="275"/>
                  </a:lnTo>
                  <a:lnTo>
                    <a:pt x="18" y="290"/>
                  </a:lnTo>
                  <a:lnTo>
                    <a:pt x="24" y="302"/>
                  </a:lnTo>
                  <a:lnTo>
                    <a:pt x="31" y="316"/>
                  </a:lnTo>
                  <a:lnTo>
                    <a:pt x="40" y="328"/>
                  </a:lnTo>
                  <a:lnTo>
                    <a:pt x="50" y="339"/>
                  </a:lnTo>
                  <a:lnTo>
                    <a:pt x="59" y="349"/>
                  </a:lnTo>
                  <a:lnTo>
                    <a:pt x="69" y="359"/>
                  </a:lnTo>
                  <a:lnTo>
                    <a:pt x="80" y="369"/>
                  </a:lnTo>
                  <a:lnTo>
                    <a:pt x="92" y="376"/>
                  </a:lnTo>
                  <a:lnTo>
                    <a:pt x="104" y="383"/>
                  </a:lnTo>
                  <a:lnTo>
                    <a:pt x="116" y="388"/>
                  </a:lnTo>
                  <a:lnTo>
                    <a:pt x="130" y="394"/>
                  </a:lnTo>
                  <a:lnTo>
                    <a:pt x="143" y="398"/>
                  </a:lnTo>
                  <a:lnTo>
                    <a:pt x="156" y="400"/>
                  </a:lnTo>
                  <a:lnTo>
                    <a:pt x="170" y="402"/>
                  </a:lnTo>
                  <a:lnTo>
                    <a:pt x="184" y="403"/>
                  </a:lnTo>
                  <a:lnTo>
                    <a:pt x="198" y="402"/>
                  </a:lnTo>
                  <a:lnTo>
                    <a:pt x="211" y="400"/>
                  </a:lnTo>
                  <a:lnTo>
                    <a:pt x="226" y="398"/>
                  </a:lnTo>
                  <a:lnTo>
                    <a:pt x="238" y="394"/>
                  </a:lnTo>
                  <a:lnTo>
                    <a:pt x="250" y="388"/>
                  </a:lnTo>
                  <a:lnTo>
                    <a:pt x="264" y="383"/>
                  </a:lnTo>
                  <a:lnTo>
                    <a:pt x="275" y="376"/>
                  </a:lnTo>
                  <a:lnTo>
                    <a:pt x="287" y="369"/>
                  </a:lnTo>
                  <a:lnTo>
                    <a:pt x="299" y="359"/>
                  </a:lnTo>
                  <a:lnTo>
                    <a:pt x="308" y="349"/>
                  </a:lnTo>
                  <a:lnTo>
                    <a:pt x="318" y="339"/>
                  </a:lnTo>
                  <a:lnTo>
                    <a:pt x="328" y="328"/>
                  </a:lnTo>
                  <a:lnTo>
                    <a:pt x="336" y="316"/>
                  </a:lnTo>
                  <a:lnTo>
                    <a:pt x="343" y="302"/>
                  </a:lnTo>
                  <a:lnTo>
                    <a:pt x="350" y="290"/>
                  </a:lnTo>
                  <a:lnTo>
                    <a:pt x="355" y="275"/>
                  </a:lnTo>
                  <a:lnTo>
                    <a:pt x="359" y="261"/>
                  </a:lnTo>
                  <a:lnTo>
                    <a:pt x="362" y="246"/>
                  </a:lnTo>
                  <a:lnTo>
                    <a:pt x="365" y="232"/>
                  </a:lnTo>
                  <a:lnTo>
                    <a:pt x="367" y="216"/>
                  </a:lnTo>
                  <a:lnTo>
                    <a:pt x="367" y="202"/>
                  </a:lnTo>
                </a:path>
              </a:pathLst>
            </a:custGeom>
            <a:noFill/>
            <a:ln w="1905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33"/>
            <p:cNvSpPr>
              <a:spLocks noChangeShapeType="1"/>
            </p:cNvSpPr>
            <p:nvPr/>
          </p:nvSpPr>
          <p:spPr bwMode="auto">
            <a:xfrm>
              <a:off x="2140" y="1998"/>
              <a:ext cx="263" cy="28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 name="Line 34"/>
          <p:cNvSpPr>
            <a:spLocks noChangeShapeType="1"/>
          </p:cNvSpPr>
          <p:nvPr/>
        </p:nvSpPr>
        <p:spPr bwMode="auto">
          <a:xfrm flipH="1">
            <a:off x="4632709" y="2893356"/>
            <a:ext cx="381000" cy="40322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Freeform 35"/>
          <p:cNvSpPr>
            <a:spLocks/>
          </p:cNvSpPr>
          <p:nvPr/>
        </p:nvSpPr>
        <p:spPr bwMode="auto">
          <a:xfrm>
            <a:off x="6842509" y="4309406"/>
            <a:ext cx="1119187" cy="809625"/>
          </a:xfrm>
          <a:custGeom>
            <a:avLst/>
            <a:gdLst>
              <a:gd name="T0" fmla="*/ 0 w 775"/>
              <a:gd name="T1" fmla="*/ 0 h 578"/>
              <a:gd name="T2" fmla="*/ 2147483647 w 775"/>
              <a:gd name="T3" fmla="*/ 0 h 578"/>
              <a:gd name="T4" fmla="*/ 2147483647 w 775"/>
              <a:gd name="T5" fmla="*/ 2147483647 h 578"/>
              <a:gd name="T6" fmla="*/ 2147483647 w 775"/>
              <a:gd name="T7" fmla="*/ 2147483647 h 5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75" h="578">
                <a:moveTo>
                  <a:pt x="0" y="0"/>
                </a:moveTo>
                <a:lnTo>
                  <a:pt x="413" y="0"/>
                </a:lnTo>
                <a:lnTo>
                  <a:pt x="413" y="577"/>
                </a:lnTo>
                <a:lnTo>
                  <a:pt x="774" y="577"/>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Freeform 36"/>
          <p:cNvSpPr>
            <a:spLocks/>
          </p:cNvSpPr>
          <p:nvPr/>
        </p:nvSpPr>
        <p:spPr bwMode="auto">
          <a:xfrm>
            <a:off x="7934709" y="5090456"/>
            <a:ext cx="103187" cy="55562"/>
          </a:xfrm>
          <a:custGeom>
            <a:avLst/>
            <a:gdLst>
              <a:gd name="T0" fmla="*/ 2147483647 w 71"/>
              <a:gd name="T1" fmla="*/ 2147483647 h 39"/>
              <a:gd name="T2" fmla="*/ 0 w 71"/>
              <a:gd name="T3" fmla="*/ 0 h 39"/>
              <a:gd name="T4" fmla="*/ 2147483647 w 71"/>
              <a:gd name="T5" fmla="*/ 2147483647 h 39"/>
              <a:gd name="T6" fmla="*/ 0 w 71"/>
              <a:gd name="T7" fmla="*/ 2147483647 h 39"/>
              <a:gd name="T8" fmla="*/ 2147483647 w 71"/>
              <a:gd name="T9" fmla="*/ 2147483647 h 39"/>
              <a:gd name="T10" fmla="*/ 2147483647 w 71"/>
              <a:gd name="T11" fmla="*/ 2147483647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 h="39">
                <a:moveTo>
                  <a:pt x="70" y="19"/>
                </a:moveTo>
                <a:lnTo>
                  <a:pt x="0" y="0"/>
                </a:lnTo>
                <a:lnTo>
                  <a:pt x="17" y="19"/>
                </a:lnTo>
                <a:lnTo>
                  <a:pt x="0" y="38"/>
                </a:lnTo>
                <a:lnTo>
                  <a:pt x="70" y="19"/>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8" name="Group 37"/>
          <p:cNvGrpSpPr>
            <a:grpSpLocks/>
          </p:cNvGrpSpPr>
          <p:nvPr/>
        </p:nvGrpSpPr>
        <p:grpSpPr bwMode="auto">
          <a:xfrm>
            <a:off x="8187121" y="4634843"/>
            <a:ext cx="1062038" cy="642938"/>
            <a:chOff x="4602" y="3241"/>
            <a:chExt cx="736" cy="459"/>
          </a:xfrm>
        </p:grpSpPr>
        <p:sp>
          <p:nvSpPr>
            <p:cNvPr id="39" name="Line 38"/>
            <p:cNvSpPr>
              <a:spLocks noChangeShapeType="1"/>
            </p:cNvSpPr>
            <p:nvPr/>
          </p:nvSpPr>
          <p:spPr bwMode="auto">
            <a:xfrm>
              <a:off x="4602" y="3700"/>
              <a:ext cx="736"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39"/>
            <p:cNvSpPr>
              <a:spLocks noChangeShapeType="1"/>
            </p:cNvSpPr>
            <p:nvPr/>
          </p:nvSpPr>
          <p:spPr bwMode="auto">
            <a:xfrm flipV="1">
              <a:off x="5180" y="3298"/>
              <a:ext cx="0" cy="40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40"/>
            <p:cNvSpPr>
              <a:spLocks noChangeShapeType="1"/>
            </p:cNvSpPr>
            <p:nvPr/>
          </p:nvSpPr>
          <p:spPr bwMode="auto">
            <a:xfrm flipV="1">
              <a:off x="4918" y="3241"/>
              <a:ext cx="0" cy="459"/>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Line 41"/>
            <p:cNvSpPr>
              <a:spLocks noChangeShapeType="1"/>
            </p:cNvSpPr>
            <p:nvPr/>
          </p:nvSpPr>
          <p:spPr bwMode="auto">
            <a:xfrm flipV="1">
              <a:off x="4760" y="3356"/>
              <a:ext cx="0" cy="344"/>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 name="Group 42"/>
          <p:cNvGrpSpPr>
            <a:grpSpLocks/>
          </p:cNvGrpSpPr>
          <p:nvPr/>
        </p:nvGrpSpPr>
        <p:grpSpPr bwMode="auto">
          <a:xfrm>
            <a:off x="2945196" y="2502831"/>
            <a:ext cx="207963" cy="908050"/>
            <a:chOff x="970" y="1719"/>
            <a:chExt cx="144" cy="649"/>
          </a:xfrm>
        </p:grpSpPr>
        <p:sp>
          <p:nvSpPr>
            <p:cNvPr id="44" name="Freeform 43"/>
            <p:cNvSpPr>
              <a:spLocks/>
            </p:cNvSpPr>
            <p:nvPr/>
          </p:nvSpPr>
          <p:spPr bwMode="auto">
            <a:xfrm>
              <a:off x="971" y="1878"/>
              <a:ext cx="140" cy="427"/>
            </a:xfrm>
            <a:custGeom>
              <a:avLst/>
              <a:gdLst>
                <a:gd name="T0" fmla="*/ 0 w 140"/>
                <a:gd name="T1" fmla="*/ 0 h 427"/>
                <a:gd name="T2" fmla="*/ 139 w 140"/>
                <a:gd name="T3" fmla="*/ 62 h 427"/>
                <a:gd name="T4" fmla="*/ 0 w 140"/>
                <a:gd name="T5" fmla="*/ 121 h 427"/>
                <a:gd name="T6" fmla="*/ 139 w 140"/>
                <a:gd name="T7" fmla="*/ 184 h 427"/>
                <a:gd name="T8" fmla="*/ 0 w 140"/>
                <a:gd name="T9" fmla="*/ 244 h 427"/>
                <a:gd name="T10" fmla="*/ 139 w 140"/>
                <a:gd name="T11" fmla="*/ 304 h 427"/>
                <a:gd name="T12" fmla="*/ 0 w 140"/>
                <a:gd name="T13" fmla="*/ 366 h 427"/>
                <a:gd name="T14" fmla="*/ 139 w 140"/>
                <a:gd name="T15" fmla="*/ 426 h 42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0" h="427">
                  <a:moveTo>
                    <a:pt x="0" y="0"/>
                  </a:moveTo>
                  <a:lnTo>
                    <a:pt x="139" y="62"/>
                  </a:lnTo>
                  <a:lnTo>
                    <a:pt x="0" y="121"/>
                  </a:lnTo>
                  <a:lnTo>
                    <a:pt x="139" y="184"/>
                  </a:lnTo>
                  <a:lnTo>
                    <a:pt x="0" y="244"/>
                  </a:lnTo>
                  <a:lnTo>
                    <a:pt x="139" y="304"/>
                  </a:lnTo>
                  <a:lnTo>
                    <a:pt x="0" y="366"/>
                  </a:lnTo>
                  <a:lnTo>
                    <a:pt x="139" y="426"/>
                  </a:lnTo>
                </a:path>
              </a:pathLst>
            </a:custGeom>
            <a:noFill/>
            <a:ln w="1905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44"/>
            <p:cNvSpPr>
              <a:spLocks noChangeShapeType="1"/>
            </p:cNvSpPr>
            <p:nvPr/>
          </p:nvSpPr>
          <p:spPr bwMode="auto">
            <a:xfrm flipV="1">
              <a:off x="970" y="1775"/>
              <a:ext cx="130" cy="593"/>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Freeform 45"/>
            <p:cNvSpPr>
              <a:spLocks/>
            </p:cNvSpPr>
            <p:nvPr/>
          </p:nvSpPr>
          <p:spPr bwMode="auto">
            <a:xfrm>
              <a:off x="1080" y="1719"/>
              <a:ext cx="34" cy="80"/>
            </a:xfrm>
            <a:custGeom>
              <a:avLst/>
              <a:gdLst>
                <a:gd name="T0" fmla="*/ 33 w 34"/>
                <a:gd name="T1" fmla="*/ 0 h 80"/>
                <a:gd name="T2" fmla="*/ 0 w 34"/>
                <a:gd name="T3" fmla="*/ 71 h 80"/>
                <a:gd name="T4" fmla="*/ 20 w 34"/>
                <a:gd name="T5" fmla="*/ 56 h 80"/>
                <a:gd name="T6" fmla="*/ 33 w 34"/>
                <a:gd name="T7" fmla="*/ 79 h 80"/>
                <a:gd name="T8" fmla="*/ 33 w 34"/>
                <a:gd name="T9" fmla="*/ 0 h 80"/>
                <a:gd name="T10" fmla="*/ 33 w 34"/>
                <a:gd name="T11" fmla="*/ 0 h 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4" h="80">
                  <a:moveTo>
                    <a:pt x="33" y="0"/>
                  </a:moveTo>
                  <a:lnTo>
                    <a:pt x="0" y="71"/>
                  </a:lnTo>
                  <a:lnTo>
                    <a:pt x="20" y="56"/>
                  </a:lnTo>
                  <a:lnTo>
                    <a:pt x="33" y="79"/>
                  </a:lnTo>
                  <a:lnTo>
                    <a:pt x="33" y="0"/>
                  </a:lnTo>
                </a:path>
              </a:pathLst>
            </a:custGeom>
            <a:solidFill>
              <a:srgbClr val="FF0000"/>
            </a:solidFill>
            <a:ln w="19050" cap="flat" cmpd="sng">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7" name="Freeform 46"/>
          <p:cNvSpPr>
            <a:spLocks/>
          </p:cNvSpPr>
          <p:nvPr/>
        </p:nvSpPr>
        <p:spPr bwMode="auto">
          <a:xfrm>
            <a:off x="6048759" y="2780643"/>
            <a:ext cx="203200" cy="598488"/>
          </a:xfrm>
          <a:custGeom>
            <a:avLst/>
            <a:gdLst>
              <a:gd name="T0" fmla="*/ 0 w 140"/>
              <a:gd name="T1" fmla="*/ 0 h 427"/>
              <a:gd name="T2" fmla="*/ 2147483647 w 140"/>
              <a:gd name="T3" fmla="*/ 2147483647 h 427"/>
              <a:gd name="T4" fmla="*/ 0 w 140"/>
              <a:gd name="T5" fmla="*/ 2147483647 h 427"/>
              <a:gd name="T6" fmla="*/ 2147483647 w 140"/>
              <a:gd name="T7" fmla="*/ 2147483647 h 427"/>
              <a:gd name="T8" fmla="*/ 0 w 140"/>
              <a:gd name="T9" fmla="*/ 2147483647 h 427"/>
              <a:gd name="T10" fmla="*/ 2147483647 w 140"/>
              <a:gd name="T11" fmla="*/ 2147483647 h 427"/>
              <a:gd name="T12" fmla="*/ 0 w 140"/>
              <a:gd name="T13" fmla="*/ 2147483647 h 427"/>
              <a:gd name="T14" fmla="*/ 2147483647 w 140"/>
              <a:gd name="T15" fmla="*/ 2147483647 h 42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0" h="427">
                <a:moveTo>
                  <a:pt x="0" y="0"/>
                </a:moveTo>
                <a:lnTo>
                  <a:pt x="139" y="61"/>
                </a:lnTo>
                <a:lnTo>
                  <a:pt x="0" y="122"/>
                </a:lnTo>
                <a:lnTo>
                  <a:pt x="139" y="182"/>
                </a:lnTo>
                <a:lnTo>
                  <a:pt x="0" y="244"/>
                </a:lnTo>
                <a:lnTo>
                  <a:pt x="139" y="304"/>
                </a:lnTo>
                <a:lnTo>
                  <a:pt x="0" y="365"/>
                </a:lnTo>
                <a:lnTo>
                  <a:pt x="139" y="426"/>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Line 47"/>
          <p:cNvSpPr>
            <a:spLocks noChangeShapeType="1"/>
          </p:cNvSpPr>
          <p:nvPr/>
        </p:nvSpPr>
        <p:spPr bwMode="auto">
          <a:xfrm flipV="1">
            <a:off x="6047171" y="2637768"/>
            <a:ext cx="188913" cy="83026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Freeform 48"/>
          <p:cNvSpPr>
            <a:spLocks/>
          </p:cNvSpPr>
          <p:nvPr/>
        </p:nvSpPr>
        <p:spPr bwMode="auto">
          <a:xfrm>
            <a:off x="6205921" y="2558393"/>
            <a:ext cx="50800" cy="112713"/>
          </a:xfrm>
          <a:custGeom>
            <a:avLst/>
            <a:gdLst>
              <a:gd name="T0" fmla="*/ 2147483647 w 35"/>
              <a:gd name="T1" fmla="*/ 0 h 80"/>
              <a:gd name="T2" fmla="*/ 0 w 35"/>
              <a:gd name="T3" fmla="*/ 2147483647 h 80"/>
              <a:gd name="T4" fmla="*/ 2147483647 w 35"/>
              <a:gd name="T5" fmla="*/ 2147483647 h 80"/>
              <a:gd name="T6" fmla="*/ 2147483647 w 35"/>
              <a:gd name="T7" fmla="*/ 2147483647 h 80"/>
              <a:gd name="T8" fmla="*/ 2147483647 w 35"/>
              <a:gd name="T9" fmla="*/ 0 h 80"/>
              <a:gd name="T10" fmla="*/ 2147483647 w 35"/>
              <a:gd name="T11" fmla="*/ 0 h 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 h="80">
                <a:moveTo>
                  <a:pt x="34" y="0"/>
                </a:moveTo>
                <a:lnTo>
                  <a:pt x="0" y="69"/>
                </a:lnTo>
                <a:lnTo>
                  <a:pt x="21" y="57"/>
                </a:lnTo>
                <a:lnTo>
                  <a:pt x="34" y="79"/>
                </a:lnTo>
                <a:lnTo>
                  <a:pt x="34" y="0"/>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Line 49"/>
          <p:cNvSpPr>
            <a:spLocks noChangeShapeType="1"/>
          </p:cNvSpPr>
          <p:nvPr/>
        </p:nvSpPr>
        <p:spPr bwMode="auto">
          <a:xfrm>
            <a:off x="7814059" y="3094968"/>
            <a:ext cx="12700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Freeform 50"/>
          <p:cNvSpPr>
            <a:spLocks/>
          </p:cNvSpPr>
          <p:nvPr/>
        </p:nvSpPr>
        <p:spPr bwMode="auto">
          <a:xfrm>
            <a:off x="7914071" y="3066393"/>
            <a:ext cx="107950" cy="58738"/>
          </a:xfrm>
          <a:custGeom>
            <a:avLst/>
            <a:gdLst>
              <a:gd name="T0" fmla="*/ 2147483647 w 75"/>
              <a:gd name="T1" fmla="*/ 2147483647 h 42"/>
              <a:gd name="T2" fmla="*/ 0 w 75"/>
              <a:gd name="T3" fmla="*/ 0 h 42"/>
              <a:gd name="T4" fmla="*/ 2147483647 w 75"/>
              <a:gd name="T5" fmla="*/ 2147483647 h 42"/>
              <a:gd name="T6" fmla="*/ 0 w 75"/>
              <a:gd name="T7" fmla="*/ 2147483647 h 42"/>
              <a:gd name="T8" fmla="*/ 2147483647 w 75"/>
              <a:gd name="T9" fmla="*/ 2147483647 h 42"/>
              <a:gd name="T10" fmla="*/ 2147483647 w 75"/>
              <a:gd name="T11" fmla="*/ 2147483647 h 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5" h="42">
                <a:moveTo>
                  <a:pt x="74" y="20"/>
                </a:moveTo>
                <a:lnTo>
                  <a:pt x="0" y="0"/>
                </a:lnTo>
                <a:lnTo>
                  <a:pt x="19" y="20"/>
                </a:lnTo>
                <a:lnTo>
                  <a:pt x="0" y="41"/>
                </a:lnTo>
                <a:lnTo>
                  <a:pt x="74" y="20"/>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Freeform 51"/>
          <p:cNvSpPr>
            <a:spLocks/>
          </p:cNvSpPr>
          <p:nvPr/>
        </p:nvSpPr>
        <p:spPr bwMode="auto">
          <a:xfrm>
            <a:off x="7252084" y="2793343"/>
            <a:ext cx="569912" cy="604838"/>
          </a:xfrm>
          <a:custGeom>
            <a:avLst/>
            <a:gdLst>
              <a:gd name="T0" fmla="*/ 0 w 394"/>
              <a:gd name="T1" fmla="*/ 0 h 431"/>
              <a:gd name="T2" fmla="*/ 0 w 394"/>
              <a:gd name="T3" fmla="*/ 2147483647 h 431"/>
              <a:gd name="T4" fmla="*/ 2147483647 w 394"/>
              <a:gd name="T5" fmla="*/ 2147483647 h 431"/>
              <a:gd name="T6" fmla="*/ 0 w 394"/>
              <a:gd name="T7" fmla="*/ 0 h 4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4" h="431">
                <a:moveTo>
                  <a:pt x="0" y="0"/>
                </a:moveTo>
                <a:lnTo>
                  <a:pt x="0" y="430"/>
                </a:lnTo>
                <a:lnTo>
                  <a:pt x="393" y="215"/>
                </a:lnTo>
                <a:lnTo>
                  <a:pt x="0"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Freeform 52"/>
          <p:cNvSpPr>
            <a:spLocks/>
          </p:cNvSpPr>
          <p:nvPr/>
        </p:nvSpPr>
        <p:spPr bwMode="auto">
          <a:xfrm>
            <a:off x="4529521" y="5263493"/>
            <a:ext cx="531813" cy="565150"/>
          </a:xfrm>
          <a:custGeom>
            <a:avLst/>
            <a:gdLst>
              <a:gd name="T0" fmla="*/ 2147483647 w 369"/>
              <a:gd name="T1" fmla="*/ 2147483647 h 404"/>
              <a:gd name="T2" fmla="*/ 2147483647 w 369"/>
              <a:gd name="T3" fmla="*/ 2147483647 h 404"/>
              <a:gd name="T4" fmla="*/ 2147483647 w 369"/>
              <a:gd name="T5" fmla="*/ 2147483647 h 404"/>
              <a:gd name="T6" fmla="*/ 2147483647 w 369"/>
              <a:gd name="T7" fmla="*/ 2147483647 h 404"/>
              <a:gd name="T8" fmla="*/ 2147483647 w 369"/>
              <a:gd name="T9" fmla="*/ 2147483647 h 404"/>
              <a:gd name="T10" fmla="*/ 2147483647 w 369"/>
              <a:gd name="T11" fmla="*/ 2147483647 h 404"/>
              <a:gd name="T12" fmla="*/ 2147483647 w 369"/>
              <a:gd name="T13" fmla="*/ 2147483647 h 404"/>
              <a:gd name="T14" fmla="*/ 2147483647 w 369"/>
              <a:gd name="T15" fmla="*/ 2147483647 h 404"/>
              <a:gd name="T16" fmla="*/ 2147483647 w 369"/>
              <a:gd name="T17" fmla="*/ 2147483647 h 404"/>
              <a:gd name="T18" fmla="*/ 2147483647 w 369"/>
              <a:gd name="T19" fmla="*/ 2147483647 h 404"/>
              <a:gd name="T20" fmla="*/ 2147483647 w 369"/>
              <a:gd name="T21" fmla="*/ 0 h 404"/>
              <a:gd name="T22" fmla="*/ 2147483647 w 369"/>
              <a:gd name="T23" fmla="*/ 2147483647 h 404"/>
              <a:gd name="T24" fmla="*/ 2147483647 w 369"/>
              <a:gd name="T25" fmla="*/ 2147483647 h 404"/>
              <a:gd name="T26" fmla="*/ 2147483647 w 369"/>
              <a:gd name="T27" fmla="*/ 2147483647 h 404"/>
              <a:gd name="T28" fmla="*/ 2147483647 w 369"/>
              <a:gd name="T29" fmla="*/ 2147483647 h 404"/>
              <a:gd name="T30" fmla="*/ 2147483647 w 369"/>
              <a:gd name="T31" fmla="*/ 2147483647 h 404"/>
              <a:gd name="T32" fmla="*/ 2147483647 w 369"/>
              <a:gd name="T33" fmla="*/ 2147483647 h 404"/>
              <a:gd name="T34" fmla="*/ 2147483647 w 369"/>
              <a:gd name="T35" fmla="*/ 2147483647 h 404"/>
              <a:gd name="T36" fmla="*/ 2147483647 w 369"/>
              <a:gd name="T37" fmla="*/ 2147483647 h 404"/>
              <a:gd name="T38" fmla="*/ 2147483647 w 369"/>
              <a:gd name="T39" fmla="*/ 2147483647 h 404"/>
              <a:gd name="T40" fmla="*/ 0 w 369"/>
              <a:gd name="T41" fmla="*/ 2147483647 h 404"/>
              <a:gd name="T42" fmla="*/ 0 w 369"/>
              <a:gd name="T43" fmla="*/ 2147483647 h 404"/>
              <a:gd name="T44" fmla="*/ 2147483647 w 369"/>
              <a:gd name="T45" fmla="*/ 2147483647 h 404"/>
              <a:gd name="T46" fmla="*/ 2147483647 w 369"/>
              <a:gd name="T47" fmla="*/ 2147483647 h 404"/>
              <a:gd name="T48" fmla="*/ 2147483647 w 369"/>
              <a:gd name="T49" fmla="*/ 2147483647 h 404"/>
              <a:gd name="T50" fmla="*/ 2147483647 w 369"/>
              <a:gd name="T51" fmla="*/ 2147483647 h 404"/>
              <a:gd name="T52" fmla="*/ 2147483647 w 369"/>
              <a:gd name="T53" fmla="*/ 2147483647 h 404"/>
              <a:gd name="T54" fmla="*/ 2147483647 w 369"/>
              <a:gd name="T55" fmla="*/ 2147483647 h 404"/>
              <a:gd name="T56" fmla="*/ 2147483647 w 369"/>
              <a:gd name="T57" fmla="*/ 2147483647 h 404"/>
              <a:gd name="T58" fmla="*/ 2147483647 w 369"/>
              <a:gd name="T59" fmla="*/ 2147483647 h 404"/>
              <a:gd name="T60" fmla="*/ 2147483647 w 369"/>
              <a:gd name="T61" fmla="*/ 2147483647 h 404"/>
              <a:gd name="T62" fmla="*/ 2147483647 w 369"/>
              <a:gd name="T63" fmla="*/ 2147483647 h 404"/>
              <a:gd name="T64" fmla="*/ 2147483647 w 369"/>
              <a:gd name="T65" fmla="*/ 2147483647 h 404"/>
              <a:gd name="T66" fmla="*/ 2147483647 w 369"/>
              <a:gd name="T67" fmla="*/ 2147483647 h 404"/>
              <a:gd name="T68" fmla="*/ 2147483647 w 369"/>
              <a:gd name="T69" fmla="*/ 2147483647 h 404"/>
              <a:gd name="T70" fmla="*/ 2147483647 w 369"/>
              <a:gd name="T71" fmla="*/ 2147483647 h 404"/>
              <a:gd name="T72" fmla="*/ 2147483647 w 369"/>
              <a:gd name="T73" fmla="*/ 2147483647 h 404"/>
              <a:gd name="T74" fmla="*/ 2147483647 w 369"/>
              <a:gd name="T75" fmla="*/ 2147483647 h 404"/>
              <a:gd name="T76" fmla="*/ 2147483647 w 369"/>
              <a:gd name="T77" fmla="*/ 2147483647 h 404"/>
              <a:gd name="T78" fmla="*/ 2147483647 w 369"/>
              <a:gd name="T79" fmla="*/ 2147483647 h 404"/>
              <a:gd name="T80" fmla="*/ 2147483647 w 369"/>
              <a:gd name="T81" fmla="*/ 2147483647 h 404"/>
              <a:gd name="T82" fmla="*/ 2147483647 w 369"/>
              <a:gd name="T83" fmla="*/ 2147483647 h 40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369" h="404">
                <a:moveTo>
                  <a:pt x="368" y="202"/>
                </a:moveTo>
                <a:lnTo>
                  <a:pt x="367" y="187"/>
                </a:lnTo>
                <a:lnTo>
                  <a:pt x="365" y="171"/>
                </a:lnTo>
                <a:lnTo>
                  <a:pt x="363" y="157"/>
                </a:lnTo>
                <a:lnTo>
                  <a:pt x="360" y="142"/>
                </a:lnTo>
                <a:lnTo>
                  <a:pt x="354" y="128"/>
                </a:lnTo>
                <a:lnTo>
                  <a:pt x="348" y="114"/>
                </a:lnTo>
                <a:lnTo>
                  <a:pt x="342" y="101"/>
                </a:lnTo>
                <a:lnTo>
                  <a:pt x="336" y="88"/>
                </a:lnTo>
                <a:lnTo>
                  <a:pt x="327" y="76"/>
                </a:lnTo>
                <a:lnTo>
                  <a:pt x="318" y="64"/>
                </a:lnTo>
                <a:lnTo>
                  <a:pt x="307" y="54"/>
                </a:lnTo>
                <a:lnTo>
                  <a:pt x="297" y="43"/>
                </a:lnTo>
                <a:lnTo>
                  <a:pt x="287" y="36"/>
                </a:lnTo>
                <a:lnTo>
                  <a:pt x="275" y="27"/>
                </a:lnTo>
                <a:lnTo>
                  <a:pt x="263" y="20"/>
                </a:lnTo>
                <a:lnTo>
                  <a:pt x="250" y="14"/>
                </a:lnTo>
                <a:lnTo>
                  <a:pt x="239" y="9"/>
                </a:lnTo>
                <a:lnTo>
                  <a:pt x="224" y="5"/>
                </a:lnTo>
                <a:lnTo>
                  <a:pt x="211" y="3"/>
                </a:lnTo>
                <a:lnTo>
                  <a:pt x="197" y="1"/>
                </a:lnTo>
                <a:lnTo>
                  <a:pt x="183" y="0"/>
                </a:lnTo>
                <a:lnTo>
                  <a:pt x="170" y="1"/>
                </a:lnTo>
                <a:lnTo>
                  <a:pt x="156" y="3"/>
                </a:lnTo>
                <a:lnTo>
                  <a:pt x="143" y="5"/>
                </a:lnTo>
                <a:lnTo>
                  <a:pt x="130" y="9"/>
                </a:lnTo>
                <a:lnTo>
                  <a:pt x="116" y="14"/>
                </a:lnTo>
                <a:lnTo>
                  <a:pt x="104" y="20"/>
                </a:lnTo>
                <a:lnTo>
                  <a:pt x="92" y="27"/>
                </a:lnTo>
                <a:lnTo>
                  <a:pt x="80" y="36"/>
                </a:lnTo>
                <a:lnTo>
                  <a:pt x="68" y="43"/>
                </a:lnTo>
                <a:lnTo>
                  <a:pt x="58" y="54"/>
                </a:lnTo>
                <a:lnTo>
                  <a:pt x="49" y="64"/>
                </a:lnTo>
                <a:lnTo>
                  <a:pt x="39" y="76"/>
                </a:lnTo>
                <a:lnTo>
                  <a:pt x="31" y="88"/>
                </a:lnTo>
                <a:lnTo>
                  <a:pt x="24" y="101"/>
                </a:lnTo>
                <a:lnTo>
                  <a:pt x="17" y="114"/>
                </a:lnTo>
                <a:lnTo>
                  <a:pt x="13" y="128"/>
                </a:lnTo>
                <a:lnTo>
                  <a:pt x="8" y="142"/>
                </a:lnTo>
                <a:lnTo>
                  <a:pt x="4" y="157"/>
                </a:lnTo>
                <a:lnTo>
                  <a:pt x="2" y="171"/>
                </a:lnTo>
                <a:lnTo>
                  <a:pt x="0" y="187"/>
                </a:lnTo>
                <a:lnTo>
                  <a:pt x="0" y="202"/>
                </a:lnTo>
                <a:lnTo>
                  <a:pt x="0" y="217"/>
                </a:lnTo>
                <a:lnTo>
                  <a:pt x="2" y="232"/>
                </a:lnTo>
                <a:lnTo>
                  <a:pt x="4" y="246"/>
                </a:lnTo>
                <a:lnTo>
                  <a:pt x="8" y="261"/>
                </a:lnTo>
                <a:lnTo>
                  <a:pt x="13" y="275"/>
                </a:lnTo>
                <a:lnTo>
                  <a:pt x="17" y="289"/>
                </a:lnTo>
                <a:lnTo>
                  <a:pt x="24" y="302"/>
                </a:lnTo>
                <a:lnTo>
                  <a:pt x="31" y="315"/>
                </a:lnTo>
                <a:lnTo>
                  <a:pt x="39" y="326"/>
                </a:lnTo>
                <a:lnTo>
                  <a:pt x="49" y="338"/>
                </a:lnTo>
                <a:lnTo>
                  <a:pt x="58" y="348"/>
                </a:lnTo>
                <a:lnTo>
                  <a:pt x="68" y="358"/>
                </a:lnTo>
                <a:lnTo>
                  <a:pt x="80" y="368"/>
                </a:lnTo>
                <a:lnTo>
                  <a:pt x="92" y="375"/>
                </a:lnTo>
                <a:lnTo>
                  <a:pt x="104" y="383"/>
                </a:lnTo>
                <a:lnTo>
                  <a:pt x="116" y="390"/>
                </a:lnTo>
                <a:lnTo>
                  <a:pt x="130" y="395"/>
                </a:lnTo>
                <a:lnTo>
                  <a:pt x="143" y="398"/>
                </a:lnTo>
                <a:lnTo>
                  <a:pt x="156" y="400"/>
                </a:lnTo>
                <a:lnTo>
                  <a:pt x="170" y="403"/>
                </a:lnTo>
                <a:lnTo>
                  <a:pt x="183" y="403"/>
                </a:lnTo>
                <a:lnTo>
                  <a:pt x="197" y="403"/>
                </a:lnTo>
                <a:lnTo>
                  <a:pt x="211" y="400"/>
                </a:lnTo>
                <a:lnTo>
                  <a:pt x="224" y="398"/>
                </a:lnTo>
                <a:lnTo>
                  <a:pt x="239" y="395"/>
                </a:lnTo>
                <a:lnTo>
                  <a:pt x="250" y="390"/>
                </a:lnTo>
                <a:lnTo>
                  <a:pt x="263" y="383"/>
                </a:lnTo>
                <a:lnTo>
                  <a:pt x="275" y="375"/>
                </a:lnTo>
                <a:lnTo>
                  <a:pt x="287" y="368"/>
                </a:lnTo>
                <a:lnTo>
                  <a:pt x="297" y="358"/>
                </a:lnTo>
                <a:lnTo>
                  <a:pt x="307" y="348"/>
                </a:lnTo>
                <a:lnTo>
                  <a:pt x="318" y="338"/>
                </a:lnTo>
                <a:lnTo>
                  <a:pt x="327" y="326"/>
                </a:lnTo>
                <a:lnTo>
                  <a:pt x="336" y="315"/>
                </a:lnTo>
                <a:lnTo>
                  <a:pt x="342" y="302"/>
                </a:lnTo>
                <a:lnTo>
                  <a:pt x="348" y="289"/>
                </a:lnTo>
                <a:lnTo>
                  <a:pt x="354" y="275"/>
                </a:lnTo>
                <a:lnTo>
                  <a:pt x="360" y="261"/>
                </a:lnTo>
                <a:lnTo>
                  <a:pt x="363" y="246"/>
                </a:lnTo>
                <a:lnTo>
                  <a:pt x="365" y="232"/>
                </a:lnTo>
                <a:lnTo>
                  <a:pt x="367" y="217"/>
                </a:lnTo>
                <a:lnTo>
                  <a:pt x="368" y="202"/>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Freeform 53"/>
          <p:cNvSpPr>
            <a:spLocks/>
          </p:cNvSpPr>
          <p:nvPr/>
        </p:nvSpPr>
        <p:spPr bwMode="auto">
          <a:xfrm>
            <a:off x="4604134" y="5392081"/>
            <a:ext cx="185737" cy="98425"/>
          </a:xfrm>
          <a:custGeom>
            <a:avLst/>
            <a:gdLst>
              <a:gd name="T0" fmla="*/ 0 w 128"/>
              <a:gd name="T1" fmla="*/ 2147483647 h 70"/>
              <a:gd name="T2" fmla="*/ 0 w 128"/>
              <a:gd name="T3" fmla="*/ 2147483647 h 70"/>
              <a:gd name="T4" fmla="*/ 0 w 128"/>
              <a:gd name="T5" fmla="*/ 2147483647 h 70"/>
              <a:gd name="T6" fmla="*/ 0 w 128"/>
              <a:gd name="T7" fmla="*/ 2147483647 h 70"/>
              <a:gd name="T8" fmla="*/ 2147483647 w 128"/>
              <a:gd name="T9" fmla="*/ 2147483647 h 70"/>
              <a:gd name="T10" fmla="*/ 2147483647 w 128"/>
              <a:gd name="T11" fmla="*/ 2147483647 h 70"/>
              <a:gd name="T12" fmla="*/ 2147483647 w 128"/>
              <a:gd name="T13" fmla="*/ 2147483647 h 70"/>
              <a:gd name="T14" fmla="*/ 2147483647 w 128"/>
              <a:gd name="T15" fmla="*/ 2147483647 h 70"/>
              <a:gd name="T16" fmla="*/ 2147483647 w 128"/>
              <a:gd name="T17" fmla="*/ 2147483647 h 70"/>
              <a:gd name="T18" fmla="*/ 2147483647 w 128"/>
              <a:gd name="T19" fmla="*/ 2147483647 h 70"/>
              <a:gd name="T20" fmla="*/ 2147483647 w 128"/>
              <a:gd name="T21" fmla="*/ 2147483647 h 70"/>
              <a:gd name="T22" fmla="*/ 2147483647 w 128"/>
              <a:gd name="T23" fmla="*/ 2147483647 h 70"/>
              <a:gd name="T24" fmla="*/ 2147483647 w 128"/>
              <a:gd name="T25" fmla="*/ 2147483647 h 70"/>
              <a:gd name="T26" fmla="*/ 2147483647 w 128"/>
              <a:gd name="T27" fmla="*/ 2147483647 h 70"/>
              <a:gd name="T28" fmla="*/ 2147483647 w 128"/>
              <a:gd name="T29" fmla="*/ 2147483647 h 70"/>
              <a:gd name="T30" fmla="*/ 2147483647 w 128"/>
              <a:gd name="T31" fmla="*/ 2147483647 h 70"/>
              <a:gd name="T32" fmla="*/ 2147483647 w 128"/>
              <a:gd name="T33" fmla="*/ 2147483647 h 70"/>
              <a:gd name="T34" fmla="*/ 2147483647 w 128"/>
              <a:gd name="T35" fmla="*/ 2147483647 h 70"/>
              <a:gd name="T36" fmla="*/ 2147483647 w 128"/>
              <a:gd name="T37" fmla="*/ 2147483647 h 70"/>
              <a:gd name="T38" fmla="*/ 2147483647 w 128"/>
              <a:gd name="T39" fmla="*/ 2147483647 h 70"/>
              <a:gd name="T40" fmla="*/ 2147483647 w 128"/>
              <a:gd name="T41" fmla="*/ 2147483647 h 70"/>
              <a:gd name="T42" fmla="*/ 2147483647 w 128"/>
              <a:gd name="T43" fmla="*/ 2147483647 h 70"/>
              <a:gd name="T44" fmla="*/ 2147483647 w 128"/>
              <a:gd name="T45" fmla="*/ 2147483647 h 70"/>
              <a:gd name="T46" fmla="*/ 2147483647 w 128"/>
              <a:gd name="T47" fmla="*/ 2147483647 h 70"/>
              <a:gd name="T48" fmla="*/ 2147483647 w 128"/>
              <a:gd name="T49" fmla="*/ 0 h 70"/>
              <a:gd name="T50" fmla="*/ 2147483647 w 128"/>
              <a:gd name="T51" fmla="*/ 0 h 70"/>
              <a:gd name="T52" fmla="*/ 2147483647 w 128"/>
              <a:gd name="T53" fmla="*/ 0 h 70"/>
              <a:gd name="T54" fmla="*/ 2147483647 w 128"/>
              <a:gd name="T55" fmla="*/ 0 h 70"/>
              <a:gd name="T56" fmla="*/ 2147483647 w 128"/>
              <a:gd name="T57" fmla="*/ 0 h 70"/>
              <a:gd name="T58" fmla="*/ 2147483647 w 128"/>
              <a:gd name="T59" fmla="*/ 2147483647 h 70"/>
              <a:gd name="T60" fmla="*/ 2147483647 w 128"/>
              <a:gd name="T61" fmla="*/ 2147483647 h 70"/>
              <a:gd name="T62" fmla="*/ 2147483647 w 128"/>
              <a:gd name="T63" fmla="*/ 2147483647 h 70"/>
              <a:gd name="T64" fmla="*/ 2147483647 w 128"/>
              <a:gd name="T65" fmla="*/ 2147483647 h 70"/>
              <a:gd name="T66" fmla="*/ 2147483647 w 128"/>
              <a:gd name="T67" fmla="*/ 2147483647 h 70"/>
              <a:gd name="T68" fmla="*/ 2147483647 w 128"/>
              <a:gd name="T69" fmla="*/ 2147483647 h 70"/>
              <a:gd name="T70" fmla="*/ 2147483647 w 128"/>
              <a:gd name="T71" fmla="*/ 2147483647 h 70"/>
              <a:gd name="T72" fmla="*/ 2147483647 w 128"/>
              <a:gd name="T73" fmla="*/ 2147483647 h 70"/>
              <a:gd name="T74" fmla="*/ 2147483647 w 128"/>
              <a:gd name="T75" fmla="*/ 2147483647 h 70"/>
              <a:gd name="T76" fmla="*/ 2147483647 w 128"/>
              <a:gd name="T77" fmla="*/ 2147483647 h 70"/>
              <a:gd name="T78" fmla="*/ 2147483647 w 128"/>
              <a:gd name="T79" fmla="*/ 2147483647 h 70"/>
              <a:gd name="T80" fmla="*/ 2147483647 w 128"/>
              <a:gd name="T81" fmla="*/ 2147483647 h 70"/>
              <a:gd name="T82" fmla="*/ 2147483647 w 128"/>
              <a:gd name="T83" fmla="*/ 2147483647 h 70"/>
              <a:gd name="T84" fmla="*/ 2147483647 w 128"/>
              <a:gd name="T85" fmla="*/ 2147483647 h 70"/>
              <a:gd name="T86" fmla="*/ 2147483647 w 128"/>
              <a:gd name="T87" fmla="*/ 2147483647 h 70"/>
              <a:gd name="T88" fmla="*/ 2147483647 w 128"/>
              <a:gd name="T89" fmla="*/ 2147483647 h 70"/>
              <a:gd name="T90" fmla="*/ 2147483647 w 128"/>
              <a:gd name="T91" fmla="*/ 2147483647 h 70"/>
              <a:gd name="T92" fmla="*/ 2147483647 w 128"/>
              <a:gd name="T93" fmla="*/ 2147483647 h 70"/>
              <a:gd name="T94" fmla="*/ 2147483647 w 128"/>
              <a:gd name="T95" fmla="*/ 2147483647 h 70"/>
              <a:gd name="T96" fmla="*/ 2147483647 w 128"/>
              <a:gd name="T97" fmla="*/ 2147483647 h 70"/>
              <a:gd name="T98" fmla="*/ 2147483647 w 128"/>
              <a:gd name="T99" fmla="*/ 2147483647 h 70"/>
              <a:gd name="T100" fmla="*/ 2147483647 w 128"/>
              <a:gd name="T101" fmla="*/ 2147483647 h 70"/>
              <a:gd name="T102" fmla="*/ 2147483647 w 128"/>
              <a:gd name="T103" fmla="*/ 2147483647 h 7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28" h="70">
                <a:moveTo>
                  <a:pt x="0" y="69"/>
                </a:moveTo>
                <a:lnTo>
                  <a:pt x="0" y="69"/>
                </a:lnTo>
                <a:lnTo>
                  <a:pt x="0" y="65"/>
                </a:lnTo>
                <a:lnTo>
                  <a:pt x="0" y="60"/>
                </a:lnTo>
                <a:lnTo>
                  <a:pt x="1" y="57"/>
                </a:lnTo>
                <a:lnTo>
                  <a:pt x="3" y="51"/>
                </a:lnTo>
                <a:lnTo>
                  <a:pt x="3" y="47"/>
                </a:lnTo>
                <a:lnTo>
                  <a:pt x="4" y="44"/>
                </a:lnTo>
                <a:lnTo>
                  <a:pt x="6" y="39"/>
                </a:lnTo>
                <a:lnTo>
                  <a:pt x="8" y="37"/>
                </a:lnTo>
                <a:lnTo>
                  <a:pt x="10" y="32"/>
                </a:lnTo>
                <a:lnTo>
                  <a:pt x="12" y="29"/>
                </a:lnTo>
                <a:lnTo>
                  <a:pt x="15" y="25"/>
                </a:lnTo>
                <a:lnTo>
                  <a:pt x="18" y="22"/>
                </a:lnTo>
                <a:lnTo>
                  <a:pt x="20" y="19"/>
                </a:lnTo>
                <a:lnTo>
                  <a:pt x="23" y="16"/>
                </a:lnTo>
                <a:lnTo>
                  <a:pt x="27" y="13"/>
                </a:lnTo>
                <a:lnTo>
                  <a:pt x="29" y="11"/>
                </a:lnTo>
                <a:lnTo>
                  <a:pt x="33" y="9"/>
                </a:lnTo>
                <a:lnTo>
                  <a:pt x="36" y="7"/>
                </a:lnTo>
                <a:lnTo>
                  <a:pt x="40" y="5"/>
                </a:lnTo>
                <a:lnTo>
                  <a:pt x="44" y="3"/>
                </a:lnTo>
                <a:lnTo>
                  <a:pt x="48" y="2"/>
                </a:lnTo>
                <a:lnTo>
                  <a:pt x="52" y="1"/>
                </a:lnTo>
                <a:lnTo>
                  <a:pt x="55" y="0"/>
                </a:lnTo>
                <a:lnTo>
                  <a:pt x="59" y="0"/>
                </a:lnTo>
                <a:lnTo>
                  <a:pt x="63" y="0"/>
                </a:lnTo>
                <a:lnTo>
                  <a:pt x="66" y="0"/>
                </a:lnTo>
                <a:lnTo>
                  <a:pt x="71" y="0"/>
                </a:lnTo>
                <a:lnTo>
                  <a:pt x="75" y="1"/>
                </a:lnTo>
                <a:lnTo>
                  <a:pt x="78" y="2"/>
                </a:lnTo>
                <a:lnTo>
                  <a:pt x="83" y="3"/>
                </a:lnTo>
                <a:lnTo>
                  <a:pt x="86" y="5"/>
                </a:lnTo>
                <a:lnTo>
                  <a:pt x="90" y="7"/>
                </a:lnTo>
                <a:lnTo>
                  <a:pt x="93" y="9"/>
                </a:lnTo>
                <a:lnTo>
                  <a:pt x="97" y="11"/>
                </a:lnTo>
                <a:lnTo>
                  <a:pt x="101" y="13"/>
                </a:lnTo>
                <a:lnTo>
                  <a:pt x="103" y="16"/>
                </a:lnTo>
                <a:lnTo>
                  <a:pt x="107" y="19"/>
                </a:lnTo>
                <a:lnTo>
                  <a:pt x="109" y="22"/>
                </a:lnTo>
                <a:lnTo>
                  <a:pt x="112" y="25"/>
                </a:lnTo>
                <a:lnTo>
                  <a:pt x="114" y="29"/>
                </a:lnTo>
                <a:lnTo>
                  <a:pt x="117" y="32"/>
                </a:lnTo>
                <a:lnTo>
                  <a:pt x="118" y="37"/>
                </a:lnTo>
                <a:lnTo>
                  <a:pt x="120" y="39"/>
                </a:lnTo>
                <a:lnTo>
                  <a:pt x="122" y="44"/>
                </a:lnTo>
                <a:lnTo>
                  <a:pt x="123" y="47"/>
                </a:lnTo>
                <a:lnTo>
                  <a:pt x="124" y="51"/>
                </a:lnTo>
                <a:lnTo>
                  <a:pt x="125" y="57"/>
                </a:lnTo>
                <a:lnTo>
                  <a:pt x="126" y="60"/>
                </a:lnTo>
                <a:lnTo>
                  <a:pt x="126" y="65"/>
                </a:lnTo>
                <a:lnTo>
                  <a:pt x="127" y="69"/>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Freeform 54"/>
          <p:cNvSpPr>
            <a:spLocks/>
          </p:cNvSpPr>
          <p:nvPr/>
        </p:nvSpPr>
        <p:spPr bwMode="auto">
          <a:xfrm>
            <a:off x="4788284" y="5488918"/>
            <a:ext cx="180975" cy="98425"/>
          </a:xfrm>
          <a:custGeom>
            <a:avLst/>
            <a:gdLst>
              <a:gd name="T0" fmla="*/ 0 w 126"/>
              <a:gd name="T1" fmla="*/ 0 h 70"/>
              <a:gd name="T2" fmla="*/ 0 w 126"/>
              <a:gd name="T3" fmla="*/ 0 h 70"/>
              <a:gd name="T4" fmla="*/ 0 w 126"/>
              <a:gd name="T5" fmla="*/ 2147483647 h 70"/>
              <a:gd name="T6" fmla="*/ 2147483647 w 126"/>
              <a:gd name="T7" fmla="*/ 2147483647 h 70"/>
              <a:gd name="T8" fmla="*/ 2147483647 w 126"/>
              <a:gd name="T9" fmla="*/ 2147483647 h 70"/>
              <a:gd name="T10" fmla="*/ 2147483647 w 126"/>
              <a:gd name="T11" fmla="*/ 2147483647 h 70"/>
              <a:gd name="T12" fmla="*/ 2147483647 w 126"/>
              <a:gd name="T13" fmla="*/ 2147483647 h 70"/>
              <a:gd name="T14" fmla="*/ 2147483647 w 126"/>
              <a:gd name="T15" fmla="*/ 2147483647 h 70"/>
              <a:gd name="T16" fmla="*/ 2147483647 w 126"/>
              <a:gd name="T17" fmla="*/ 2147483647 h 70"/>
              <a:gd name="T18" fmla="*/ 2147483647 w 126"/>
              <a:gd name="T19" fmla="*/ 2147483647 h 70"/>
              <a:gd name="T20" fmla="*/ 2147483647 w 126"/>
              <a:gd name="T21" fmla="*/ 2147483647 h 70"/>
              <a:gd name="T22" fmla="*/ 2147483647 w 126"/>
              <a:gd name="T23" fmla="*/ 2147483647 h 70"/>
              <a:gd name="T24" fmla="*/ 2147483647 w 126"/>
              <a:gd name="T25" fmla="*/ 2147483647 h 70"/>
              <a:gd name="T26" fmla="*/ 2147483647 w 126"/>
              <a:gd name="T27" fmla="*/ 2147483647 h 70"/>
              <a:gd name="T28" fmla="*/ 2147483647 w 126"/>
              <a:gd name="T29" fmla="*/ 2147483647 h 70"/>
              <a:gd name="T30" fmla="*/ 2147483647 w 126"/>
              <a:gd name="T31" fmla="*/ 2147483647 h 70"/>
              <a:gd name="T32" fmla="*/ 2147483647 w 126"/>
              <a:gd name="T33" fmla="*/ 2147483647 h 70"/>
              <a:gd name="T34" fmla="*/ 2147483647 w 126"/>
              <a:gd name="T35" fmla="*/ 2147483647 h 70"/>
              <a:gd name="T36" fmla="*/ 2147483647 w 126"/>
              <a:gd name="T37" fmla="*/ 2147483647 h 70"/>
              <a:gd name="T38" fmla="*/ 2147483647 w 126"/>
              <a:gd name="T39" fmla="*/ 2147483647 h 70"/>
              <a:gd name="T40" fmla="*/ 2147483647 w 126"/>
              <a:gd name="T41" fmla="*/ 2147483647 h 70"/>
              <a:gd name="T42" fmla="*/ 2147483647 w 126"/>
              <a:gd name="T43" fmla="*/ 2147483647 h 70"/>
              <a:gd name="T44" fmla="*/ 2147483647 w 126"/>
              <a:gd name="T45" fmla="*/ 2147483647 h 70"/>
              <a:gd name="T46" fmla="*/ 2147483647 w 126"/>
              <a:gd name="T47" fmla="*/ 2147483647 h 70"/>
              <a:gd name="T48" fmla="*/ 2147483647 w 126"/>
              <a:gd name="T49" fmla="*/ 2147483647 h 70"/>
              <a:gd name="T50" fmla="*/ 2147483647 w 126"/>
              <a:gd name="T51" fmla="*/ 2147483647 h 70"/>
              <a:gd name="T52" fmla="*/ 2147483647 w 126"/>
              <a:gd name="T53" fmla="*/ 2147483647 h 70"/>
              <a:gd name="T54" fmla="*/ 2147483647 w 126"/>
              <a:gd name="T55" fmla="*/ 2147483647 h 70"/>
              <a:gd name="T56" fmla="*/ 2147483647 w 126"/>
              <a:gd name="T57" fmla="*/ 2147483647 h 70"/>
              <a:gd name="T58" fmla="*/ 2147483647 w 126"/>
              <a:gd name="T59" fmla="*/ 2147483647 h 70"/>
              <a:gd name="T60" fmla="*/ 2147483647 w 126"/>
              <a:gd name="T61" fmla="*/ 2147483647 h 70"/>
              <a:gd name="T62" fmla="*/ 2147483647 w 126"/>
              <a:gd name="T63" fmla="*/ 2147483647 h 70"/>
              <a:gd name="T64" fmla="*/ 2147483647 w 126"/>
              <a:gd name="T65" fmla="*/ 2147483647 h 70"/>
              <a:gd name="T66" fmla="*/ 2147483647 w 126"/>
              <a:gd name="T67" fmla="*/ 2147483647 h 70"/>
              <a:gd name="T68" fmla="*/ 2147483647 w 126"/>
              <a:gd name="T69" fmla="*/ 2147483647 h 70"/>
              <a:gd name="T70" fmla="*/ 2147483647 w 126"/>
              <a:gd name="T71" fmla="*/ 2147483647 h 70"/>
              <a:gd name="T72" fmla="*/ 2147483647 w 126"/>
              <a:gd name="T73" fmla="*/ 2147483647 h 70"/>
              <a:gd name="T74" fmla="*/ 2147483647 w 126"/>
              <a:gd name="T75" fmla="*/ 2147483647 h 70"/>
              <a:gd name="T76" fmla="*/ 2147483647 w 126"/>
              <a:gd name="T77" fmla="*/ 2147483647 h 70"/>
              <a:gd name="T78" fmla="*/ 2147483647 w 126"/>
              <a:gd name="T79" fmla="*/ 2147483647 h 70"/>
              <a:gd name="T80" fmla="*/ 2147483647 w 126"/>
              <a:gd name="T81" fmla="*/ 2147483647 h 70"/>
              <a:gd name="T82" fmla="*/ 2147483647 w 126"/>
              <a:gd name="T83" fmla="*/ 2147483647 h 70"/>
              <a:gd name="T84" fmla="*/ 2147483647 w 126"/>
              <a:gd name="T85" fmla="*/ 2147483647 h 70"/>
              <a:gd name="T86" fmla="*/ 2147483647 w 126"/>
              <a:gd name="T87" fmla="*/ 2147483647 h 70"/>
              <a:gd name="T88" fmla="*/ 2147483647 w 126"/>
              <a:gd name="T89" fmla="*/ 2147483647 h 70"/>
              <a:gd name="T90" fmla="*/ 2147483647 w 126"/>
              <a:gd name="T91" fmla="*/ 2147483647 h 70"/>
              <a:gd name="T92" fmla="*/ 2147483647 w 126"/>
              <a:gd name="T93" fmla="*/ 2147483647 h 70"/>
              <a:gd name="T94" fmla="*/ 2147483647 w 126"/>
              <a:gd name="T95" fmla="*/ 2147483647 h 70"/>
              <a:gd name="T96" fmla="*/ 2147483647 w 126"/>
              <a:gd name="T97" fmla="*/ 2147483647 h 70"/>
              <a:gd name="T98" fmla="*/ 2147483647 w 126"/>
              <a:gd name="T99" fmla="*/ 2147483647 h 70"/>
              <a:gd name="T100" fmla="*/ 2147483647 w 126"/>
              <a:gd name="T101" fmla="*/ 2147483647 h 70"/>
              <a:gd name="T102" fmla="*/ 2147483647 w 126"/>
              <a:gd name="T103" fmla="*/ 0 h 7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26" h="70">
                <a:moveTo>
                  <a:pt x="0" y="0"/>
                </a:moveTo>
                <a:lnTo>
                  <a:pt x="0" y="0"/>
                </a:lnTo>
                <a:lnTo>
                  <a:pt x="0" y="5"/>
                </a:lnTo>
                <a:lnTo>
                  <a:pt x="1" y="9"/>
                </a:lnTo>
                <a:lnTo>
                  <a:pt x="1" y="13"/>
                </a:lnTo>
                <a:lnTo>
                  <a:pt x="2" y="18"/>
                </a:lnTo>
                <a:lnTo>
                  <a:pt x="3" y="22"/>
                </a:lnTo>
                <a:lnTo>
                  <a:pt x="3" y="26"/>
                </a:lnTo>
                <a:lnTo>
                  <a:pt x="6" y="30"/>
                </a:lnTo>
                <a:lnTo>
                  <a:pt x="7" y="34"/>
                </a:lnTo>
                <a:lnTo>
                  <a:pt x="9" y="37"/>
                </a:lnTo>
                <a:lnTo>
                  <a:pt x="12" y="41"/>
                </a:lnTo>
                <a:lnTo>
                  <a:pt x="15" y="45"/>
                </a:lnTo>
                <a:lnTo>
                  <a:pt x="17" y="48"/>
                </a:lnTo>
                <a:lnTo>
                  <a:pt x="19" y="51"/>
                </a:lnTo>
                <a:lnTo>
                  <a:pt x="22" y="54"/>
                </a:lnTo>
                <a:lnTo>
                  <a:pt x="25" y="56"/>
                </a:lnTo>
                <a:lnTo>
                  <a:pt x="29" y="59"/>
                </a:lnTo>
                <a:lnTo>
                  <a:pt x="32" y="61"/>
                </a:lnTo>
                <a:lnTo>
                  <a:pt x="35" y="63"/>
                </a:lnTo>
                <a:lnTo>
                  <a:pt x="39" y="65"/>
                </a:lnTo>
                <a:lnTo>
                  <a:pt x="43" y="65"/>
                </a:lnTo>
                <a:lnTo>
                  <a:pt x="47" y="67"/>
                </a:lnTo>
                <a:lnTo>
                  <a:pt x="50" y="68"/>
                </a:lnTo>
                <a:lnTo>
                  <a:pt x="55" y="69"/>
                </a:lnTo>
                <a:lnTo>
                  <a:pt x="59" y="69"/>
                </a:lnTo>
                <a:lnTo>
                  <a:pt x="62" y="69"/>
                </a:lnTo>
                <a:lnTo>
                  <a:pt x="67" y="69"/>
                </a:lnTo>
                <a:lnTo>
                  <a:pt x="70" y="69"/>
                </a:lnTo>
                <a:lnTo>
                  <a:pt x="75" y="68"/>
                </a:lnTo>
                <a:lnTo>
                  <a:pt x="78" y="67"/>
                </a:lnTo>
                <a:lnTo>
                  <a:pt x="82" y="65"/>
                </a:lnTo>
                <a:lnTo>
                  <a:pt x="85" y="65"/>
                </a:lnTo>
                <a:lnTo>
                  <a:pt x="89" y="63"/>
                </a:lnTo>
                <a:lnTo>
                  <a:pt x="92" y="61"/>
                </a:lnTo>
                <a:lnTo>
                  <a:pt x="96" y="59"/>
                </a:lnTo>
                <a:lnTo>
                  <a:pt x="99" y="56"/>
                </a:lnTo>
                <a:lnTo>
                  <a:pt x="103" y="54"/>
                </a:lnTo>
                <a:lnTo>
                  <a:pt x="106" y="51"/>
                </a:lnTo>
                <a:lnTo>
                  <a:pt x="108" y="48"/>
                </a:lnTo>
                <a:lnTo>
                  <a:pt x="111" y="45"/>
                </a:lnTo>
                <a:lnTo>
                  <a:pt x="112" y="41"/>
                </a:lnTo>
                <a:lnTo>
                  <a:pt x="116" y="37"/>
                </a:lnTo>
                <a:lnTo>
                  <a:pt x="117" y="34"/>
                </a:lnTo>
                <a:lnTo>
                  <a:pt x="118" y="30"/>
                </a:lnTo>
                <a:lnTo>
                  <a:pt x="120" y="26"/>
                </a:lnTo>
                <a:lnTo>
                  <a:pt x="121" y="22"/>
                </a:lnTo>
                <a:lnTo>
                  <a:pt x="123" y="18"/>
                </a:lnTo>
                <a:lnTo>
                  <a:pt x="124" y="13"/>
                </a:lnTo>
                <a:lnTo>
                  <a:pt x="124" y="9"/>
                </a:lnTo>
                <a:lnTo>
                  <a:pt x="125" y="5"/>
                </a:lnTo>
                <a:lnTo>
                  <a:pt x="125"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Line 55"/>
          <p:cNvSpPr>
            <a:spLocks noChangeShapeType="1"/>
          </p:cNvSpPr>
          <p:nvPr/>
        </p:nvSpPr>
        <p:spPr bwMode="auto">
          <a:xfrm flipV="1">
            <a:off x="4793046" y="4674531"/>
            <a:ext cx="0" cy="560387"/>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Freeform 56"/>
          <p:cNvSpPr>
            <a:spLocks/>
          </p:cNvSpPr>
          <p:nvPr/>
        </p:nvSpPr>
        <p:spPr bwMode="auto">
          <a:xfrm>
            <a:off x="4769234" y="4591981"/>
            <a:ext cx="52387" cy="109537"/>
          </a:xfrm>
          <a:custGeom>
            <a:avLst/>
            <a:gdLst>
              <a:gd name="T0" fmla="*/ 2147483647 w 36"/>
              <a:gd name="T1" fmla="*/ 0 h 78"/>
              <a:gd name="T2" fmla="*/ 0 w 36"/>
              <a:gd name="T3" fmla="*/ 2147483647 h 78"/>
              <a:gd name="T4" fmla="*/ 2147483647 w 36"/>
              <a:gd name="T5" fmla="*/ 2147483647 h 78"/>
              <a:gd name="T6" fmla="*/ 2147483647 w 36"/>
              <a:gd name="T7" fmla="*/ 2147483647 h 78"/>
              <a:gd name="T8" fmla="*/ 2147483647 w 36"/>
              <a:gd name="T9" fmla="*/ 0 h 78"/>
              <a:gd name="T10" fmla="*/ 2147483647 w 36"/>
              <a:gd name="T11" fmla="*/ 0 h 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 h="78">
                <a:moveTo>
                  <a:pt x="17" y="0"/>
                </a:moveTo>
                <a:lnTo>
                  <a:pt x="0" y="77"/>
                </a:lnTo>
                <a:lnTo>
                  <a:pt x="17" y="59"/>
                </a:lnTo>
                <a:lnTo>
                  <a:pt x="35" y="77"/>
                </a:lnTo>
                <a:lnTo>
                  <a:pt x="17" y="0"/>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 name="Line 57"/>
          <p:cNvSpPr>
            <a:spLocks noChangeShapeType="1"/>
          </p:cNvSpPr>
          <p:nvPr/>
        </p:nvSpPr>
        <p:spPr bwMode="auto">
          <a:xfrm>
            <a:off x="5886834" y="3102906"/>
            <a:ext cx="50482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 name="Group 58"/>
          <p:cNvGrpSpPr>
            <a:grpSpLocks/>
          </p:cNvGrpSpPr>
          <p:nvPr/>
        </p:nvGrpSpPr>
        <p:grpSpPr bwMode="auto">
          <a:xfrm>
            <a:off x="4453321" y="2588556"/>
            <a:ext cx="2551113" cy="911225"/>
            <a:chOff x="2015" y="1781"/>
            <a:chExt cx="1768" cy="650"/>
          </a:xfrm>
        </p:grpSpPr>
        <p:sp>
          <p:nvSpPr>
            <p:cNvPr id="60" name="Freeform 59"/>
            <p:cNvSpPr>
              <a:spLocks/>
            </p:cNvSpPr>
            <p:nvPr/>
          </p:nvSpPr>
          <p:spPr bwMode="auto">
            <a:xfrm>
              <a:off x="2015" y="2146"/>
              <a:ext cx="75" cy="40"/>
            </a:xfrm>
            <a:custGeom>
              <a:avLst/>
              <a:gdLst>
                <a:gd name="T0" fmla="*/ 74 w 75"/>
                <a:gd name="T1" fmla="*/ 20 h 40"/>
                <a:gd name="T2" fmla="*/ 0 w 75"/>
                <a:gd name="T3" fmla="*/ 0 h 40"/>
                <a:gd name="T4" fmla="*/ 18 w 75"/>
                <a:gd name="T5" fmla="*/ 20 h 40"/>
                <a:gd name="T6" fmla="*/ 0 w 75"/>
                <a:gd name="T7" fmla="*/ 39 h 40"/>
                <a:gd name="T8" fmla="*/ 74 w 75"/>
                <a:gd name="T9" fmla="*/ 20 h 40"/>
                <a:gd name="T10" fmla="*/ 74 w 75"/>
                <a:gd name="T11" fmla="*/ 20 h 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5" h="40">
                  <a:moveTo>
                    <a:pt x="74" y="20"/>
                  </a:moveTo>
                  <a:lnTo>
                    <a:pt x="0" y="0"/>
                  </a:lnTo>
                  <a:lnTo>
                    <a:pt x="18" y="20"/>
                  </a:lnTo>
                  <a:lnTo>
                    <a:pt x="0" y="39"/>
                  </a:lnTo>
                  <a:lnTo>
                    <a:pt x="74" y="20"/>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 name="Line 60"/>
            <p:cNvSpPr>
              <a:spLocks noChangeShapeType="1"/>
            </p:cNvSpPr>
            <p:nvPr/>
          </p:nvSpPr>
          <p:spPr bwMode="auto">
            <a:xfrm>
              <a:off x="2450" y="2151"/>
              <a:ext cx="10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Freeform 61"/>
            <p:cNvSpPr>
              <a:spLocks/>
            </p:cNvSpPr>
            <p:nvPr/>
          </p:nvSpPr>
          <p:spPr bwMode="auto">
            <a:xfrm>
              <a:off x="2259" y="2348"/>
              <a:ext cx="36" cy="78"/>
            </a:xfrm>
            <a:custGeom>
              <a:avLst/>
              <a:gdLst>
                <a:gd name="T0" fmla="*/ 18 w 36"/>
                <a:gd name="T1" fmla="*/ 0 h 78"/>
                <a:gd name="T2" fmla="*/ 0 w 36"/>
                <a:gd name="T3" fmla="*/ 77 h 78"/>
                <a:gd name="T4" fmla="*/ 18 w 36"/>
                <a:gd name="T5" fmla="*/ 58 h 78"/>
                <a:gd name="T6" fmla="*/ 35 w 36"/>
                <a:gd name="T7" fmla="*/ 77 h 78"/>
                <a:gd name="T8" fmla="*/ 18 w 36"/>
                <a:gd name="T9" fmla="*/ 0 h 78"/>
                <a:gd name="T10" fmla="*/ 18 w 36"/>
                <a:gd name="T11" fmla="*/ 0 h 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 h="78">
                  <a:moveTo>
                    <a:pt x="18" y="0"/>
                  </a:moveTo>
                  <a:lnTo>
                    <a:pt x="0" y="77"/>
                  </a:lnTo>
                  <a:lnTo>
                    <a:pt x="18" y="58"/>
                  </a:lnTo>
                  <a:lnTo>
                    <a:pt x="35" y="77"/>
                  </a:lnTo>
                  <a:lnTo>
                    <a:pt x="18" y="0"/>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 name="Freeform 62"/>
            <p:cNvSpPr>
              <a:spLocks/>
            </p:cNvSpPr>
            <p:nvPr/>
          </p:nvSpPr>
          <p:spPr bwMode="auto">
            <a:xfrm>
              <a:off x="3416" y="1918"/>
              <a:ext cx="367" cy="403"/>
            </a:xfrm>
            <a:custGeom>
              <a:avLst/>
              <a:gdLst>
                <a:gd name="T0" fmla="*/ 366 w 367"/>
                <a:gd name="T1" fmla="*/ 0 h 403"/>
                <a:gd name="T2" fmla="*/ 366 w 367"/>
                <a:gd name="T3" fmla="*/ 402 h 403"/>
                <a:gd name="T4" fmla="*/ 0 w 367"/>
                <a:gd name="T5" fmla="*/ 402 h 403"/>
                <a:gd name="T6" fmla="*/ 0 w 367"/>
                <a:gd name="T7" fmla="*/ 0 h 403"/>
                <a:gd name="T8" fmla="*/ 366 w 367"/>
                <a:gd name="T9" fmla="*/ 0 h 4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7" h="403">
                  <a:moveTo>
                    <a:pt x="366" y="0"/>
                  </a:moveTo>
                  <a:lnTo>
                    <a:pt x="366" y="402"/>
                  </a:lnTo>
                  <a:lnTo>
                    <a:pt x="0" y="402"/>
                  </a:lnTo>
                  <a:lnTo>
                    <a:pt x="0" y="0"/>
                  </a:lnTo>
                  <a:lnTo>
                    <a:pt x="366" y="0"/>
                  </a:lnTo>
                </a:path>
              </a:pathLst>
            </a:custGeom>
            <a:noFill/>
            <a:ln w="1905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 name="Line 63"/>
            <p:cNvSpPr>
              <a:spLocks noChangeShapeType="1"/>
            </p:cNvSpPr>
            <p:nvPr/>
          </p:nvSpPr>
          <p:spPr bwMode="auto">
            <a:xfrm flipV="1">
              <a:off x="3547" y="1838"/>
              <a:ext cx="132" cy="593"/>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Freeform 64"/>
            <p:cNvSpPr>
              <a:spLocks/>
            </p:cNvSpPr>
            <p:nvPr/>
          </p:nvSpPr>
          <p:spPr bwMode="auto">
            <a:xfrm>
              <a:off x="3658" y="1781"/>
              <a:ext cx="35" cy="80"/>
            </a:xfrm>
            <a:custGeom>
              <a:avLst/>
              <a:gdLst>
                <a:gd name="T0" fmla="*/ 34 w 35"/>
                <a:gd name="T1" fmla="*/ 0 h 80"/>
                <a:gd name="T2" fmla="*/ 0 w 35"/>
                <a:gd name="T3" fmla="*/ 70 h 80"/>
                <a:gd name="T4" fmla="*/ 21 w 35"/>
                <a:gd name="T5" fmla="*/ 57 h 80"/>
                <a:gd name="T6" fmla="*/ 34 w 35"/>
                <a:gd name="T7" fmla="*/ 79 h 80"/>
                <a:gd name="T8" fmla="*/ 34 w 35"/>
                <a:gd name="T9" fmla="*/ 0 h 80"/>
                <a:gd name="T10" fmla="*/ 34 w 35"/>
                <a:gd name="T11" fmla="*/ 0 h 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 h="80">
                  <a:moveTo>
                    <a:pt x="34" y="0"/>
                  </a:moveTo>
                  <a:lnTo>
                    <a:pt x="0" y="70"/>
                  </a:lnTo>
                  <a:lnTo>
                    <a:pt x="21" y="57"/>
                  </a:lnTo>
                  <a:lnTo>
                    <a:pt x="34" y="79"/>
                  </a:lnTo>
                  <a:lnTo>
                    <a:pt x="34" y="0"/>
                  </a:lnTo>
                </a:path>
              </a:pathLst>
            </a:custGeom>
            <a:solidFill>
              <a:srgbClr val="FF0000"/>
            </a:solidFill>
            <a:ln w="19050" cap="flat" cmpd="sng">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6" name="Freeform 65"/>
          <p:cNvSpPr>
            <a:spLocks/>
          </p:cNvSpPr>
          <p:nvPr/>
        </p:nvSpPr>
        <p:spPr bwMode="auto">
          <a:xfrm>
            <a:off x="6364671" y="3075918"/>
            <a:ext cx="109538" cy="57150"/>
          </a:xfrm>
          <a:custGeom>
            <a:avLst/>
            <a:gdLst>
              <a:gd name="T0" fmla="*/ 2147483647 w 76"/>
              <a:gd name="T1" fmla="*/ 2147483647 h 41"/>
              <a:gd name="T2" fmla="*/ 0 w 76"/>
              <a:gd name="T3" fmla="*/ 0 h 41"/>
              <a:gd name="T4" fmla="*/ 2147483647 w 76"/>
              <a:gd name="T5" fmla="*/ 2147483647 h 41"/>
              <a:gd name="T6" fmla="*/ 0 w 76"/>
              <a:gd name="T7" fmla="*/ 2147483647 h 41"/>
              <a:gd name="T8" fmla="*/ 2147483647 w 76"/>
              <a:gd name="T9" fmla="*/ 2147483647 h 41"/>
              <a:gd name="T10" fmla="*/ 2147483647 w 76"/>
              <a:gd name="T11" fmla="*/ 2147483647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6" h="41">
                <a:moveTo>
                  <a:pt x="75" y="20"/>
                </a:moveTo>
                <a:lnTo>
                  <a:pt x="0" y="0"/>
                </a:lnTo>
                <a:lnTo>
                  <a:pt x="18" y="20"/>
                </a:lnTo>
                <a:lnTo>
                  <a:pt x="0" y="40"/>
                </a:lnTo>
                <a:lnTo>
                  <a:pt x="75" y="20"/>
                </a:lnTo>
              </a:path>
            </a:pathLst>
          </a:custGeom>
          <a:solidFill>
            <a:srgbClr val="000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7" name="Group 66"/>
          <p:cNvGrpSpPr>
            <a:grpSpLocks/>
          </p:cNvGrpSpPr>
          <p:nvPr/>
        </p:nvGrpSpPr>
        <p:grpSpPr bwMode="auto">
          <a:xfrm>
            <a:off x="5320096" y="2663168"/>
            <a:ext cx="568325" cy="830263"/>
            <a:chOff x="2616" y="1834"/>
            <a:chExt cx="394" cy="593"/>
          </a:xfrm>
        </p:grpSpPr>
        <p:sp>
          <p:nvSpPr>
            <p:cNvPr id="68" name="Freeform 67"/>
            <p:cNvSpPr>
              <a:spLocks/>
            </p:cNvSpPr>
            <p:nvPr/>
          </p:nvSpPr>
          <p:spPr bwMode="auto">
            <a:xfrm>
              <a:off x="2616" y="1918"/>
              <a:ext cx="394" cy="432"/>
            </a:xfrm>
            <a:custGeom>
              <a:avLst/>
              <a:gdLst>
                <a:gd name="T0" fmla="*/ 0 w 394"/>
                <a:gd name="T1" fmla="*/ 0 h 432"/>
                <a:gd name="T2" fmla="*/ 0 w 394"/>
                <a:gd name="T3" fmla="*/ 431 h 432"/>
                <a:gd name="T4" fmla="*/ 393 w 394"/>
                <a:gd name="T5" fmla="*/ 215 h 432"/>
                <a:gd name="T6" fmla="*/ 0 w 394"/>
                <a:gd name="T7" fmla="*/ 0 h 4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4" h="432">
                  <a:moveTo>
                    <a:pt x="0" y="0"/>
                  </a:moveTo>
                  <a:lnTo>
                    <a:pt x="0" y="431"/>
                  </a:lnTo>
                  <a:lnTo>
                    <a:pt x="393" y="215"/>
                  </a:lnTo>
                  <a:lnTo>
                    <a:pt x="0" y="0"/>
                  </a:lnTo>
                </a:path>
              </a:pathLst>
            </a:custGeom>
            <a:noFill/>
            <a:ln w="1905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 name="Line 68"/>
            <p:cNvSpPr>
              <a:spLocks noChangeShapeType="1"/>
            </p:cNvSpPr>
            <p:nvPr/>
          </p:nvSpPr>
          <p:spPr bwMode="auto">
            <a:xfrm flipV="1">
              <a:off x="2700" y="1834"/>
              <a:ext cx="132" cy="593"/>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0" name="Freeform 69"/>
          <p:cNvSpPr>
            <a:spLocks/>
          </p:cNvSpPr>
          <p:nvPr/>
        </p:nvSpPr>
        <p:spPr bwMode="auto">
          <a:xfrm>
            <a:off x="5601084" y="2583793"/>
            <a:ext cx="49212" cy="112713"/>
          </a:xfrm>
          <a:custGeom>
            <a:avLst/>
            <a:gdLst>
              <a:gd name="T0" fmla="*/ 2147483647 w 35"/>
              <a:gd name="T1" fmla="*/ 0 h 81"/>
              <a:gd name="T2" fmla="*/ 0 w 35"/>
              <a:gd name="T3" fmla="*/ 2147483647 h 81"/>
              <a:gd name="T4" fmla="*/ 2147483647 w 35"/>
              <a:gd name="T5" fmla="*/ 2147483647 h 81"/>
              <a:gd name="T6" fmla="*/ 2147483647 w 35"/>
              <a:gd name="T7" fmla="*/ 2147483647 h 81"/>
              <a:gd name="T8" fmla="*/ 2147483647 w 35"/>
              <a:gd name="T9" fmla="*/ 0 h 81"/>
              <a:gd name="T10" fmla="*/ 2147483647 w 35"/>
              <a:gd name="T11" fmla="*/ 0 h 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 h="81">
                <a:moveTo>
                  <a:pt x="34" y="0"/>
                </a:moveTo>
                <a:lnTo>
                  <a:pt x="0" y="71"/>
                </a:lnTo>
                <a:lnTo>
                  <a:pt x="22" y="57"/>
                </a:lnTo>
                <a:lnTo>
                  <a:pt x="34" y="80"/>
                </a:lnTo>
                <a:lnTo>
                  <a:pt x="34" y="0"/>
                </a:lnTo>
              </a:path>
            </a:pathLst>
          </a:custGeom>
          <a:solidFill>
            <a:srgbClr val="FF0000"/>
          </a:solidFill>
          <a:ln w="19050" cap="flat" cmpd="sng">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 name="Text Box 70"/>
          <p:cNvSpPr txBox="1">
            <a:spLocks noChangeArrowheads="1"/>
          </p:cNvSpPr>
          <p:nvPr/>
        </p:nvSpPr>
        <p:spPr bwMode="auto">
          <a:xfrm>
            <a:off x="3415096" y="3393418"/>
            <a:ext cx="1042988"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lgn="ctr">
              <a:buClr>
                <a:srgbClr val="000000"/>
              </a:buClr>
              <a:buSzPct val="90000"/>
              <a:buFont typeface="Monotype Sorts" pitchFamily="2" charset="2"/>
              <a:buNone/>
            </a:pPr>
            <a:r>
              <a:rPr lang="en-US" altLang="en-US" sz="1000">
                <a:solidFill>
                  <a:srgbClr val="000000"/>
                </a:solidFill>
                <a:latin typeface="ITCCenturyBookT" pitchFamily="2" charset="0"/>
              </a:rPr>
              <a:t>Pre-Selector</a:t>
            </a:r>
          </a:p>
          <a:p>
            <a:pPr algn="ctr">
              <a:buClr>
                <a:srgbClr val="000000"/>
              </a:buClr>
              <a:buSzPct val="90000"/>
              <a:buFont typeface="Monotype Sorts" pitchFamily="2" charset="2"/>
              <a:buNone/>
            </a:pPr>
            <a:r>
              <a:rPr lang="en-US" altLang="en-US" sz="1000">
                <a:solidFill>
                  <a:srgbClr val="000000"/>
                </a:solidFill>
                <a:latin typeface="ITCCenturyBookT" pitchFamily="2" charset="0"/>
              </a:rPr>
              <a:t>Or Low Pass</a:t>
            </a:r>
          </a:p>
          <a:p>
            <a:pPr algn="ctr">
              <a:buClr>
                <a:srgbClr val="000000"/>
              </a:buClr>
              <a:buSzPct val="90000"/>
              <a:buFont typeface="Monotype Sorts" pitchFamily="2" charset="2"/>
              <a:buNone/>
            </a:pPr>
            <a:r>
              <a:rPr lang="en-US" altLang="en-US" sz="1000">
                <a:solidFill>
                  <a:srgbClr val="000000"/>
                </a:solidFill>
                <a:latin typeface="ITCCenturyBookT" pitchFamily="2" charset="0"/>
              </a:rPr>
              <a:t>Filter</a:t>
            </a:r>
            <a:endParaRPr lang="en-US" altLang="en-US" sz="2200">
              <a:latin typeface="Times New Roman" panose="02020603050405020304" pitchFamily="18" charset="0"/>
            </a:endParaRPr>
          </a:p>
        </p:txBody>
      </p:sp>
      <p:sp>
        <p:nvSpPr>
          <p:cNvPr id="72" name="Text Box 71"/>
          <p:cNvSpPr txBox="1">
            <a:spLocks noChangeArrowheads="1"/>
          </p:cNvSpPr>
          <p:nvPr/>
        </p:nvSpPr>
        <p:spPr bwMode="auto">
          <a:xfrm>
            <a:off x="3691321" y="5352393"/>
            <a:ext cx="846138"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lgn="ctr">
              <a:buClr>
                <a:srgbClr val="000000"/>
              </a:buClr>
              <a:buSzPct val="90000"/>
              <a:buFont typeface="Monotype Sorts" pitchFamily="2" charset="2"/>
              <a:buNone/>
            </a:pPr>
            <a:r>
              <a:rPr lang="en-US" altLang="en-US" sz="1300">
                <a:solidFill>
                  <a:srgbClr val="000000"/>
                </a:solidFill>
                <a:latin typeface="ITCCenturyBookT" pitchFamily="2" charset="0"/>
              </a:rPr>
              <a:t>Crystal</a:t>
            </a:r>
          </a:p>
          <a:p>
            <a:pPr algn="ctr">
              <a:buClr>
                <a:srgbClr val="000000"/>
              </a:buClr>
              <a:buSzPct val="90000"/>
              <a:buFont typeface="Monotype Sorts" pitchFamily="2" charset="2"/>
              <a:buNone/>
            </a:pPr>
            <a:r>
              <a:rPr lang="en-US" altLang="en-US" sz="1300">
                <a:solidFill>
                  <a:srgbClr val="000000"/>
                </a:solidFill>
                <a:latin typeface="ITCCenturyBookT" pitchFamily="2" charset="0"/>
              </a:rPr>
              <a:t>Reference</a:t>
            </a:r>
            <a:endParaRPr lang="en-US" altLang="en-US" sz="2200">
              <a:latin typeface="Times New Roman" panose="02020603050405020304" pitchFamily="18" charset="0"/>
            </a:endParaRPr>
          </a:p>
        </p:txBody>
      </p:sp>
      <p:sp>
        <p:nvSpPr>
          <p:cNvPr id="73" name="Text Box 72"/>
          <p:cNvSpPr txBox="1">
            <a:spLocks noChangeArrowheads="1"/>
          </p:cNvSpPr>
          <p:nvPr/>
        </p:nvSpPr>
        <p:spPr bwMode="auto">
          <a:xfrm>
            <a:off x="7429884" y="3279118"/>
            <a:ext cx="3968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lgn="ctr">
              <a:buClr>
                <a:srgbClr val="000000"/>
              </a:buClr>
              <a:buSzPct val="90000"/>
              <a:buFont typeface="Monotype Sorts" pitchFamily="2" charset="2"/>
              <a:buNone/>
            </a:pPr>
            <a:r>
              <a:rPr lang="en-US" altLang="en-US" sz="1300">
                <a:solidFill>
                  <a:srgbClr val="000000"/>
                </a:solidFill>
                <a:latin typeface="ITCCenturyBookT" pitchFamily="2" charset="0"/>
              </a:rPr>
              <a:t>Log</a:t>
            </a:r>
          </a:p>
          <a:p>
            <a:pPr algn="ctr">
              <a:buClr>
                <a:srgbClr val="000000"/>
              </a:buClr>
              <a:buSzPct val="90000"/>
              <a:buFont typeface="Monotype Sorts" pitchFamily="2" charset="2"/>
              <a:buNone/>
            </a:pPr>
            <a:r>
              <a:rPr lang="en-US" altLang="en-US" sz="1300">
                <a:solidFill>
                  <a:srgbClr val="000000"/>
                </a:solidFill>
                <a:latin typeface="ITCCenturyBookT" pitchFamily="2" charset="0"/>
              </a:rPr>
              <a:t>Amp</a:t>
            </a:r>
            <a:endParaRPr lang="en-US" altLang="en-US" sz="2200">
              <a:latin typeface="Times New Roman" panose="02020603050405020304" pitchFamily="18" charset="0"/>
            </a:endParaRPr>
          </a:p>
        </p:txBody>
      </p:sp>
      <p:sp>
        <p:nvSpPr>
          <p:cNvPr id="74" name="Text Box 73"/>
          <p:cNvSpPr txBox="1">
            <a:spLocks noChangeArrowheads="1"/>
          </p:cNvSpPr>
          <p:nvPr/>
        </p:nvSpPr>
        <p:spPr bwMode="auto">
          <a:xfrm>
            <a:off x="2622934" y="1939268"/>
            <a:ext cx="1095375"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lgn="ctr">
              <a:buClr>
                <a:srgbClr val="000000"/>
              </a:buClr>
              <a:buSzPct val="90000"/>
              <a:buFont typeface="Monotype Sorts" pitchFamily="2" charset="2"/>
              <a:buNone/>
            </a:pPr>
            <a:r>
              <a:rPr lang="en-US" altLang="en-US" sz="1700">
                <a:solidFill>
                  <a:srgbClr val="FF0000"/>
                </a:solidFill>
                <a:latin typeface="ITCCenturyBookT" pitchFamily="2" charset="0"/>
              </a:rPr>
              <a:t>RF input</a:t>
            </a:r>
          </a:p>
          <a:p>
            <a:pPr algn="ctr">
              <a:buClr>
                <a:srgbClr val="000000"/>
              </a:buClr>
              <a:buSzPct val="90000"/>
              <a:buFont typeface="Monotype Sorts" pitchFamily="2" charset="2"/>
              <a:buNone/>
            </a:pPr>
            <a:r>
              <a:rPr lang="en-US" altLang="en-US" sz="1700">
                <a:solidFill>
                  <a:srgbClr val="FF0000"/>
                </a:solidFill>
                <a:latin typeface="ITCCenturyBookT" pitchFamily="2" charset="0"/>
              </a:rPr>
              <a:t>attenuator</a:t>
            </a:r>
            <a:endParaRPr lang="en-US" altLang="en-US" sz="2200">
              <a:latin typeface="Times New Roman" panose="02020603050405020304" pitchFamily="18" charset="0"/>
            </a:endParaRPr>
          </a:p>
        </p:txBody>
      </p:sp>
      <p:sp>
        <p:nvSpPr>
          <p:cNvPr id="75" name="Text Box 74"/>
          <p:cNvSpPr txBox="1">
            <a:spLocks noChangeArrowheads="1"/>
          </p:cNvSpPr>
          <p:nvPr/>
        </p:nvSpPr>
        <p:spPr bwMode="auto">
          <a:xfrm>
            <a:off x="4521584" y="2539343"/>
            <a:ext cx="620712"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lgn="ctr">
              <a:buClr>
                <a:srgbClr val="000000"/>
              </a:buClr>
              <a:buSzPct val="90000"/>
              <a:buFont typeface="Monotype Sorts" pitchFamily="2" charset="2"/>
              <a:buNone/>
            </a:pPr>
            <a:r>
              <a:rPr lang="en-US" altLang="en-US" sz="1700">
                <a:solidFill>
                  <a:srgbClr val="FF0000"/>
                </a:solidFill>
                <a:latin typeface="ITCCenturyBookT" pitchFamily="2" charset="0"/>
              </a:rPr>
              <a:t>mixer</a:t>
            </a:r>
            <a:endParaRPr lang="en-US" altLang="en-US" sz="2200">
              <a:latin typeface="Times New Roman" panose="02020603050405020304" pitchFamily="18" charset="0"/>
            </a:endParaRPr>
          </a:p>
        </p:txBody>
      </p:sp>
      <p:sp>
        <p:nvSpPr>
          <p:cNvPr id="76" name="Text Box 75"/>
          <p:cNvSpPr txBox="1">
            <a:spLocks noChangeArrowheads="1"/>
          </p:cNvSpPr>
          <p:nvPr/>
        </p:nvSpPr>
        <p:spPr bwMode="auto">
          <a:xfrm>
            <a:off x="6404359" y="2269468"/>
            <a:ext cx="800100" cy="25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lgn="ctr">
              <a:buClr>
                <a:srgbClr val="000000"/>
              </a:buClr>
              <a:buSzPct val="90000"/>
              <a:buFont typeface="Monotype Sorts" pitchFamily="2" charset="2"/>
              <a:buNone/>
            </a:pPr>
            <a:r>
              <a:rPr lang="en-US" altLang="en-US" sz="1700">
                <a:solidFill>
                  <a:srgbClr val="FF0000"/>
                </a:solidFill>
                <a:latin typeface="ITCCenturyBookT" pitchFamily="2" charset="0"/>
              </a:rPr>
              <a:t>IF filter</a:t>
            </a:r>
            <a:endParaRPr lang="en-US" altLang="en-US" sz="2200">
              <a:latin typeface="Times New Roman" panose="02020603050405020304" pitchFamily="18" charset="0"/>
            </a:endParaRPr>
          </a:p>
        </p:txBody>
      </p:sp>
      <p:sp>
        <p:nvSpPr>
          <p:cNvPr id="77" name="Text Box 76"/>
          <p:cNvSpPr txBox="1">
            <a:spLocks noChangeArrowheads="1"/>
          </p:cNvSpPr>
          <p:nvPr/>
        </p:nvSpPr>
        <p:spPr bwMode="auto">
          <a:xfrm>
            <a:off x="7891846" y="2458381"/>
            <a:ext cx="884238" cy="25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lgn="ctr">
              <a:buClr>
                <a:srgbClr val="000000"/>
              </a:buClr>
              <a:buSzPct val="90000"/>
              <a:buFont typeface="Monotype Sorts" pitchFamily="2" charset="2"/>
              <a:buNone/>
            </a:pPr>
            <a:r>
              <a:rPr lang="en-US" altLang="en-US" sz="1700">
                <a:solidFill>
                  <a:srgbClr val="FF0000"/>
                </a:solidFill>
                <a:latin typeface="ITCCenturyBookT" pitchFamily="2" charset="0"/>
              </a:rPr>
              <a:t>detector</a:t>
            </a:r>
            <a:endParaRPr lang="en-US" altLang="en-US" sz="2200">
              <a:latin typeface="Times New Roman" panose="02020603050405020304" pitchFamily="18" charset="0"/>
            </a:endParaRPr>
          </a:p>
        </p:txBody>
      </p:sp>
      <p:sp>
        <p:nvSpPr>
          <p:cNvPr id="78" name="Text Box 77"/>
          <p:cNvSpPr txBox="1">
            <a:spLocks noChangeArrowheads="1"/>
          </p:cNvSpPr>
          <p:nvPr/>
        </p:nvSpPr>
        <p:spPr bwMode="auto">
          <a:xfrm>
            <a:off x="9172959" y="3593443"/>
            <a:ext cx="581025"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lgn="ctr">
              <a:buClr>
                <a:srgbClr val="000000"/>
              </a:buClr>
              <a:buSzPct val="90000"/>
              <a:buFont typeface="Monotype Sorts" pitchFamily="2" charset="2"/>
              <a:buNone/>
            </a:pPr>
            <a:r>
              <a:rPr lang="en-US" altLang="en-US" sz="1700">
                <a:solidFill>
                  <a:srgbClr val="FF0000"/>
                </a:solidFill>
                <a:latin typeface="ITCCenturyBookT" pitchFamily="2" charset="0"/>
              </a:rPr>
              <a:t>video</a:t>
            </a:r>
          </a:p>
          <a:p>
            <a:pPr algn="ctr">
              <a:buClr>
                <a:srgbClr val="000000"/>
              </a:buClr>
              <a:buSzPct val="90000"/>
              <a:buFont typeface="Monotype Sorts" pitchFamily="2" charset="2"/>
              <a:buNone/>
            </a:pPr>
            <a:r>
              <a:rPr lang="en-US" altLang="en-US" sz="1700">
                <a:solidFill>
                  <a:srgbClr val="FF0000"/>
                </a:solidFill>
                <a:latin typeface="ITCCenturyBookT" pitchFamily="2" charset="0"/>
              </a:rPr>
              <a:t>filter</a:t>
            </a:r>
            <a:endParaRPr lang="en-US" altLang="en-US" sz="2200">
              <a:latin typeface="Times New Roman" panose="02020603050405020304" pitchFamily="18" charset="0"/>
            </a:endParaRPr>
          </a:p>
        </p:txBody>
      </p:sp>
      <p:sp>
        <p:nvSpPr>
          <p:cNvPr id="79" name="Text Box 78"/>
          <p:cNvSpPr txBox="1">
            <a:spLocks noChangeArrowheads="1"/>
          </p:cNvSpPr>
          <p:nvPr/>
        </p:nvSpPr>
        <p:spPr bwMode="auto">
          <a:xfrm>
            <a:off x="3581784" y="4064931"/>
            <a:ext cx="992187"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lgn="ctr">
              <a:buClr>
                <a:srgbClr val="000000"/>
              </a:buClr>
              <a:buSzPct val="90000"/>
              <a:buFont typeface="Monotype Sorts" pitchFamily="2" charset="2"/>
              <a:buNone/>
            </a:pPr>
            <a:r>
              <a:rPr lang="en-US" altLang="en-US" sz="1700">
                <a:solidFill>
                  <a:srgbClr val="FF0000"/>
                </a:solidFill>
                <a:latin typeface="ITCCenturyBookT" pitchFamily="2" charset="0"/>
              </a:rPr>
              <a:t>local</a:t>
            </a:r>
          </a:p>
          <a:p>
            <a:pPr algn="ctr">
              <a:buClr>
                <a:srgbClr val="000000"/>
              </a:buClr>
              <a:buSzPct val="90000"/>
              <a:buFont typeface="Monotype Sorts" pitchFamily="2" charset="2"/>
              <a:buNone/>
            </a:pPr>
            <a:r>
              <a:rPr lang="en-US" altLang="en-US" sz="1700">
                <a:solidFill>
                  <a:srgbClr val="FF0000"/>
                </a:solidFill>
                <a:latin typeface="ITCCenturyBookT" pitchFamily="2" charset="0"/>
              </a:rPr>
              <a:t>oscillator</a:t>
            </a:r>
            <a:endParaRPr lang="en-US" altLang="en-US" sz="2200">
              <a:latin typeface="Times New Roman" panose="02020603050405020304" pitchFamily="18" charset="0"/>
            </a:endParaRPr>
          </a:p>
        </p:txBody>
      </p:sp>
      <p:sp>
        <p:nvSpPr>
          <p:cNvPr id="80" name="Text Box 79"/>
          <p:cNvSpPr txBox="1">
            <a:spLocks noChangeArrowheads="1"/>
          </p:cNvSpPr>
          <p:nvPr/>
        </p:nvSpPr>
        <p:spPr bwMode="auto">
          <a:xfrm>
            <a:off x="6040821" y="4696756"/>
            <a:ext cx="101600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lgn="ctr">
              <a:buClr>
                <a:srgbClr val="000000"/>
              </a:buClr>
              <a:buSzPct val="90000"/>
              <a:buFont typeface="Monotype Sorts" pitchFamily="2" charset="2"/>
              <a:buNone/>
            </a:pPr>
            <a:r>
              <a:rPr lang="en-US" altLang="en-US" sz="1700">
                <a:solidFill>
                  <a:srgbClr val="FF0000"/>
                </a:solidFill>
                <a:latin typeface="ITCCenturyBookT" pitchFamily="2" charset="0"/>
              </a:rPr>
              <a:t>sweep</a:t>
            </a:r>
          </a:p>
          <a:p>
            <a:pPr algn="ctr">
              <a:buClr>
                <a:srgbClr val="000000"/>
              </a:buClr>
              <a:buSzPct val="90000"/>
              <a:buFont typeface="Monotype Sorts" pitchFamily="2" charset="2"/>
              <a:buNone/>
            </a:pPr>
            <a:r>
              <a:rPr lang="en-US" altLang="en-US" sz="1700">
                <a:solidFill>
                  <a:srgbClr val="FF0000"/>
                </a:solidFill>
                <a:latin typeface="ITCCenturyBookT" pitchFamily="2" charset="0"/>
              </a:rPr>
              <a:t>generator</a:t>
            </a:r>
            <a:endParaRPr lang="en-US" altLang="en-US" sz="2200">
              <a:latin typeface="Times New Roman" panose="02020603050405020304" pitchFamily="18" charset="0"/>
            </a:endParaRPr>
          </a:p>
        </p:txBody>
      </p:sp>
      <p:sp>
        <p:nvSpPr>
          <p:cNvPr id="81" name="Text Box 80"/>
          <p:cNvSpPr txBox="1">
            <a:spLocks noChangeArrowheads="1"/>
          </p:cNvSpPr>
          <p:nvPr/>
        </p:nvSpPr>
        <p:spPr bwMode="auto">
          <a:xfrm>
            <a:off x="5266121" y="2269468"/>
            <a:ext cx="731838" cy="25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lgn="ctr">
              <a:buClr>
                <a:srgbClr val="000000"/>
              </a:buClr>
              <a:buSzPct val="90000"/>
              <a:buFont typeface="Monotype Sorts" pitchFamily="2" charset="2"/>
              <a:buNone/>
            </a:pPr>
            <a:r>
              <a:rPr lang="en-US" altLang="en-US" sz="1700">
                <a:solidFill>
                  <a:srgbClr val="FF0000"/>
                </a:solidFill>
                <a:latin typeface="ITCCenturyBookT" pitchFamily="2" charset="0"/>
              </a:rPr>
              <a:t>IF gain</a:t>
            </a:r>
            <a:endParaRPr lang="en-US" altLang="en-US" sz="2200">
              <a:latin typeface="Times New Roman" panose="02020603050405020304" pitchFamily="18" charset="0"/>
            </a:endParaRPr>
          </a:p>
        </p:txBody>
      </p:sp>
      <p:sp>
        <p:nvSpPr>
          <p:cNvPr id="82" name="Text Box 81"/>
          <p:cNvSpPr txBox="1">
            <a:spLocks noChangeArrowheads="1"/>
          </p:cNvSpPr>
          <p:nvPr/>
        </p:nvSpPr>
        <p:spPr bwMode="auto">
          <a:xfrm>
            <a:off x="2078421" y="2877481"/>
            <a:ext cx="506413"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lgn="ctr">
              <a:buClr>
                <a:srgbClr val="000000"/>
              </a:buClr>
              <a:buSzPct val="90000"/>
              <a:buFont typeface="Monotype Sorts" pitchFamily="2" charset="2"/>
              <a:buNone/>
            </a:pPr>
            <a:r>
              <a:rPr lang="en-US" altLang="en-US" sz="1300">
                <a:solidFill>
                  <a:srgbClr val="000000"/>
                </a:solidFill>
                <a:latin typeface="ITCCenturyBookT" pitchFamily="2" charset="0"/>
              </a:rPr>
              <a:t>Input</a:t>
            </a:r>
          </a:p>
          <a:p>
            <a:pPr algn="ctr">
              <a:buClr>
                <a:srgbClr val="000000"/>
              </a:buClr>
              <a:buSzPct val="90000"/>
              <a:buFont typeface="Monotype Sorts" pitchFamily="2" charset="2"/>
              <a:buNone/>
            </a:pPr>
            <a:r>
              <a:rPr lang="en-US" altLang="en-US" sz="1300">
                <a:solidFill>
                  <a:srgbClr val="000000"/>
                </a:solidFill>
                <a:latin typeface="ITCCenturyBookT" pitchFamily="2" charset="0"/>
              </a:rPr>
              <a:t>signal</a:t>
            </a:r>
            <a:endParaRPr lang="en-US" altLang="en-US" sz="2200">
              <a:latin typeface="Times New Roman" panose="02020603050405020304" pitchFamily="18" charset="0"/>
            </a:endParaRPr>
          </a:p>
        </p:txBody>
      </p:sp>
      <p:sp>
        <p:nvSpPr>
          <p:cNvPr id="83" name="Text Box 82"/>
          <p:cNvSpPr txBox="1">
            <a:spLocks noChangeArrowheads="1"/>
          </p:cNvSpPr>
          <p:nvPr/>
        </p:nvSpPr>
        <p:spPr bwMode="auto">
          <a:xfrm>
            <a:off x="8141084" y="5546068"/>
            <a:ext cx="1277937"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09575" eaLnBrk="0" hangingPunct="0">
              <a:defRPr>
                <a:solidFill>
                  <a:schemeClr val="tx1"/>
                </a:solidFill>
                <a:latin typeface="Arial" panose="020B0604020202020204" pitchFamily="34" charset="0"/>
              </a:defRPr>
            </a:lvl1pPr>
            <a:lvl2pPr marL="742950" indent="-285750" defTabSz="409575" eaLnBrk="0" hangingPunct="0">
              <a:defRPr>
                <a:solidFill>
                  <a:schemeClr val="tx1"/>
                </a:solidFill>
                <a:latin typeface="Arial" panose="020B0604020202020204" pitchFamily="34" charset="0"/>
              </a:defRPr>
            </a:lvl2pPr>
            <a:lvl3pPr marL="1143000" indent="-228600" defTabSz="409575" eaLnBrk="0" hangingPunct="0">
              <a:defRPr>
                <a:solidFill>
                  <a:schemeClr val="tx1"/>
                </a:solidFill>
                <a:latin typeface="Arial" panose="020B0604020202020204" pitchFamily="34" charset="0"/>
              </a:defRPr>
            </a:lvl3pPr>
            <a:lvl4pPr marL="1600200" indent="-228600" defTabSz="409575" eaLnBrk="0" hangingPunct="0">
              <a:defRPr>
                <a:solidFill>
                  <a:schemeClr val="tx1"/>
                </a:solidFill>
                <a:latin typeface="Arial" panose="020B0604020202020204" pitchFamily="34" charset="0"/>
              </a:defRPr>
            </a:lvl4pPr>
            <a:lvl5pPr marL="2057400" indent="-228600" defTabSz="409575" eaLnBrk="0" hangingPunct="0">
              <a:defRPr>
                <a:solidFill>
                  <a:schemeClr val="tx1"/>
                </a:solidFill>
                <a:latin typeface="Arial" panose="020B0604020202020204" pitchFamily="34" charset="0"/>
              </a:defRPr>
            </a:lvl5pPr>
            <a:lvl6pPr marL="2514600" indent="-228600" defTabSz="409575" eaLnBrk="0" fontAlgn="base" hangingPunct="0">
              <a:spcBef>
                <a:spcPct val="0"/>
              </a:spcBef>
              <a:spcAft>
                <a:spcPct val="0"/>
              </a:spcAft>
              <a:defRPr>
                <a:solidFill>
                  <a:schemeClr val="tx1"/>
                </a:solidFill>
                <a:latin typeface="Arial" panose="020B0604020202020204" pitchFamily="34" charset="0"/>
              </a:defRPr>
            </a:lvl6pPr>
            <a:lvl7pPr marL="2971800" indent="-228600" defTabSz="409575" eaLnBrk="0" fontAlgn="base" hangingPunct="0">
              <a:spcBef>
                <a:spcPct val="0"/>
              </a:spcBef>
              <a:spcAft>
                <a:spcPct val="0"/>
              </a:spcAft>
              <a:defRPr>
                <a:solidFill>
                  <a:schemeClr val="tx1"/>
                </a:solidFill>
                <a:latin typeface="Arial" panose="020B0604020202020204" pitchFamily="34" charset="0"/>
              </a:defRPr>
            </a:lvl7pPr>
            <a:lvl8pPr marL="3429000" indent="-228600" defTabSz="409575" eaLnBrk="0" fontAlgn="base" hangingPunct="0">
              <a:spcBef>
                <a:spcPct val="0"/>
              </a:spcBef>
              <a:spcAft>
                <a:spcPct val="0"/>
              </a:spcAft>
              <a:defRPr>
                <a:solidFill>
                  <a:schemeClr val="tx1"/>
                </a:solidFill>
                <a:latin typeface="Arial" panose="020B0604020202020204" pitchFamily="34" charset="0"/>
              </a:defRPr>
            </a:lvl8pPr>
            <a:lvl9pPr marL="3886200" indent="-228600" defTabSz="409575" eaLnBrk="0" fontAlgn="base" hangingPunct="0">
              <a:spcBef>
                <a:spcPct val="0"/>
              </a:spcBef>
              <a:spcAft>
                <a:spcPct val="0"/>
              </a:spcAft>
              <a:defRPr>
                <a:solidFill>
                  <a:schemeClr val="tx1"/>
                </a:solidFill>
                <a:latin typeface="Arial" panose="020B0604020202020204" pitchFamily="34" charset="0"/>
              </a:defRPr>
            </a:lvl9pPr>
          </a:lstStyle>
          <a:p>
            <a:pPr algn="ctr">
              <a:buClr>
                <a:srgbClr val="000000"/>
              </a:buClr>
              <a:buSzPct val="90000"/>
              <a:buFont typeface="Monotype Sorts" pitchFamily="2" charset="2"/>
              <a:buNone/>
            </a:pPr>
            <a:r>
              <a:rPr lang="en-US" altLang="en-US" sz="1700">
                <a:solidFill>
                  <a:srgbClr val="FF0000"/>
                </a:solidFill>
                <a:latin typeface="ITCCenturyBookT" pitchFamily="2" charset="0"/>
              </a:rPr>
              <a:t>CRT display</a:t>
            </a:r>
            <a:endParaRPr lang="en-US" altLang="en-US" sz="2200">
              <a:latin typeface="Times New Roman" panose="02020603050405020304" pitchFamily="18" charset="0"/>
            </a:endParaRPr>
          </a:p>
        </p:txBody>
      </p:sp>
    </p:spTree>
    <p:extLst>
      <p:ext uri="{BB962C8B-B14F-4D97-AF65-F5344CB8AC3E}">
        <p14:creationId xmlns:p14="http://schemas.microsoft.com/office/powerpoint/2010/main" val="2593974368"/>
      </p:ext>
    </p:extLst>
  </p:cSld>
  <p:clrMapOvr>
    <a:masterClrMapping/>
  </p:clrMapOvr>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Arduino Workshop 1 Blink Lab Tour Version</Template>
  <TotalTime>15809</TotalTime>
  <Words>1954</Words>
  <Application>Microsoft Office PowerPoint</Application>
  <PresentationFormat>Widescreen</PresentationFormat>
  <Paragraphs>232</Paragraphs>
  <Slides>19</Slides>
  <Notes>7</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34" baseType="lpstr">
      <vt:lpstr>Arial</vt:lpstr>
      <vt:lpstr>Bebas Neue</vt:lpstr>
      <vt:lpstr>Calibri</vt:lpstr>
      <vt:lpstr>Cambria Math</vt:lpstr>
      <vt:lpstr>ITCCenturyBookT</vt:lpstr>
      <vt:lpstr>Josefin Slab Thin</vt:lpstr>
      <vt:lpstr>Lato</vt:lpstr>
      <vt:lpstr>Monotype Sorts</vt:lpstr>
      <vt:lpstr>Montserrat</vt:lpstr>
      <vt:lpstr>Raleway</vt:lpstr>
      <vt:lpstr>Source Sans Pro</vt:lpstr>
      <vt:lpstr>Times New Roman</vt:lpstr>
      <vt:lpstr>Univers (WN)</vt:lpstr>
      <vt:lpstr>Electronic Circuit Style CV by Slidesgo</vt:lpstr>
      <vt:lpstr>Adobe Acrobat Document</vt:lpstr>
      <vt:lpstr>Spectrum Analyzers</vt:lpstr>
      <vt:lpstr>Oscilloscopes V Spectrum Analyzers</vt:lpstr>
      <vt:lpstr>Time V Frequency</vt:lpstr>
      <vt:lpstr>US Radio Spectrum</vt:lpstr>
      <vt:lpstr>TV and FM Radio Allotment </vt:lpstr>
      <vt:lpstr>Types of Spectrum Analyzers</vt:lpstr>
      <vt:lpstr>FFT Spectrum Analyzers</vt:lpstr>
      <vt:lpstr>Swept Spectrum ( “Real Spectrum Analyzers”)</vt:lpstr>
      <vt:lpstr>Spectrum Analyzer Block Diagram</vt:lpstr>
      <vt:lpstr>Major Components</vt:lpstr>
      <vt:lpstr>Mixer</vt:lpstr>
      <vt:lpstr>IF Filter</vt:lpstr>
      <vt:lpstr>Video Filter</vt:lpstr>
      <vt:lpstr>Other Components</vt:lpstr>
      <vt:lpstr>Follow a signal </vt:lpstr>
      <vt:lpstr>The Front Panel</vt:lpstr>
      <vt:lpstr>Hands on time</vt:lpstr>
      <vt:lpstr>Hands on time</vt:lpstr>
      <vt:lpstr>Why is this useful?</vt:lpstr>
    </vt:vector>
  </TitlesOfParts>
  <Company>University of Texas at Arlington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Kelley, Todd W</dc:creator>
  <cp:lastModifiedBy>Kelley, Todd W</cp:lastModifiedBy>
  <cp:revision>15</cp:revision>
  <dcterms:created xsi:type="dcterms:W3CDTF">2021-10-25T16:13:37Z</dcterms:created>
  <dcterms:modified xsi:type="dcterms:W3CDTF">2022-10-10T19:38:31Z</dcterms:modified>
</cp:coreProperties>
</file>