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7010400" cy="9296400"/>
  <p:embeddedFontLst>
    <p:embeddedFont>
      <p:font typeface="Raleway"/>
      <p:regular r:id="rId11"/>
      <p:bold r:id="rId12"/>
      <p:italic r:id="rId13"/>
      <p:boldItalic r:id="rId14"/>
    </p:embeddedFont>
    <p:embeddedFont>
      <p:font typeface="Anton"/>
      <p:regular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gHBeQorYAnibXc+48H12hL8WAT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font" Target="fonts/Raleway-regular.fntdata"/><Relationship Id="rId10" Type="http://schemas.openxmlformats.org/officeDocument/2006/relationships/slide" Target="slides/slide6.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nton-regular.fntdata"/><Relationship Id="rId14" Type="http://schemas.openxmlformats.org/officeDocument/2006/relationships/font" Target="fonts/Raleway-bold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slide" Target="slides/slide1.xml"/><Relationship Id="rId19" Type="http://schemas.openxmlformats.org/officeDocument/2006/relationships/font" Target="fonts/Lato-boldItalic.fntdata"/><Relationship Id="rId6" Type="http://schemas.openxmlformats.org/officeDocument/2006/relationships/slide" Target="slides/slide2.xml"/><Relationship Id="rId18"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513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A3A1A8"/>
                </a:solidFill>
                <a:latin typeface="Arial"/>
                <a:ea typeface="Arial"/>
                <a:cs typeface="Arial"/>
                <a:sym typeface="Arial"/>
              </a:defRPr>
            </a:lvl1pPr>
            <a:lvl2pPr lvl="1" marR="0" rtl="0" algn="ctr">
              <a:lnSpc>
                <a:spcPct val="100000"/>
              </a:lnSpc>
              <a:spcBef>
                <a:spcPts val="28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lvl="2" marR="0" rtl="0" algn="ctr">
              <a:lnSpc>
                <a:spcPct val="100000"/>
              </a:lnSpc>
              <a:spcBef>
                <a:spcPts val="28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lvl="3" marR="0" rtl="0" algn="ctr">
              <a:lnSpc>
                <a:spcPct val="100000"/>
              </a:lnSpc>
              <a:spcBef>
                <a:spcPts val="28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lvl="4" marR="0" rtl="0" algn="ctr">
              <a:lnSpc>
                <a:spcPct val="100000"/>
              </a:lnSpc>
              <a:spcBef>
                <a:spcPts val="28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338" y="0"/>
            <a:ext cx="3038475" cy="46513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A3A1A8"/>
                </a:solidFill>
                <a:latin typeface="Arial"/>
                <a:ea typeface="Arial"/>
                <a:cs typeface="Arial"/>
                <a:sym typeface="Arial"/>
              </a:defRPr>
            </a:lvl1pPr>
            <a:lvl2pPr lvl="1" marR="0" rtl="0" algn="ctr">
              <a:lnSpc>
                <a:spcPct val="100000"/>
              </a:lnSpc>
              <a:spcBef>
                <a:spcPts val="28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lvl="2" marR="0" rtl="0" algn="ctr">
              <a:lnSpc>
                <a:spcPct val="100000"/>
              </a:lnSpc>
              <a:spcBef>
                <a:spcPts val="28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lvl="3" marR="0" rtl="0" algn="ctr">
              <a:lnSpc>
                <a:spcPct val="100000"/>
              </a:lnSpc>
              <a:spcBef>
                <a:spcPts val="28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lvl="4" marR="0" rtl="0" algn="ctr">
              <a:lnSpc>
                <a:spcPct val="100000"/>
              </a:lnSpc>
              <a:spcBef>
                <a:spcPts val="28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406400" y="4416425"/>
            <a:ext cx="6197600" cy="4183063"/>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120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400"/>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4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100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100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829675"/>
            <a:ext cx="3038475" cy="465138"/>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A3A1A8"/>
                </a:solidFill>
                <a:latin typeface="Arial"/>
                <a:ea typeface="Arial"/>
                <a:cs typeface="Arial"/>
                <a:sym typeface="Arial"/>
              </a:defRPr>
            </a:lvl1pPr>
            <a:lvl2pPr lvl="1" marR="0" rtl="0" algn="ctr">
              <a:lnSpc>
                <a:spcPct val="100000"/>
              </a:lnSpc>
              <a:spcBef>
                <a:spcPts val="28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lvl="2" marR="0" rtl="0" algn="ctr">
              <a:lnSpc>
                <a:spcPct val="100000"/>
              </a:lnSpc>
              <a:spcBef>
                <a:spcPts val="28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lvl="3" marR="0" rtl="0" algn="ctr">
              <a:lnSpc>
                <a:spcPct val="100000"/>
              </a:lnSpc>
              <a:spcBef>
                <a:spcPts val="28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lvl="4" marR="0" rtl="0" algn="ctr">
              <a:lnSpc>
                <a:spcPct val="100000"/>
              </a:lnSpc>
              <a:spcBef>
                <a:spcPts val="28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338" y="8829675"/>
            <a:ext cx="3038475" cy="465138"/>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US" sz="900" u="none" cap="none" strike="noStrike">
                <a:solidFill>
                  <a:srgbClr val="A3A1A8"/>
                </a:solidFill>
                <a:latin typeface="Arial"/>
                <a:ea typeface="Arial"/>
                <a:cs typeface="Arial"/>
                <a:sym typeface="Arial"/>
              </a:rPr>
              <a:t>‹#›</a:t>
            </a:fld>
            <a:endParaRPr b="0" i="0" sz="900" u="none" cap="none" strike="noStrike">
              <a:solidFill>
                <a:srgbClr val="A3A1A8"/>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406400" y="4416425"/>
            <a:ext cx="6197600" cy="4183063"/>
          </a:xfrm>
          <a:prstGeom prst="rect">
            <a:avLst/>
          </a:prstGeom>
          <a:noFill/>
          <a:ln>
            <a:noFill/>
          </a:ln>
        </p:spPr>
        <p:txBody>
          <a:bodyPr anchorCtr="0" anchor="t" bIns="0" lIns="0" spcFirstLastPara="1" rIns="0" wrap="square" tIns="0">
            <a:noAutofit/>
          </a:bodyPr>
          <a:lstStyle/>
          <a:p>
            <a:pPr indent="0" lvl="0" marL="0" rtl="0" algn="l">
              <a:lnSpc>
                <a:spcPct val="100000"/>
              </a:lnSpc>
              <a:spcBef>
                <a:spcPts val="1200"/>
              </a:spcBef>
              <a:spcAft>
                <a:spcPts val="0"/>
              </a:spcAft>
              <a:buSzPts val="1400"/>
              <a:buNone/>
            </a:pPr>
            <a:r>
              <a:t/>
            </a:r>
            <a:endParaRPr/>
          </a:p>
        </p:txBody>
      </p:sp>
      <p:sp>
        <p:nvSpPr>
          <p:cNvPr id="119" name="Google Shape;119;p5: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63fbd8a45e_0_10: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63fbd8a45e_0_10:notes"/>
          <p:cNvSpPr txBox="1"/>
          <p:nvPr>
            <p:ph idx="1" type="body"/>
          </p:nvPr>
        </p:nvSpPr>
        <p:spPr>
          <a:xfrm>
            <a:off x="406400" y="4416425"/>
            <a:ext cx="6197700" cy="4183200"/>
          </a:xfrm>
          <a:prstGeom prst="rect">
            <a:avLst/>
          </a:prstGeom>
        </p:spPr>
        <p:txBody>
          <a:bodyPr anchorCtr="0" anchor="t" bIns="0" lIns="0" spcFirstLastPara="1" rIns="0" wrap="square" tIns="0">
            <a:noAutofit/>
          </a:bodyPr>
          <a:lstStyle/>
          <a:p>
            <a:pPr indent="0" lvl="0" marL="0" rtl="0" algn="l">
              <a:spcBef>
                <a:spcPts val="1200"/>
              </a:spcBef>
              <a:spcAft>
                <a:spcPts val="0"/>
              </a:spcAft>
              <a:buNone/>
            </a:pPr>
            <a:r>
              <a:t/>
            </a:r>
            <a:endParaRPr/>
          </a:p>
        </p:txBody>
      </p:sp>
      <p:sp>
        <p:nvSpPr>
          <p:cNvPr id="126" name="Google Shape;126;g163fbd8a45e_0_10:notes"/>
          <p:cNvSpPr txBox="1"/>
          <p:nvPr>
            <p:ph idx="12" type="sldNum"/>
          </p:nvPr>
        </p:nvSpPr>
        <p:spPr>
          <a:xfrm>
            <a:off x="3970338" y="8829675"/>
            <a:ext cx="3038400" cy="4650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4264839b31_0_1: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4" name="Google Shape;134;g14264839b31_0_1:notes"/>
          <p:cNvSpPr txBox="1"/>
          <p:nvPr>
            <p:ph idx="1" type="body"/>
          </p:nvPr>
        </p:nvSpPr>
        <p:spPr>
          <a:xfrm>
            <a:off x="406400" y="4416425"/>
            <a:ext cx="6197700" cy="4183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1200"/>
              </a:spcBef>
              <a:spcAft>
                <a:spcPts val="0"/>
              </a:spcAft>
              <a:buSzPts val="1400"/>
              <a:buNone/>
            </a:pPr>
            <a:r>
              <a:t/>
            </a:r>
            <a:endParaRPr/>
          </a:p>
        </p:txBody>
      </p:sp>
      <p:sp>
        <p:nvSpPr>
          <p:cNvPr id="135" name="Google Shape;135;g14264839b31_0_1:notes"/>
          <p:cNvSpPr txBox="1"/>
          <p:nvPr>
            <p:ph idx="12" type="sldNum"/>
          </p:nvPr>
        </p:nvSpPr>
        <p:spPr>
          <a:xfrm>
            <a:off x="3970338" y="8829675"/>
            <a:ext cx="3038400" cy="465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4242400d11_1_14:notes"/>
          <p:cNvSpPr txBox="1"/>
          <p:nvPr>
            <p:ph idx="1" type="body"/>
          </p:nvPr>
        </p:nvSpPr>
        <p:spPr>
          <a:xfrm>
            <a:off x="406400" y="4416425"/>
            <a:ext cx="6197700" cy="4183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1200"/>
              </a:spcBef>
              <a:spcAft>
                <a:spcPts val="0"/>
              </a:spcAft>
              <a:buSzPts val="1400"/>
              <a:buNone/>
            </a:pPr>
            <a:r>
              <a:rPr lang="en-US"/>
              <a:t>1.All it takes is 1 AAdvantage person to refer their mom, friend, neighbor, tell them about the Loyalty program and Rewards. This plays into the influencer culture. Word of mouth can reach all demographics of travler. </a:t>
            </a:r>
            <a:endParaRPr/>
          </a:p>
        </p:txBody>
      </p:sp>
      <p:sp>
        <p:nvSpPr>
          <p:cNvPr id="143" name="Google Shape;143;g14242400d11_1_14: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4242400d11_1_156:notes"/>
          <p:cNvSpPr txBox="1"/>
          <p:nvPr>
            <p:ph idx="1" type="body"/>
          </p:nvPr>
        </p:nvSpPr>
        <p:spPr>
          <a:xfrm>
            <a:off x="406400" y="4416425"/>
            <a:ext cx="6197700" cy="4183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1200"/>
              </a:spcBef>
              <a:spcAft>
                <a:spcPts val="0"/>
              </a:spcAft>
              <a:buSzPts val="1400"/>
              <a:buNone/>
            </a:pPr>
            <a:r>
              <a:rPr lang="en-US"/>
              <a:t>Tay, is already an AADvantage Member who has been notified that him and a friend can get rewards (like 3 months of apple music, mileage points, or a day pass of Admirals club, even if someone doesn’t travel they can earn points) to </a:t>
            </a:r>
            <a:r>
              <a:rPr lang="en-US"/>
              <a:t>refer</a:t>
            </a:r>
            <a:r>
              <a:rPr lang="en-US"/>
              <a:t> a program that he already loves, so he immediately thinks of his best </a:t>
            </a:r>
            <a:r>
              <a:rPr lang="en-US"/>
              <a:t>friend Quan, types in his email, sends the link and information about the AAdvantage, Quan signs up, and then they both get rewards.</a:t>
            </a:r>
            <a:endParaRPr/>
          </a:p>
        </p:txBody>
      </p:sp>
      <p:sp>
        <p:nvSpPr>
          <p:cNvPr id="161" name="Google Shape;161;g14242400d11_1_156: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4242400d11_1_293:notes"/>
          <p:cNvSpPr txBox="1"/>
          <p:nvPr>
            <p:ph idx="1" type="body"/>
          </p:nvPr>
        </p:nvSpPr>
        <p:spPr>
          <a:xfrm>
            <a:off x="406400" y="4416425"/>
            <a:ext cx="6197700" cy="4183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1200"/>
              </a:spcBef>
              <a:spcAft>
                <a:spcPts val="0"/>
              </a:spcAft>
              <a:buSzPts val="1400"/>
              <a:buNone/>
            </a:pPr>
            <a:r>
              <a:t/>
            </a:r>
            <a:endParaRPr/>
          </a:p>
        </p:txBody>
      </p:sp>
      <p:sp>
        <p:nvSpPr>
          <p:cNvPr id="178" name="Google Shape;178;g14242400d11_1_293: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3" name="Shape 13"/>
        <p:cNvGrpSpPr/>
        <p:nvPr/>
      </p:nvGrpSpPr>
      <p:grpSpPr>
        <a:xfrm>
          <a:off x="0" y="0"/>
          <a:ext cx="0" cy="0"/>
          <a:chOff x="0" y="0"/>
          <a:chExt cx="0" cy="0"/>
        </a:xfrm>
      </p:grpSpPr>
      <p:sp>
        <p:nvSpPr>
          <p:cNvPr id="14" name="Google Shape;14;g163fe25324e_0_220"/>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5" name="Google Shape;15;g163fe25324e_0_220"/>
          <p:cNvGrpSpPr/>
          <p:nvPr/>
        </p:nvGrpSpPr>
        <p:grpSpPr>
          <a:xfrm>
            <a:off x="1107036" y="1588427"/>
            <a:ext cx="994316" cy="61102"/>
            <a:chOff x="4580561" y="2589004"/>
            <a:chExt cx="1064464" cy="25200"/>
          </a:xfrm>
        </p:grpSpPr>
        <p:sp>
          <p:nvSpPr>
            <p:cNvPr id="16" name="Google Shape;16;g163fe25324e_0_220"/>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163fe25324e_0_220"/>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8" name="Google Shape;18;g163fe25324e_0_220"/>
          <p:cNvSpPr txBox="1"/>
          <p:nvPr>
            <p:ph type="ctrTitle"/>
          </p:nvPr>
        </p:nvSpPr>
        <p:spPr>
          <a:xfrm>
            <a:off x="972600" y="1763267"/>
            <a:ext cx="10250700" cy="2219700"/>
          </a:xfrm>
          <a:prstGeom prst="rect">
            <a:avLst/>
          </a:prstGeom>
        </p:spPr>
        <p:txBody>
          <a:bodyPr anchorCtr="0" anchor="t" bIns="121900" lIns="121900" spcFirstLastPara="1" rIns="121900" wrap="square" tIns="12190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19" name="Google Shape;19;g163fe25324e_0_220"/>
          <p:cNvSpPr txBox="1"/>
          <p:nvPr>
            <p:ph idx="1" type="subTitle"/>
          </p:nvPr>
        </p:nvSpPr>
        <p:spPr>
          <a:xfrm>
            <a:off x="972837" y="4230533"/>
            <a:ext cx="10250700" cy="7215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20" name="Google Shape;20;g163fe25324e_0_220"/>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7" name="Shape 77"/>
        <p:cNvGrpSpPr/>
        <p:nvPr/>
      </p:nvGrpSpPr>
      <p:grpSpPr>
        <a:xfrm>
          <a:off x="0" y="0"/>
          <a:ext cx="0" cy="0"/>
          <a:chOff x="0" y="0"/>
          <a:chExt cx="0" cy="0"/>
        </a:xfrm>
      </p:grpSpPr>
      <p:grpSp>
        <p:nvGrpSpPr>
          <p:cNvPr id="78" name="Google Shape;78;g163fe25324e_0_284"/>
          <p:cNvGrpSpPr/>
          <p:nvPr/>
        </p:nvGrpSpPr>
        <p:grpSpPr>
          <a:xfrm>
            <a:off x="1107036" y="5558926"/>
            <a:ext cx="994316" cy="61102"/>
            <a:chOff x="4580561" y="2589004"/>
            <a:chExt cx="1064464" cy="25200"/>
          </a:xfrm>
        </p:grpSpPr>
        <p:sp>
          <p:nvSpPr>
            <p:cNvPr id="79" name="Google Shape;79;g163fe25324e_0_284"/>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163fe25324e_0_284"/>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1" name="Google Shape;81;g163fe25324e_0_284"/>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g163fe25324e_0_284"/>
          <p:cNvSpPr txBox="1"/>
          <p:nvPr>
            <p:ph idx="1" type="body"/>
          </p:nvPr>
        </p:nvSpPr>
        <p:spPr>
          <a:xfrm>
            <a:off x="972600" y="3030517"/>
            <a:ext cx="10251300" cy="21072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0"/>
              </a:spcBef>
              <a:spcAft>
                <a:spcPts val="0"/>
              </a:spcAft>
              <a:buClr>
                <a:schemeClr val="lt1"/>
              </a:buClr>
              <a:buSzPts val="1500"/>
              <a:buChar char="○"/>
              <a:defRPr>
                <a:solidFill>
                  <a:schemeClr val="lt1"/>
                </a:solidFill>
              </a:defRPr>
            </a:lvl2pPr>
            <a:lvl3pPr indent="-323850" lvl="2" marL="1371600">
              <a:spcBef>
                <a:spcPts val="0"/>
              </a:spcBef>
              <a:spcAft>
                <a:spcPts val="0"/>
              </a:spcAft>
              <a:buClr>
                <a:schemeClr val="lt1"/>
              </a:buClr>
              <a:buSzPts val="1500"/>
              <a:buChar char="■"/>
              <a:defRPr>
                <a:solidFill>
                  <a:schemeClr val="lt1"/>
                </a:solidFill>
              </a:defRPr>
            </a:lvl3pPr>
            <a:lvl4pPr indent="-323850" lvl="3" marL="1828800">
              <a:spcBef>
                <a:spcPts val="0"/>
              </a:spcBef>
              <a:spcAft>
                <a:spcPts val="0"/>
              </a:spcAft>
              <a:buClr>
                <a:schemeClr val="lt1"/>
              </a:buClr>
              <a:buSzPts val="1500"/>
              <a:buChar char="●"/>
              <a:defRPr>
                <a:solidFill>
                  <a:schemeClr val="lt1"/>
                </a:solidFill>
              </a:defRPr>
            </a:lvl4pPr>
            <a:lvl5pPr indent="-323850" lvl="4" marL="2286000">
              <a:spcBef>
                <a:spcPts val="0"/>
              </a:spcBef>
              <a:spcAft>
                <a:spcPts val="0"/>
              </a:spcAft>
              <a:buClr>
                <a:schemeClr val="lt1"/>
              </a:buClr>
              <a:buSzPts val="1500"/>
              <a:buChar char="○"/>
              <a:defRPr>
                <a:solidFill>
                  <a:schemeClr val="lt1"/>
                </a:solidFill>
              </a:defRPr>
            </a:lvl5pPr>
            <a:lvl6pPr indent="-323850" lvl="5" marL="2743200">
              <a:spcBef>
                <a:spcPts val="0"/>
              </a:spcBef>
              <a:spcAft>
                <a:spcPts val="0"/>
              </a:spcAft>
              <a:buClr>
                <a:schemeClr val="lt1"/>
              </a:buClr>
              <a:buSzPts val="1500"/>
              <a:buChar char="■"/>
              <a:defRPr>
                <a:solidFill>
                  <a:schemeClr val="lt1"/>
                </a:solidFill>
              </a:defRPr>
            </a:lvl6pPr>
            <a:lvl7pPr indent="-323850" lvl="6" marL="3200400">
              <a:spcBef>
                <a:spcPts val="0"/>
              </a:spcBef>
              <a:spcAft>
                <a:spcPts val="0"/>
              </a:spcAft>
              <a:buClr>
                <a:schemeClr val="lt1"/>
              </a:buClr>
              <a:buSzPts val="1500"/>
              <a:buChar char="●"/>
              <a:defRPr>
                <a:solidFill>
                  <a:schemeClr val="lt1"/>
                </a:solidFill>
              </a:defRPr>
            </a:lvl7pPr>
            <a:lvl8pPr indent="-323850" lvl="7" marL="3657600">
              <a:spcBef>
                <a:spcPts val="0"/>
              </a:spcBef>
              <a:spcAft>
                <a:spcPts val="0"/>
              </a:spcAft>
              <a:buClr>
                <a:schemeClr val="lt1"/>
              </a:buClr>
              <a:buSzPts val="1500"/>
              <a:buChar char="○"/>
              <a:defRPr>
                <a:solidFill>
                  <a:schemeClr val="lt1"/>
                </a:solidFill>
              </a:defRPr>
            </a:lvl8pPr>
            <a:lvl9pPr indent="-323850" lvl="8" marL="4114800">
              <a:spcBef>
                <a:spcPts val="0"/>
              </a:spcBef>
              <a:spcAft>
                <a:spcPts val="0"/>
              </a:spcAft>
              <a:buClr>
                <a:schemeClr val="lt1"/>
              </a:buClr>
              <a:buSzPts val="1500"/>
              <a:buChar char="■"/>
              <a:defRPr>
                <a:solidFill>
                  <a:schemeClr val="lt1"/>
                </a:solidFill>
              </a:defRPr>
            </a:lvl9pPr>
          </a:lstStyle>
          <a:p/>
        </p:txBody>
      </p:sp>
      <p:sp>
        <p:nvSpPr>
          <p:cNvPr id="83" name="Google Shape;83;g163fe25324e_0_284"/>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g163fe25324e_0_29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p:cSld name="Title">
    <p:bg>
      <p:bgPr>
        <a:solidFill>
          <a:schemeClr val="lt1"/>
        </a:solidFill>
      </p:bgPr>
    </p:bg>
    <p:spTree>
      <p:nvGrpSpPr>
        <p:cNvPr id="86" name="Shape 86"/>
        <p:cNvGrpSpPr/>
        <p:nvPr/>
      </p:nvGrpSpPr>
      <p:grpSpPr>
        <a:xfrm>
          <a:off x="0" y="0"/>
          <a:ext cx="0" cy="0"/>
          <a:chOff x="0" y="0"/>
          <a:chExt cx="0" cy="0"/>
        </a:xfrm>
      </p:grpSpPr>
      <p:sp>
        <p:nvSpPr>
          <p:cNvPr id="87" name="Google Shape;87;g163fe25324e_0_293"/>
          <p:cNvSpPr txBox="1"/>
          <p:nvPr>
            <p:ph type="ctrTitle"/>
          </p:nvPr>
        </p:nvSpPr>
        <p:spPr>
          <a:xfrm>
            <a:off x="548640" y="2134362"/>
            <a:ext cx="5760600" cy="16620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chemeClr val="accent1"/>
              </a:buClr>
              <a:buSzPts val="3600"/>
              <a:buFont typeface="Times New Roman"/>
              <a:buNone/>
              <a:defRPr sz="3600">
                <a:solidFill>
                  <a:schemeClr val="accen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g163fe25324e_0_293"/>
          <p:cNvSpPr txBox="1"/>
          <p:nvPr>
            <p:ph idx="1" type="subTitle"/>
          </p:nvPr>
        </p:nvSpPr>
        <p:spPr>
          <a:xfrm>
            <a:off x="548640" y="4182618"/>
            <a:ext cx="5760600" cy="2769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accent1"/>
              </a:buClr>
              <a:buSzPts val="1800"/>
              <a:buNone/>
              <a:defRPr sz="1800">
                <a:solidFill>
                  <a:schemeClr val="accent1"/>
                </a:solidFill>
              </a:defRPr>
            </a:lvl1pPr>
            <a:lvl2pPr lvl="1" rtl="0" algn="ctr">
              <a:lnSpc>
                <a:spcPct val="100000"/>
              </a:lnSpc>
              <a:spcBef>
                <a:spcPts val="600"/>
              </a:spcBef>
              <a:spcAft>
                <a:spcPts val="0"/>
              </a:spcAft>
              <a:buClr>
                <a:schemeClr val="accent1"/>
              </a:buClr>
              <a:buSzPts val="2000"/>
              <a:buNone/>
              <a:defRPr sz="2000"/>
            </a:lvl2pPr>
            <a:lvl3pPr lvl="2" rtl="0" algn="ctr">
              <a:lnSpc>
                <a:spcPct val="100000"/>
              </a:lnSpc>
              <a:spcBef>
                <a:spcPts val="600"/>
              </a:spcBef>
              <a:spcAft>
                <a:spcPts val="0"/>
              </a:spcAft>
              <a:buClr>
                <a:schemeClr val="accent1"/>
              </a:buClr>
              <a:buSzPts val="1800"/>
              <a:buNone/>
              <a:defRPr sz="1800"/>
            </a:lvl3pPr>
            <a:lvl4pPr lvl="3" rtl="0" algn="ctr">
              <a:lnSpc>
                <a:spcPct val="100000"/>
              </a:lnSpc>
              <a:spcBef>
                <a:spcPts val="500"/>
              </a:spcBef>
              <a:spcAft>
                <a:spcPts val="0"/>
              </a:spcAft>
              <a:buClr>
                <a:schemeClr val="dk1"/>
              </a:buClr>
              <a:buSzPts val="1600"/>
              <a:buNone/>
              <a:defRPr sz="1600"/>
            </a:lvl4pPr>
            <a:lvl5pPr lvl="4" rtl="0" algn="ctr">
              <a:lnSpc>
                <a:spcPct val="10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9" name="Google Shape;89;g163fe25324e_0_293"/>
          <p:cNvSpPr txBox="1"/>
          <p:nvPr>
            <p:ph idx="2" type="body"/>
          </p:nvPr>
        </p:nvSpPr>
        <p:spPr>
          <a:xfrm>
            <a:off x="549275" y="4499842"/>
            <a:ext cx="5760600" cy="2154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accent1"/>
              </a:buClr>
              <a:buSzPts val="1400"/>
              <a:buNone/>
              <a:defRPr sz="1400">
                <a:solidFill>
                  <a:schemeClr val="accent1"/>
                </a:solidFill>
              </a:defRPr>
            </a:lvl1pPr>
            <a:lvl2pPr indent="-342900" lvl="1" marL="914400" rtl="0" algn="l">
              <a:lnSpc>
                <a:spcPct val="100000"/>
              </a:lnSpc>
              <a:spcBef>
                <a:spcPts val="600"/>
              </a:spcBef>
              <a:spcAft>
                <a:spcPts val="0"/>
              </a:spcAft>
              <a:buClr>
                <a:schemeClr val="accent1"/>
              </a:buClr>
              <a:buSzPts val="1800"/>
              <a:buChar char="⚫"/>
              <a:defRPr/>
            </a:lvl2pPr>
            <a:lvl3pPr indent="-342900" lvl="2" marL="1371600" rtl="0" algn="l">
              <a:lnSpc>
                <a:spcPct val="100000"/>
              </a:lnSpc>
              <a:spcBef>
                <a:spcPts val="600"/>
              </a:spcBef>
              <a:spcAft>
                <a:spcPts val="0"/>
              </a:spcAft>
              <a:buClr>
                <a:schemeClr val="accent1"/>
              </a:buClr>
              <a:buSzPts val="1800"/>
              <a:buChar char="–"/>
              <a:defRPr/>
            </a:lvl3pPr>
            <a:lvl4pPr indent="-342900" lvl="3" marL="1828800" rtl="0" algn="l">
              <a:lnSpc>
                <a:spcPct val="100000"/>
              </a:lnSpc>
              <a:spcBef>
                <a:spcPts val="500"/>
              </a:spcBef>
              <a:spcAft>
                <a:spcPts val="0"/>
              </a:spcAft>
              <a:buClr>
                <a:schemeClr val="dk1"/>
              </a:buClr>
              <a:buSzPts val="1800"/>
              <a:buChar char="•"/>
              <a:defRPr/>
            </a:lvl4pPr>
            <a:lvl5pPr indent="-342900" lvl="4" marL="2286000" rtl="0" algn="l">
              <a:lnSpc>
                <a:spcPct val="10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0" name="Google Shape;90;g163fe25324e_0_293"/>
          <p:cNvSpPr txBox="1"/>
          <p:nvPr>
            <p:ph idx="3" type="body"/>
          </p:nvPr>
        </p:nvSpPr>
        <p:spPr>
          <a:xfrm>
            <a:off x="549276" y="5111496"/>
            <a:ext cx="5760600" cy="307800"/>
          </a:xfrm>
          <a:prstGeom prst="rect">
            <a:avLst/>
          </a:prstGeom>
          <a:noFill/>
          <a:ln>
            <a:noFill/>
          </a:ln>
        </p:spPr>
        <p:txBody>
          <a:bodyPr anchorCtr="0" anchor="b" bIns="0" lIns="0" spcFirstLastPara="1" rIns="0" wrap="square" tIns="0">
            <a:noAutofit/>
          </a:bodyPr>
          <a:lstStyle>
            <a:lvl1pPr indent="-228600" lvl="0" marL="457200" rtl="0" algn="l">
              <a:lnSpc>
                <a:spcPct val="100000"/>
              </a:lnSpc>
              <a:spcBef>
                <a:spcPts val="0"/>
              </a:spcBef>
              <a:spcAft>
                <a:spcPts val="0"/>
              </a:spcAft>
              <a:buClr>
                <a:schemeClr val="dk2"/>
              </a:buClr>
              <a:buSzPts val="1000"/>
              <a:buNone/>
              <a:defRPr sz="1000">
                <a:solidFill>
                  <a:schemeClr val="dk2"/>
                </a:solidFill>
              </a:defRPr>
            </a:lvl1pPr>
            <a:lvl2pPr indent="-342900" lvl="1" marL="914400" rtl="0" algn="l">
              <a:lnSpc>
                <a:spcPct val="100000"/>
              </a:lnSpc>
              <a:spcBef>
                <a:spcPts val="600"/>
              </a:spcBef>
              <a:spcAft>
                <a:spcPts val="0"/>
              </a:spcAft>
              <a:buClr>
                <a:schemeClr val="accent1"/>
              </a:buClr>
              <a:buSzPts val="1800"/>
              <a:buChar char="⚫"/>
              <a:defRPr/>
            </a:lvl2pPr>
            <a:lvl3pPr indent="-342900" lvl="2" marL="1371600" rtl="0" algn="l">
              <a:lnSpc>
                <a:spcPct val="100000"/>
              </a:lnSpc>
              <a:spcBef>
                <a:spcPts val="600"/>
              </a:spcBef>
              <a:spcAft>
                <a:spcPts val="0"/>
              </a:spcAft>
              <a:buClr>
                <a:schemeClr val="accent1"/>
              </a:buClr>
              <a:buSzPts val="1800"/>
              <a:buChar char="–"/>
              <a:defRPr/>
            </a:lvl3pPr>
            <a:lvl4pPr indent="-342900" lvl="3" marL="1828800" rtl="0" algn="l">
              <a:lnSpc>
                <a:spcPct val="100000"/>
              </a:lnSpc>
              <a:spcBef>
                <a:spcPts val="500"/>
              </a:spcBef>
              <a:spcAft>
                <a:spcPts val="0"/>
              </a:spcAft>
              <a:buClr>
                <a:schemeClr val="dk1"/>
              </a:buClr>
              <a:buSzPts val="1800"/>
              <a:buChar char="•"/>
              <a:defRPr/>
            </a:lvl4pPr>
            <a:lvl5pPr indent="-342900" lvl="4" marL="2286000" rtl="0" algn="l">
              <a:lnSpc>
                <a:spcPct val="10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1" name="Google Shape;91;g163fe25324e_0_293"/>
          <p:cNvSpPr txBox="1"/>
          <p:nvPr>
            <p:ph idx="4" type="body"/>
          </p:nvPr>
        </p:nvSpPr>
        <p:spPr>
          <a:xfrm>
            <a:off x="549276" y="5495544"/>
            <a:ext cx="5760600" cy="1539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Clr>
                <a:schemeClr val="dk2"/>
              </a:buClr>
              <a:buSzPts val="1000"/>
              <a:buNone/>
              <a:defRPr sz="1000">
                <a:solidFill>
                  <a:schemeClr val="dk2"/>
                </a:solidFill>
              </a:defRPr>
            </a:lvl1pPr>
            <a:lvl2pPr indent="-342900" lvl="1" marL="914400" rtl="0" algn="l">
              <a:lnSpc>
                <a:spcPct val="100000"/>
              </a:lnSpc>
              <a:spcBef>
                <a:spcPts val="600"/>
              </a:spcBef>
              <a:spcAft>
                <a:spcPts val="0"/>
              </a:spcAft>
              <a:buClr>
                <a:schemeClr val="accent1"/>
              </a:buClr>
              <a:buSzPts val="1800"/>
              <a:buChar char="⚫"/>
              <a:defRPr/>
            </a:lvl2pPr>
            <a:lvl3pPr indent="-342900" lvl="2" marL="1371600" rtl="0" algn="l">
              <a:lnSpc>
                <a:spcPct val="100000"/>
              </a:lnSpc>
              <a:spcBef>
                <a:spcPts val="600"/>
              </a:spcBef>
              <a:spcAft>
                <a:spcPts val="0"/>
              </a:spcAft>
              <a:buClr>
                <a:schemeClr val="accent1"/>
              </a:buClr>
              <a:buSzPts val="1800"/>
              <a:buChar char="–"/>
              <a:defRPr/>
            </a:lvl3pPr>
            <a:lvl4pPr indent="-342900" lvl="3" marL="1828800" rtl="0" algn="l">
              <a:lnSpc>
                <a:spcPct val="100000"/>
              </a:lnSpc>
              <a:spcBef>
                <a:spcPts val="500"/>
              </a:spcBef>
              <a:spcAft>
                <a:spcPts val="0"/>
              </a:spcAft>
              <a:buClr>
                <a:schemeClr val="dk1"/>
              </a:buClr>
              <a:buSzPts val="1800"/>
              <a:buChar char="•"/>
              <a:defRPr/>
            </a:lvl4pPr>
            <a:lvl5pPr indent="-342900" lvl="4" marL="2286000" rtl="0" algn="l">
              <a:lnSpc>
                <a:spcPct val="10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pic>
        <p:nvPicPr>
          <p:cNvPr id="92" name="Google Shape;92;g163fe25324e_0_293"/>
          <p:cNvPicPr preferRelativeResize="0"/>
          <p:nvPr/>
        </p:nvPicPr>
        <p:blipFill rotWithShape="1">
          <a:blip r:embed="rId2">
            <a:alphaModFix/>
          </a:blip>
          <a:srcRect b="0" l="0" r="0" t="0"/>
          <a:stretch/>
        </p:blipFill>
        <p:spPr>
          <a:xfrm>
            <a:off x="548640" y="6168390"/>
            <a:ext cx="2083869" cy="182880"/>
          </a:xfrm>
          <a:prstGeom prst="rect">
            <a:avLst/>
          </a:prstGeom>
          <a:noFill/>
          <a:ln>
            <a:noFill/>
          </a:ln>
        </p:spPr>
      </p:pic>
      <p:cxnSp>
        <p:nvCxnSpPr>
          <p:cNvPr id="93" name="Google Shape;93;g163fe25324e_0_293"/>
          <p:cNvCxnSpPr/>
          <p:nvPr/>
        </p:nvCxnSpPr>
        <p:spPr>
          <a:xfrm>
            <a:off x="2448864" y="1028700"/>
            <a:ext cx="0" cy="228600"/>
          </a:xfrm>
          <a:prstGeom prst="straightConnector1">
            <a:avLst/>
          </a:prstGeom>
          <a:noFill/>
          <a:ln cap="flat" cmpd="sng" w="12700">
            <a:solidFill>
              <a:schemeClr val="lt1"/>
            </a:solidFill>
            <a:prstDash val="solid"/>
            <a:miter lim="800000"/>
            <a:headEnd len="sm" w="sm" type="none"/>
            <a:tailEnd len="sm" w="sm" type="none"/>
          </a:ln>
        </p:spPr>
      </p:cxnSp>
      <p:pic>
        <p:nvPicPr>
          <p:cNvPr descr="A picture containing room, fence&#10;&#10;Description automatically generated" id="94" name="Google Shape;94;g163fe25324e_0_293"/>
          <p:cNvPicPr preferRelativeResize="0"/>
          <p:nvPr/>
        </p:nvPicPr>
        <p:blipFill rotWithShape="1">
          <a:blip r:embed="rId3">
            <a:alphaModFix/>
          </a:blip>
          <a:srcRect b="0" l="0" r="0" t="0"/>
          <a:stretch/>
        </p:blipFill>
        <p:spPr>
          <a:xfrm>
            <a:off x="548640" y="548640"/>
            <a:ext cx="1505304" cy="1188720"/>
          </a:xfrm>
          <a:prstGeom prst="rect">
            <a:avLst/>
          </a:prstGeom>
          <a:noFill/>
          <a:ln>
            <a:noFill/>
          </a:ln>
        </p:spPr>
      </p:pic>
      <p:pic>
        <p:nvPicPr>
          <p:cNvPr id="95" name="Google Shape;95;g163fe25324e_0_293"/>
          <p:cNvPicPr preferRelativeResize="0"/>
          <p:nvPr/>
        </p:nvPicPr>
        <p:blipFill rotWithShape="1">
          <a:blip r:embed="rId4">
            <a:alphaModFix/>
          </a:blip>
          <a:srcRect b="0" l="0" r="259" t="259"/>
          <a:stretch/>
        </p:blipFill>
        <p:spPr>
          <a:xfrm>
            <a:off x="8534400" y="0"/>
            <a:ext cx="3657599" cy="4874097"/>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Dark">
  <p:cSld name="SECTION_HEADER_1">
    <p:bg>
      <p:bgPr>
        <a:solidFill>
          <a:schemeClr val="accent1"/>
        </a:solidFill>
      </p:bgPr>
    </p:bg>
    <p:spTree>
      <p:nvGrpSpPr>
        <p:cNvPr id="96" name="Shape 96"/>
        <p:cNvGrpSpPr/>
        <p:nvPr/>
      </p:nvGrpSpPr>
      <p:grpSpPr>
        <a:xfrm>
          <a:off x="0" y="0"/>
          <a:ext cx="0" cy="0"/>
          <a:chOff x="0" y="0"/>
          <a:chExt cx="0" cy="0"/>
        </a:xfrm>
      </p:grpSpPr>
      <p:sp>
        <p:nvSpPr>
          <p:cNvPr id="97" name="Google Shape;97;g163fe25324e_0_303"/>
          <p:cNvSpPr txBox="1"/>
          <p:nvPr>
            <p:ph type="title"/>
          </p:nvPr>
        </p:nvSpPr>
        <p:spPr>
          <a:xfrm>
            <a:off x="548640" y="4133088"/>
            <a:ext cx="6858000" cy="21762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lt1"/>
              </a:buClr>
              <a:buSzPts val="3600"/>
              <a:buFont typeface="Times New Roman"/>
              <a:buNone/>
              <a:defRPr sz="3600">
                <a:solidFill>
                  <a:schemeClr val="l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g163fe25324e_0_303"/>
          <p:cNvSpPr txBox="1"/>
          <p:nvPr>
            <p:ph idx="1" type="body"/>
          </p:nvPr>
        </p:nvSpPr>
        <p:spPr>
          <a:xfrm>
            <a:off x="548640" y="3624638"/>
            <a:ext cx="6858000" cy="341700"/>
          </a:xfrm>
          <a:prstGeom prst="rect">
            <a:avLst/>
          </a:prstGeom>
          <a:noFill/>
          <a:ln>
            <a:noFill/>
          </a:ln>
        </p:spPr>
        <p:txBody>
          <a:bodyPr anchorCtr="0" anchor="b" bIns="64000" lIns="0" spcFirstLastPara="1" rIns="0" wrap="square" tIns="0">
            <a:spAutoFit/>
          </a:bodyPr>
          <a:lstStyle>
            <a:lvl1pPr indent="-228600" lvl="0" marL="457200" rtl="0" algn="l">
              <a:lnSpc>
                <a:spcPct val="100000"/>
              </a:lnSpc>
              <a:spcBef>
                <a:spcPts val="0"/>
              </a:spcBef>
              <a:spcAft>
                <a:spcPts val="0"/>
              </a:spcAft>
              <a:buClr>
                <a:schemeClr val="accent2"/>
              </a:buClr>
              <a:buSzPts val="1800"/>
              <a:buNone/>
              <a:defRPr sz="1800" cap="none">
                <a:solidFill>
                  <a:schemeClr val="accent2"/>
                </a:solidFill>
                <a:latin typeface="Arial"/>
                <a:ea typeface="Arial"/>
                <a:cs typeface="Arial"/>
                <a:sym typeface="Arial"/>
              </a:defRPr>
            </a:lvl1pPr>
            <a:lvl2pPr indent="-228600" lvl="1" marL="914400" rtl="0" algn="l">
              <a:lnSpc>
                <a:spcPct val="100000"/>
              </a:lnSpc>
              <a:spcBef>
                <a:spcPts val="600"/>
              </a:spcBef>
              <a:spcAft>
                <a:spcPts val="0"/>
              </a:spcAft>
              <a:buClr>
                <a:srgbClr val="888888"/>
              </a:buClr>
              <a:buSzPts val="2000"/>
              <a:buNone/>
              <a:defRPr sz="2000">
                <a:solidFill>
                  <a:srgbClr val="888888"/>
                </a:solidFill>
              </a:defRPr>
            </a:lvl2pPr>
            <a:lvl3pPr indent="-228600" lvl="2" marL="1371600" rtl="0" algn="l">
              <a:lnSpc>
                <a:spcPct val="100000"/>
              </a:lnSpc>
              <a:spcBef>
                <a:spcPts val="600"/>
              </a:spcBef>
              <a:spcAft>
                <a:spcPts val="0"/>
              </a:spcAft>
              <a:buClr>
                <a:srgbClr val="888888"/>
              </a:buClr>
              <a:buSzPts val="1800"/>
              <a:buNone/>
              <a:defRPr sz="1800">
                <a:solidFill>
                  <a:srgbClr val="888888"/>
                </a:solidFill>
              </a:defRPr>
            </a:lvl3pPr>
            <a:lvl4pPr indent="-228600" lvl="3" marL="1828800" rtl="0" algn="l">
              <a:lnSpc>
                <a:spcPct val="100000"/>
              </a:lnSpc>
              <a:spcBef>
                <a:spcPts val="500"/>
              </a:spcBef>
              <a:spcAft>
                <a:spcPts val="0"/>
              </a:spcAft>
              <a:buClr>
                <a:srgbClr val="888888"/>
              </a:buClr>
              <a:buSzPts val="1600"/>
              <a:buNone/>
              <a:defRPr sz="1600">
                <a:solidFill>
                  <a:srgbClr val="888888"/>
                </a:solidFill>
              </a:defRPr>
            </a:lvl4pPr>
            <a:lvl5pPr indent="-228600" lvl="4" marL="2286000" rtl="0" algn="l">
              <a:lnSpc>
                <a:spcPct val="10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cxnSp>
        <p:nvCxnSpPr>
          <p:cNvPr id="99" name="Google Shape;99;g163fe25324e_0_303"/>
          <p:cNvCxnSpPr/>
          <p:nvPr/>
        </p:nvCxnSpPr>
        <p:spPr>
          <a:xfrm>
            <a:off x="548640" y="3966270"/>
            <a:ext cx="6858000" cy="0"/>
          </a:xfrm>
          <a:prstGeom prst="straightConnector1">
            <a:avLst/>
          </a:prstGeom>
          <a:noFill/>
          <a:ln cap="flat" cmpd="sng" w="12700">
            <a:solidFill>
              <a:schemeClr val="lt1"/>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p:cSld name="2 Column">
    <p:spTree>
      <p:nvGrpSpPr>
        <p:cNvPr id="100" name="Shape 100"/>
        <p:cNvGrpSpPr/>
        <p:nvPr/>
      </p:nvGrpSpPr>
      <p:grpSpPr>
        <a:xfrm>
          <a:off x="0" y="0"/>
          <a:ext cx="0" cy="0"/>
          <a:chOff x="0" y="0"/>
          <a:chExt cx="0" cy="0"/>
        </a:xfrm>
      </p:grpSpPr>
      <p:sp>
        <p:nvSpPr>
          <p:cNvPr id="101" name="Google Shape;101;g163fe25324e_0_307"/>
          <p:cNvSpPr txBox="1"/>
          <p:nvPr>
            <p:ph type="title"/>
          </p:nvPr>
        </p:nvSpPr>
        <p:spPr>
          <a:xfrm>
            <a:off x="548640" y="429768"/>
            <a:ext cx="11091600" cy="4923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Clr>
                <a:schemeClr val="accent1"/>
              </a:buClr>
              <a:buSzPts val="3200"/>
              <a:buFont typeface="Times New Roman"/>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g163fe25324e_0_307"/>
          <p:cNvSpPr txBox="1"/>
          <p:nvPr>
            <p:ph idx="1" type="body"/>
          </p:nvPr>
        </p:nvSpPr>
        <p:spPr>
          <a:xfrm>
            <a:off x="548640" y="1856232"/>
            <a:ext cx="5266800" cy="658500"/>
          </a:xfrm>
          <a:prstGeom prst="rect">
            <a:avLst/>
          </a:prstGeom>
          <a:noFill/>
          <a:ln>
            <a:noFill/>
          </a:ln>
        </p:spPr>
        <p:txBody>
          <a:bodyPr anchorCtr="0" anchor="b" bIns="64000" lIns="0" spcFirstLastPara="1" rIns="0" wrap="square" tIns="0">
            <a:noAutofit/>
          </a:bodyPr>
          <a:lstStyle>
            <a:lvl1pPr indent="-228600" lvl="0" marL="457200" rtl="0" algn="l">
              <a:lnSpc>
                <a:spcPct val="100000"/>
              </a:lnSpc>
              <a:spcBef>
                <a:spcPts val="0"/>
              </a:spcBef>
              <a:spcAft>
                <a:spcPts val="0"/>
              </a:spcAft>
              <a:buClr>
                <a:schemeClr val="accent2"/>
              </a:buClr>
              <a:buSzPts val="2000"/>
              <a:buNone/>
              <a:defRPr b="1" sz="2000">
                <a:solidFill>
                  <a:schemeClr val="accent2"/>
                </a:solidFill>
              </a:defRPr>
            </a:lvl1pPr>
            <a:lvl2pPr indent="-342900" lvl="1" marL="914400" rtl="0" algn="l">
              <a:lnSpc>
                <a:spcPct val="100000"/>
              </a:lnSpc>
              <a:spcBef>
                <a:spcPts val="600"/>
              </a:spcBef>
              <a:spcAft>
                <a:spcPts val="0"/>
              </a:spcAft>
              <a:buClr>
                <a:schemeClr val="accent1"/>
              </a:buClr>
              <a:buSzPts val="1800"/>
              <a:buChar char="⚫"/>
              <a:defRPr/>
            </a:lvl2pPr>
            <a:lvl3pPr indent="-342900" lvl="2" marL="1371600" rtl="0" algn="l">
              <a:lnSpc>
                <a:spcPct val="100000"/>
              </a:lnSpc>
              <a:spcBef>
                <a:spcPts val="600"/>
              </a:spcBef>
              <a:spcAft>
                <a:spcPts val="0"/>
              </a:spcAft>
              <a:buClr>
                <a:schemeClr val="accent1"/>
              </a:buClr>
              <a:buSzPts val="1800"/>
              <a:buChar char="–"/>
              <a:defRPr/>
            </a:lvl3pPr>
            <a:lvl4pPr indent="-342900" lvl="3" marL="1828800" rtl="0" algn="l">
              <a:lnSpc>
                <a:spcPct val="100000"/>
              </a:lnSpc>
              <a:spcBef>
                <a:spcPts val="500"/>
              </a:spcBef>
              <a:spcAft>
                <a:spcPts val="0"/>
              </a:spcAft>
              <a:buClr>
                <a:schemeClr val="dk1"/>
              </a:buClr>
              <a:buSzPts val="1800"/>
              <a:buChar char="•"/>
              <a:defRPr/>
            </a:lvl4pPr>
            <a:lvl5pPr indent="-342900" lvl="4" marL="2286000" rtl="0" algn="l">
              <a:lnSpc>
                <a:spcPct val="10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3" name="Google Shape;103;g163fe25324e_0_307"/>
          <p:cNvSpPr txBox="1"/>
          <p:nvPr>
            <p:ph idx="2" type="body"/>
          </p:nvPr>
        </p:nvSpPr>
        <p:spPr>
          <a:xfrm>
            <a:off x="548640" y="2679192"/>
            <a:ext cx="5266800" cy="36303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500"/>
              </a:spcBef>
              <a:spcAft>
                <a:spcPts val="0"/>
              </a:spcAft>
              <a:buClr>
                <a:schemeClr val="accent1"/>
              </a:buClr>
              <a:buSzPts val="1800"/>
              <a:buNone/>
              <a:defRPr sz="1800">
                <a:solidFill>
                  <a:schemeClr val="accent1"/>
                </a:solidFill>
              </a:defRPr>
            </a:lvl1pPr>
            <a:lvl2pPr indent="-342900" lvl="1" marL="914400" rtl="0" algn="l">
              <a:lnSpc>
                <a:spcPct val="100000"/>
              </a:lnSpc>
              <a:spcBef>
                <a:spcPts val="600"/>
              </a:spcBef>
              <a:spcAft>
                <a:spcPts val="0"/>
              </a:spcAft>
              <a:buClr>
                <a:schemeClr val="accent1"/>
              </a:buClr>
              <a:buSzPts val="1800"/>
              <a:buChar char="⚫"/>
              <a:defRPr sz="1800">
                <a:solidFill>
                  <a:schemeClr val="accent1"/>
                </a:solidFill>
              </a:defRPr>
            </a:lvl2pPr>
            <a:lvl3pPr indent="-342900" lvl="2" marL="1371600" rtl="0" algn="l">
              <a:lnSpc>
                <a:spcPct val="100000"/>
              </a:lnSpc>
              <a:spcBef>
                <a:spcPts val="600"/>
              </a:spcBef>
              <a:spcAft>
                <a:spcPts val="0"/>
              </a:spcAft>
              <a:buClr>
                <a:schemeClr val="accent1"/>
              </a:buClr>
              <a:buSzPts val="1800"/>
              <a:buChar char="–"/>
              <a:defRPr sz="1800">
                <a:solidFill>
                  <a:schemeClr val="accent1"/>
                </a:solidFill>
              </a:defRPr>
            </a:lvl3pPr>
            <a:lvl4pPr indent="-342900" lvl="3" marL="1828800" rtl="0" algn="l">
              <a:lnSpc>
                <a:spcPct val="100000"/>
              </a:lnSpc>
              <a:spcBef>
                <a:spcPts val="500"/>
              </a:spcBef>
              <a:spcAft>
                <a:spcPts val="0"/>
              </a:spcAft>
              <a:buClr>
                <a:schemeClr val="dk1"/>
              </a:buClr>
              <a:buSzPts val="1800"/>
              <a:buChar char="•"/>
              <a:defRPr/>
            </a:lvl4pPr>
            <a:lvl5pPr indent="-342900" lvl="4" marL="2286000" rtl="0" algn="l">
              <a:lnSpc>
                <a:spcPct val="10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4" name="Google Shape;104;g163fe25324e_0_307"/>
          <p:cNvSpPr txBox="1"/>
          <p:nvPr>
            <p:ph idx="3" type="body"/>
          </p:nvPr>
        </p:nvSpPr>
        <p:spPr>
          <a:xfrm>
            <a:off x="6373368" y="1856232"/>
            <a:ext cx="5266800" cy="658500"/>
          </a:xfrm>
          <a:prstGeom prst="rect">
            <a:avLst/>
          </a:prstGeom>
          <a:noFill/>
          <a:ln>
            <a:noFill/>
          </a:ln>
        </p:spPr>
        <p:txBody>
          <a:bodyPr anchorCtr="0" anchor="b" bIns="64000" lIns="0" spcFirstLastPara="1" rIns="0" wrap="square" tIns="0">
            <a:noAutofit/>
          </a:bodyPr>
          <a:lstStyle>
            <a:lvl1pPr indent="-228600" lvl="0" marL="457200" rtl="0" algn="l">
              <a:lnSpc>
                <a:spcPct val="100000"/>
              </a:lnSpc>
              <a:spcBef>
                <a:spcPts val="0"/>
              </a:spcBef>
              <a:spcAft>
                <a:spcPts val="0"/>
              </a:spcAft>
              <a:buClr>
                <a:schemeClr val="accent2"/>
              </a:buClr>
              <a:buSzPts val="2000"/>
              <a:buNone/>
              <a:defRPr b="1" sz="2000">
                <a:solidFill>
                  <a:schemeClr val="accent2"/>
                </a:solidFill>
              </a:defRPr>
            </a:lvl1pPr>
            <a:lvl2pPr indent="-342900" lvl="1" marL="914400" rtl="0" algn="l">
              <a:lnSpc>
                <a:spcPct val="100000"/>
              </a:lnSpc>
              <a:spcBef>
                <a:spcPts val="600"/>
              </a:spcBef>
              <a:spcAft>
                <a:spcPts val="0"/>
              </a:spcAft>
              <a:buClr>
                <a:schemeClr val="accent1"/>
              </a:buClr>
              <a:buSzPts val="1800"/>
              <a:buChar char="⚫"/>
              <a:defRPr/>
            </a:lvl2pPr>
            <a:lvl3pPr indent="-342900" lvl="2" marL="1371600" rtl="0" algn="l">
              <a:lnSpc>
                <a:spcPct val="100000"/>
              </a:lnSpc>
              <a:spcBef>
                <a:spcPts val="600"/>
              </a:spcBef>
              <a:spcAft>
                <a:spcPts val="0"/>
              </a:spcAft>
              <a:buClr>
                <a:schemeClr val="accent1"/>
              </a:buClr>
              <a:buSzPts val="1800"/>
              <a:buChar char="–"/>
              <a:defRPr/>
            </a:lvl3pPr>
            <a:lvl4pPr indent="-342900" lvl="3" marL="1828800" rtl="0" algn="l">
              <a:lnSpc>
                <a:spcPct val="100000"/>
              </a:lnSpc>
              <a:spcBef>
                <a:spcPts val="500"/>
              </a:spcBef>
              <a:spcAft>
                <a:spcPts val="0"/>
              </a:spcAft>
              <a:buClr>
                <a:schemeClr val="dk1"/>
              </a:buClr>
              <a:buSzPts val="1800"/>
              <a:buChar char="•"/>
              <a:defRPr/>
            </a:lvl4pPr>
            <a:lvl5pPr indent="-342900" lvl="4" marL="2286000" rtl="0" algn="l">
              <a:lnSpc>
                <a:spcPct val="10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5" name="Google Shape;105;g163fe25324e_0_307"/>
          <p:cNvSpPr txBox="1"/>
          <p:nvPr>
            <p:ph idx="4" type="body"/>
          </p:nvPr>
        </p:nvSpPr>
        <p:spPr>
          <a:xfrm>
            <a:off x="6373368" y="2679192"/>
            <a:ext cx="5266800" cy="36303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500"/>
              </a:spcBef>
              <a:spcAft>
                <a:spcPts val="0"/>
              </a:spcAft>
              <a:buClr>
                <a:schemeClr val="accent1"/>
              </a:buClr>
              <a:buSzPts val="1800"/>
              <a:buNone/>
              <a:defRPr sz="1800">
                <a:solidFill>
                  <a:schemeClr val="accent1"/>
                </a:solidFill>
              </a:defRPr>
            </a:lvl1pPr>
            <a:lvl2pPr indent="-342900" lvl="1" marL="914400" rtl="0" algn="l">
              <a:lnSpc>
                <a:spcPct val="100000"/>
              </a:lnSpc>
              <a:spcBef>
                <a:spcPts val="600"/>
              </a:spcBef>
              <a:spcAft>
                <a:spcPts val="0"/>
              </a:spcAft>
              <a:buClr>
                <a:schemeClr val="accent1"/>
              </a:buClr>
              <a:buSzPts val="1800"/>
              <a:buChar char="⚫"/>
              <a:defRPr sz="1800">
                <a:solidFill>
                  <a:schemeClr val="accent1"/>
                </a:solidFill>
              </a:defRPr>
            </a:lvl2pPr>
            <a:lvl3pPr indent="-342900" lvl="2" marL="1371600" rtl="0" algn="l">
              <a:lnSpc>
                <a:spcPct val="100000"/>
              </a:lnSpc>
              <a:spcBef>
                <a:spcPts val="600"/>
              </a:spcBef>
              <a:spcAft>
                <a:spcPts val="0"/>
              </a:spcAft>
              <a:buClr>
                <a:schemeClr val="accent1"/>
              </a:buClr>
              <a:buSzPts val="1800"/>
              <a:buChar char="–"/>
              <a:defRPr sz="1800">
                <a:solidFill>
                  <a:schemeClr val="accent1"/>
                </a:solidFill>
              </a:defRPr>
            </a:lvl3pPr>
            <a:lvl4pPr indent="-342900" lvl="3" marL="1828800" rtl="0" algn="l">
              <a:lnSpc>
                <a:spcPct val="100000"/>
              </a:lnSpc>
              <a:spcBef>
                <a:spcPts val="500"/>
              </a:spcBef>
              <a:spcAft>
                <a:spcPts val="0"/>
              </a:spcAft>
              <a:buClr>
                <a:schemeClr val="dk1"/>
              </a:buClr>
              <a:buSzPts val="1800"/>
              <a:buChar char="•"/>
              <a:defRPr/>
            </a:lvl4pPr>
            <a:lvl5pPr indent="-342900" lvl="4" marL="2286000" rtl="0" algn="l">
              <a:lnSpc>
                <a:spcPct val="10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117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Third LHS Dark">
  <p:cSld name="One Third LHS Dark">
    <p:bg>
      <p:bgPr>
        <a:solidFill>
          <a:schemeClr val="lt1"/>
        </a:solidFill>
      </p:bgPr>
    </p:bg>
    <p:spTree>
      <p:nvGrpSpPr>
        <p:cNvPr id="106" name="Shape 106"/>
        <p:cNvGrpSpPr/>
        <p:nvPr/>
      </p:nvGrpSpPr>
      <p:grpSpPr>
        <a:xfrm>
          <a:off x="0" y="0"/>
          <a:ext cx="0" cy="0"/>
          <a:chOff x="0" y="0"/>
          <a:chExt cx="0" cy="0"/>
        </a:xfrm>
      </p:grpSpPr>
      <p:sp>
        <p:nvSpPr>
          <p:cNvPr id="107" name="Google Shape;107;g163fe25324e_0_313"/>
          <p:cNvSpPr/>
          <p:nvPr/>
        </p:nvSpPr>
        <p:spPr>
          <a:xfrm>
            <a:off x="0" y="0"/>
            <a:ext cx="40599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8" name="Google Shape;108;g163fe25324e_0_313"/>
          <p:cNvSpPr txBox="1"/>
          <p:nvPr>
            <p:ph type="title"/>
          </p:nvPr>
        </p:nvSpPr>
        <p:spPr>
          <a:xfrm>
            <a:off x="548640" y="429766"/>
            <a:ext cx="2961900" cy="59709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lt1"/>
              </a:buClr>
              <a:buSzPts val="3200"/>
              <a:buFont typeface="Times New Roman"/>
              <a:buNone/>
              <a:defRPr sz="3200">
                <a:solidFill>
                  <a:schemeClr val="l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g163fe25324e_0_313"/>
          <p:cNvSpPr txBox="1"/>
          <p:nvPr>
            <p:ph idx="1" type="body"/>
          </p:nvPr>
        </p:nvSpPr>
        <p:spPr>
          <a:xfrm>
            <a:off x="4608575" y="548640"/>
            <a:ext cx="7034100" cy="5760600"/>
          </a:xfrm>
          <a:prstGeom prst="rect">
            <a:avLst/>
          </a:prstGeom>
          <a:noFill/>
          <a:ln>
            <a:noFill/>
          </a:ln>
        </p:spPr>
        <p:txBody>
          <a:bodyPr anchorCtr="0" anchor="ctr" bIns="0" lIns="0" spcFirstLastPara="1" rIns="0" wrap="square" tIns="0">
            <a:noAutofit/>
          </a:bodyPr>
          <a:lstStyle>
            <a:lvl1pPr indent="-228600" lvl="0" marL="457200" rtl="0" algn="l">
              <a:lnSpc>
                <a:spcPct val="100000"/>
              </a:lnSpc>
              <a:spcBef>
                <a:spcPts val="1500"/>
              </a:spcBef>
              <a:spcAft>
                <a:spcPts val="0"/>
              </a:spcAft>
              <a:buClr>
                <a:schemeClr val="accent1"/>
              </a:buClr>
              <a:buSzPts val="1800"/>
              <a:buNone/>
              <a:defRPr sz="1800">
                <a:solidFill>
                  <a:schemeClr val="accent1"/>
                </a:solidFill>
              </a:defRPr>
            </a:lvl1pPr>
            <a:lvl2pPr indent="-342900" lvl="1" marL="914400" rtl="0" algn="l">
              <a:lnSpc>
                <a:spcPct val="100000"/>
              </a:lnSpc>
              <a:spcBef>
                <a:spcPts val="600"/>
              </a:spcBef>
              <a:spcAft>
                <a:spcPts val="0"/>
              </a:spcAft>
              <a:buClr>
                <a:schemeClr val="accent1"/>
              </a:buClr>
              <a:buSzPts val="1800"/>
              <a:buChar char="⚫"/>
              <a:defRPr sz="1800">
                <a:solidFill>
                  <a:schemeClr val="accent1"/>
                </a:solidFill>
              </a:defRPr>
            </a:lvl2pPr>
            <a:lvl3pPr indent="-342900" lvl="2" marL="1371600" rtl="0" algn="l">
              <a:lnSpc>
                <a:spcPct val="100000"/>
              </a:lnSpc>
              <a:spcBef>
                <a:spcPts val="600"/>
              </a:spcBef>
              <a:spcAft>
                <a:spcPts val="0"/>
              </a:spcAft>
              <a:buClr>
                <a:schemeClr val="accent1"/>
              </a:buClr>
              <a:buSzPts val="1800"/>
              <a:buChar char="–"/>
              <a:defRPr sz="1800">
                <a:solidFill>
                  <a:schemeClr val="accent1"/>
                </a:solidFill>
              </a:defRPr>
            </a:lvl3pPr>
            <a:lvl4pPr indent="-342900" lvl="3" marL="1828800" rtl="0" algn="l">
              <a:lnSpc>
                <a:spcPct val="100000"/>
              </a:lnSpc>
              <a:spcBef>
                <a:spcPts val="500"/>
              </a:spcBef>
              <a:spcAft>
                <a:spcPts val="0"/>
              </a:spcAft>
              <a:buClr>
                <a:schemeClr val="dk1"/>
              </a:buClr>
              <a:buSzPts val="1800"/>
              <a:buChar char="•"/>
              <a:defRPr sz="1800"/>
            </a:lvl4pPr>
            <a:lvl5pPr indent="-342900" lvl="4" marL="2286000" rtl="0" algn="l">
              <a:lnSpc>
                <a:spcPct val="100000"/>
              </a:lnSpc>
              <a:spcBef>
                <a:spcPts val="500"/>
              </a:spcBef>
              <a:spcAft>
                <a:spcPts val="0"/>
              </a:spcAft>
              <a:buClr>
                <a:schemeClr val="dk1"/>
              </a:buClr>
              <a:buSzPts val="1800"/>
              <a:buChar char="•"/>
              <a:defRPr sz="18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10" name="Google Shape;110;g163fe25324e_0_313"/>
          <p:cNvSpPr txBox="1"/>
          <p:nvPr/>
        </p:nvSpPr>
        <p:spPr>
          <a:xfrm>
            <a:off x="548639" y="6544205"/>
            <a:ext cx="3200400" cy="1386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A3A1A8"/>
              </a:solidFill>
              <a:latin typeface="Arial"/>
              <a:ea typeface="Arial"/>
              <a:cs typeface="Arial"/>
              <a:sym typeface="Arial"/>
            </a:endParaRPr>
          </a:p>
        </p:txBody>
      </p:sp>
      <p:cxnSp>
        <p:nvCxnSpPr>
          <p:cNvPr id="111" name="Google Shape;111;g163fe25324e_0_313"/>
          <p:cNvCxnSpPr/>
          <p:nvPr/>
        </p:nvCxnSpPr>
        <p:spPr>
          <a:xfrm>
            <a:off x="4059936" y="0"/>
            <a:ext cx="0" cy="685800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extLst>
    <p:ext uri="{DCECCB84-F9BA-43D5-87BE-67443E8EF086}">
      <p15:sldGuideLst>
        <p15:guide id="1" pos="2212">
          <p15:clr>
            <a:srgbClr val="FBAE40"/>
          </p15:clr>
        </p15:guide>
        <p15:guide id="2" pos="290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howMasterSp="0">
  <p:cSld name="End">
    <p:bg>
      <p:bgPr>
        <a:solidFill>
          <a:schemeClr val="lt1"/>
        </a:solidFill>
      </p:bgPr>
    </p:bg>
    <p:spTree>
      <p:nvGrpSpPr>
        <p:cNvPr id="112" name="Shape 112"/>
        <p:cNvGrpSpPr/>
        <p:nvPr/>
      </p:nvGrpSpPr>
      <p:grpSpPr>
        <a:xfrm>
          <a:off x="0" y="0"/>
          <a:ext cx="0" cy="0"/>
          <a:chOff x="0" y="0"/>
          <a:chExt cx="0" cy="0"/>
        </a:xfrm>
      </p:grpSpPr>
      <p:sp>
        <p:nvSpPr>
          <p:cNvPr id="113" name="Google Shape;113;g163fe25324e_0_319"/>
          <p:cNvSpPr txBox="1"/>
          <p:nvPr>
            <p:ph type="ctrTitle"/>
          </p:nvPr>
        </p:nvSpPr>
        <p:spPr>
          <a:xfrm>
            <a:off x="548640" y="2378377"/>
            <a:ext cx="5669400" cy="22860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accent1"/>
              </a:buClr>
              <a:buSzPts val="3600"/>
              <a:buFont typeface="Times New Roman"/>
              <a:buNone/>
              <a:defRPr sz="3600">
                <a:solidFill>
                  <a:schemeClr val="accen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pic>
        <p:nvPicPr>
          <p:cNvPr descr="A picture containing room, fence&#10;&#10;Description automatically generated" id="114" name="Google Shape;114;g163fe25324e_0_319"/>
          <p:cNvPicPr preferRelativeResize="0"/>
          <p:nvPr/>
        </p:nvPicPr>
        <p:blipFill rotWithShape="1">
          <a:blip r:embed="rId2">
            <a:alphaModFix/>
          </a:blip>
          <a:srcRect b="0" l="0" r="0" t="0"/>
          <a:stretch/>
        </p:blipFill>
        <p:spPr>
          <a:xfrm>
            <a:off x="548640" y="548640"/>
            <a:ext cx="1505304" cy="1188720"/>
          </a:xfrm>
          <a:prstGeom prst="rect">
            <a:avLst/>
          </a:prstGeom>
          <a:noFill/>
          <a:ln>
            <a:noFill/>
          </a:ln>
        </p:spPr>
      </p:pic>
      <p:pic>
        <p:nvPicPr>
          <p:cNvPr id="115" name="Google Shape;115;g163fe25324e_0_319"/>
          <p:cNvPicPr preferRelativeResize="0"/>
          <p:nvPr/>
        </p:nvPicPr>
        <p:blipFill rotWithShape="1">
          <a:blip r:embed="rId3">
            <a:alphaModFix/>
          </a:blip>
          <a:srcRect b="0" l="0" r="259" t="259"/>
          <a:stretch/>
        </p:blipFill>
        <p:spPr>
          <a:xfrm>
            <a:off x="8534400" y="0"/>
            <a:ext cx="3657599" cy="4874097"/>
          </a:xfrm>
          <a:prstGeom prst="rect">
            <a:avLst/>
          </a:prstGeom>
          <a:noFill/>
          <a:ln>
            <a:noFill/>
          </a:ln>
        </p:spPr>
      </p:pic>
      <p:pic>
        <p:nvPicPr>
          <p:cNvPr id="116" name="Google Shape;116;g163fe25324e_0_319"/>
          <p:cNvPicPr preferRelativeResize="0"/>
          <p:nvPr/>
        </p:nvPicPr>
        <p:blipFill rotWithShape="1">
          <a:blip r:embed="rId4">
            <a:alphaModFix/>
          </a:blip>
          <a:srcRect b="0" l="0" r="0" t="0"/>
          <a:stretch/>
        </p:blipFill>
        <p:spPr>
          <a:xfrm>
            <a:off x="548640" y="6168390"/>
            <a:ext cx="2083869" cy="1828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1" name="Shape 21"/>
        <p:cNvGrpSpPr/>
        <p:nvPr/>
      </p:nvGrpSpPr>
      <p:grpSpPr>
        <a:xfrm>
          <a:off x="0" y="0"/>
          <a:ext cx="0" cy="0"/>
          <a:chOff x="0" y="0"/>
          <a:chExt cx="0" cy="0"/>
        </a:xfrm>
      </p:grpSpPr>
      <p:grpSp>
        <p:nvGrpSpPr>
          <p:cNvPr id="22" name="Google Shape;22;g163fe25324e_0_228"/>
          <p:cNvGrpSpPr/>
          <p:nvPr/>
        </p:nvGrpSpPr>
        <p:grpSpPr>
          <a:xfrm>
            <a:off x="1107036" y="1588427"/>
            <a:ext cx="994316" cy="61102"/>
            <a:chOff x="4580561" y="2589004"/>
            <a:chExt cx="1064464" cy="25200"/>
          </a:xfrm>
        </p:grpSpPr>
        <p:sp>
          <p:nvSpPr>
            <p:cNvPr id="23" name="Google Shape;23;g163fe25324e_0_22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163fe25324e_0_22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5" name="Google Shape;25;g163fe25324e_0_228"/>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6" name="Google Shape;26;g163fe25324e_0_22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g163fe25324e_0_23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9" name="Google Shape;29;g163fe25324e_0_234"/>
          <p:cNvGrpSpPr/>
          <p:nvPr/>
        </p:nvGrpSpPr>
        <p:grpSpPr>
          <a:xfrm>
            <a:off x="1107036" y="1588427"/>
            <a:ext cx="994316" cy="61102"/>
            <a:chOff x="4580561" y="2589004"/>
            <a:chExt cx="1064464" cy="25200"/>
          </a:xfrm>
        </p:grpSpPr>
        <p:sp>
          <p:nvSpPr>
            <p:cNvPr id="30" name="Google Shape;30;g163fe25324e_0_23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163fe25324e_0_23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2" name="Google Shape;32;g163fe25324e_0_234"/>
          <p:cNvSpPr txBox="1"/>
          <p:nvPr>
            <p:ph type="title"/>
          </p:nvPr>
        </p:nvSpPr>
        <p:spPr>
          <a:xfrm>
            <a:off x="972600" y="1758200"/>
            <a:ext cx="102516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33" name="Google Shape;33;g163fe25324e_0_234"/>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4" name="Google Shape;34;g163fe25324e_0_234"/>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g163fe25324e_0_242"/>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g163fe25324e_0_242"/>
          <p:cNvGrpSpPr/>
          <p:nvPr/>
        </p:nvGrpSpPr>
        <p:grpSpPr>
          <a:xfrm>
            <a:off x="1107036" y="1588427"/>
            <a:ext cx="994316" cy="61102"/>
            <a:chOff x="4580561" y="2589004"/>
            <a:chExt cx="1064464" cy="25200"/>
          </a:xfrm>
        </p:grpSpPr>
        <p:sp>
          <p:nvSpPr>
            <p:cNvPr id="38" name="Google Shape;38;g163fe25324e_0_24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g163fe25324e_0_24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g163fe25324e_0_242"/>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41" name="Google Shape;41;g163fe25324e_0_242"/>
          <p:cNvSpPr txBox="1"/>
          <p:nvPr>
            <p:ph idx="1" type="body"/>
          </p:nvPr>
        </p:nvSpPr>
        <p:spPr>
          <a:xfrm>
            <a:off x="972434"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2" name="Google Shape;42;g163fe25324e_0_242"/>
          <p:cNvSpPr txBox="1"/>
          <p:nvPr>
            <p:ph idx="2" type="body"/>
          </p:nvPr>
        </p:nvSpPr>
        <p:spPr>
          <a:xfrm>
            <a:off x="6191471"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3" name="Google Shape;43;g163fe25324e_0_24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g163fe25324e_0_251"/>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6" name="Google Shape;46;g163fe25324e_0_251"/>
          <p:cNvGrpSpPr/>
          <p:nvPr/>
        </p:nvGrpSpPr>
        <p:grpSpPr>
          <a:xfrm>
            <a:off x="1107036" y="1588427"/>
            <a:ext cx="994316" cy="61102"/>
            <a:chOff x="4580561" y="2589004"/>
            <a:chExt cx="1064464" cy="25200"/>
          </a:xfrm>
        </p:grpSpPr>
        <p:sp>
          <p:nvSpPr>
            <p:cNvPr id="47" name="Google Shape;47;g163fe25324e_0_251"/>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g163fe25324e_0_251"/>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9" name="Google Shape;49;g163fe25324e_0_251"/>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0" name="Google Shape;50;g163fe25324e_0_25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g163fe25324e_0_258"/>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3" name="Google Shape;53;g163fe25324e_0_258"/>
          <p:cNvGrpSpPr/>
          <p:nvPr/>
        </p:nvGrpSpPr>
        <p:grpSpPr>
          <a:xfrm>
            <a:off x="1107036" y="1588427"/>
            <a:ext cx="994316" cy="61102"/>
            <a:chOff x="4580561" y="2589004"/>
            <a:chExt cx="1064464" cy="25200"/>
          </a:xfrm>
        </p:grpSpPr>
        <p:sp>
          <p:nvSpPr>
            <p:cNvPr id="54" name="Google Shape;54;g163fe25324e_0_258"/>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g163fe25324e_0_258"/>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6" name="Google Shape;56;g163fe25324e_0_258"/>
          <p:cNvSpPr txBox="1"/>
          <p:nvPr>
            <p:ph type="title"/>
          </p:nvPr>
        </p:nvSpPr>
        <p:spPr>
          <a:xfrm>
            <a:off x="973333" y="1758200"/>
            <a:ext cx="4401300" cy="18420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7" name="Google Shape;57;g163fe25324e_0_258"/>
          <p:cNvSpPr txBox="1"/>
          <p:nvPr>
            <p:ph idx="1" type="body"/>
          </p:nvPr>
        </p:nvSpPr>
        <p:spPr>
          <a:xfrm>
            <a:off x="961633" y="3708967"/>
            <a:ext cx="4401300" cy="2130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8" name="Google Shape;58;g163fe25324e_0_25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9" name="Shape 59"/>
        <p:cNvGrpSpPr/>
        <p:nvPr/>
      </p:nvGrpSpPr>
      <p:grpSpPr>
        <a:xfrm>
          <a:off x="0" y="0"/>
          <a:ext cx="0" cy="0"/>
          <a:chOff x="0" y="0"/>
          <a:chExt cx="0" cy="0"/>
        </a:xfrm>
      </p:grpSpPr>
      <p:grpSp>
        <p:nvGrpSpPr>
          <p:cNvPr id="60" name="Google Shape;60;g163fe25324e_0_266"/>
          <p:cNvGrpSpPr/>
          <p:nvPr/>
        </p:nvGrpSpPr>
        <p:grpSpPr>
          <a:xfrm>
            <a:off x="1107036" y="5558926"/>
            <a:ext cx="994316" cy="61102"/>
            <a:chOff x="4580561" y="2589004"/>
            <a:chExt cx="1064464" cy="25200"/>
          </a:xfrm>
        </p:grpSpPr>
        <p:sp>
          <p:nvSpPr>
            <p:cNvPr id="61" name="Google Shape;61;g163fe25324e_0_266"/>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g163fe25324e_0_266"/>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3" name="Google Shape;63;g163fe25324e_0_266"/>
          <p:cNvSpPr txBox="1"/>
          <p:nvPr>
            <p:ph type="title"/>
          </p:nvPr>
        </p:nvSpPr>
        <p:spPr>
          <a:xfrm>
            <a:off x="972600" y="1152400"/>
            <a:ext cx="9361500" cy="39801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4" name="Google Shape;64;g163fe25324e_0_266"/>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g163fe25324e_0_272"/>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7" name="Google Shape;67;g163fe25324e_0_272"/>
          <p:cNvGrpSpPr/>
          <p:nvPr/>
        </p:nvGrpSpPr>
        <p:grpSpPr>
          <a:xfrm>
            <a:off x="1107036" y="1588427"/>
            <a:ext cx="994316" cy="61102"/>
            <a:chOff x="4580561" y="2589004"/>
            <a:chExt cx="1064464" cy="25200"/>
          </a:xfrm>
        </p:grpSpPr>
        <p:sp>
          <p:nvSpPr>
            <p:cNvPr id="68" name="Google Shape;68;g163fe25324e_0_27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g163fe25324e_0_27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0" name="Google Shape;70;g163fe25324e_0_272"/>
          <p:cNvSpPr txBox="1"/>
          <p:nvPr>
            <p:ph type="title"/>
          </p:nvPr>
        </p:nvSpPr>
        <p:spPr>
          <a:xfrm>
            <a:off x="973333" y="1758200"/>
            <a:ext cx="4401300" cy="2249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71" name="Google Shape;71;g163fe25324e_0_272"/>
          <p:cNvSpPr txBox="1"/>
          <p:nvPr>
            <p:ph idx="1" type="subTitle"/>
          </p:nvPr>
        </p:nvSpPr>
        <p:spPr>
          <a:xfrm>
            <a:off x="966600" y="4215367"/>
            <a:ext cx="4401300" cy="10119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72" name="Google Shape;72;g163fe25324e_0_272"/>
          <p:cNvSpPr txBox="1"/>
          <p:nvPr>
            <p:ph idx="2" type="body"/>
          </p:nvPr>
        </p:nvSpPr>
        <p:spPr>
          <a:xfrm>
            <a:off x="6898967" y="1803500"/>
            <a:ext cx="4499100" cy="4034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73" name="Google Shape;73;g163fe25324e_0_27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g163fe25324e_0_281"/>
          <p:cNvSpPr txBox="1"/>
          <p:nvPr>
            <p:ph idx="1" type="body"/>
          </p:nvPr>
        </p:nvSpPr>
        <p:spPr>
          <a:xfrm>
            <a:off x="966600" y="5830068"/>
            <a:ext cx="102633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76" name="Google Shape;76;g163fe25324e_0_28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9" name="Shape 9"/>
        <p:cNvGrpSpPr/>
        <p:nvPr/>
      </p:nvGrpSpPr>
      <p:grpSpPr>
        <a:xfrm>
          <a:off x="0" y="0"/>
          <a:ext cx="0" cy="0"/>
          <a:chOff x="0" y="0"/>
          <a:chExt cx="0" cy="0"/>
        </a:xfrm>
      </p:grpSpPr>
      <p:sp>
        <p:nvSpPr>
          <p:cNvPr id="10" name="Google Shape;10;g163fe25324e_0_21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9pPr>
          </a:lstStyle>
          <a:p/>
        </p:txBody>
      </p:sp>
      <p:sp>
        <p:nvSpPr>
          <p:cNvPr id="11" name="Google Shape;11;g163fe25324e_0_216"/>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12" name="Google Shape;12;g163fe25324e_0_216"/>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20" name="Shape 120"/>
        <p:cNvGrpSpPr/>
        <p:nvPr/>
      </p:nvGrpSpPr>
      <p:grpSpPr>
        <a:xfrm>
          <a:off x="0" y="0"/>
          <a:ext cx="0" cy="0"/>
          <a:chOff x="0" y="0"/>
          <a:chExt cx="0" cy="0"/>
        </a:xfrm>
      </p:grpSpPr>
      <p:sp>
        <p:nvSpPr>
          <p:cNvPr id="121" name="Google Shape;121;p5"/>
          <p:cNvSpPr txBox="1"/>
          <p:nvPr>
            <p:ph idx="1" type="body"/>
          </p:nvPr>
        </p:nvSpPr>
        <p:spPr>
          <a:xfrm>
            <a:off x="509351" y="3450475"/>
            <a:ext cx="7663800" cy="1173000"/>
          </a:xfrm>
          <a:prstGeom prst="rect">
            <a:avLst/>
          </a:prstGeom>
          <a:noFill/>
          <a:ln>
            <a:noFill/>
          </a:ln>
        </p:spPr>
        <p:txBody>
          <a:bodyPr anchorCtr="0" anchor="b" bIns="64000" lIns="0" spcFirstLastPara="1" rIns="0" wrap="square" tIns="0">
            <a:spAutoFit/>
          </a:bodyPr>
          <a:lstStyle/>
          <a:p>
            <a:pPr indent="0" lvl="0" marL="0" rtl="0" algn="l">
              <a:spcBef>
                <a:spcPts val="0"/>
              </a:spcBef>
              <a:spcAft>
                <a:spcPts val="0"/>
              </a:spcAft>
              <a:buClr>
                <a:schemeClr val="lt2"/>
              </a:buClr>
              <a:buSzPts val="1800"/>
              <a:buFont typeface="Arial"/>
              <a:buNone/>
            </a:pPr>
            <a:r>
              <a:rPr lang="en-US" sz="3600">
                <a:solidFill>
                  <a:schemeClr val="lt1"/>
                </a:solidFill>
                <a:latin typeface="Anton"/>
                <a:ea typeface="Anton"/>
                <a:cs typeface="Anton"/>
                <a:sym typeface="Anton"/>
              </a:rPr>
              <a:t>Solving Loyalty</a:t>
            </a:r>
            <a:endParaRPr sz="3600">
              <a:solidFill>
                <a:srgbClr val="888888"/>
              </a:solidFill>
              <a:latin typeface="Anton"/>
              <a:ea typeface="Anton"/>
              <a:cs typeface="Anton"/>
              <a:sym typeface="Anton"/>
            </a:endParaRPr>
          </a:p>
          <a:p>
            <a:pPr indent="0" lvl="0" marL="0" rtl="0" algn="l">
              <a:lnSpc>
                <a:spcPct val="100000"/>
              </a:lnSpc>
              <a:spcBef>
                <a:spcPts val="0"/>
              </a:spcBef>
              <a:spcAft>
                <a:spcPts val="0"/>
              </a:spcAft>
              <a:buClr>
                <a:schemeClr val="accent2"/>
              </a:buClr>
              <a:buSzPts val="1800"/>
              <a:buNone/>
            </a:pPr>
            <a:r>
              <a:rPr lang="en-US" sz="3600">
                <a:solidFill>
                  <a:schemeClr val="lt1"/>
                </a:solidFill>
                <a:latin typeface="Anton"/>
                <a:ea typeface="Anton"/>
                <a:cs typeface="Anton"/>
                <a:sym typeface="Anton"/>
              </a:rPr>
              <a:t>Binary Beast</a:t>
            </a:r>
            <a:endParaRPr sz="3600">
              <a:solidFill>
                <a:schemeClr val="lt1"/>
              </a:solidFill>
              <a:latin typeface="Anton"/>
              <a:ea typeface="Anton"/>
              <a:cs typeface="Anton"/>
              <a:sym typeface="Anton"/>
            </a:endParaRPr>
          </a:p>
        </p:txBody>
      </p:sp>
      <p:pic>
        <p:nvPicPr>
          <p:cNvPr id="122" name="Google Shape;122;p5"/>
          <p:cNvPicPr preferRelativeResize="0"/>
          <p:nvPr/>
        </p:nvPicPr>
        <p:blipFill>
          <a:blip r:embed="rId3">
            <a:alphaModFix/>
          </a:blip>
          <a:stretch>
            <a:fillRect/>
          </a:stretch>
        </p:blipFill>
        <p:spPr>
          <a:xfrm>
            <a:off x="7545326" y="130500"/>
            <a:ext cx="4395500" cy="2861800"/>
          </a:xfrm>
          <a:prstGeom prst="rect">
            <a:avLst/>
          </a:prstGeom>
          <a:noFill/>
          <a:ln cap="rnd" cmpd="sng" w="76200">
            <a:solidFill>
              <a:srgbClr val="E06666"/>
            </a:solidFill>
            <a:prstDash val="solid"/>
            <a:round/>
            <a:headEnd len="sm" w="sm" type="none"/>
            <a:tailEnd len="sm" w="sm" type="none"/>
          </a:ln>
          <a:effectLst>
            <a:reflection blurRad="0" dir="5400000" dist="95250" endA="0" endPos="33000" fadeDir="5400012" kx="0" rotWithShape="0" algn="bl" stA="70000" stPos="0" sy="-100000" ky="0"/>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27" name="Shape 127"/>
        <p:cNvGrpSpPr/>
        <p:nvPr/>
      </p:nvGrpSpPr>
      <p:grpSpPr>
        <a:xfrm>
          <a:off x="0" y="0"/>
          <a:ext cx="0" cy="0"/>
          <a:chOff x="0" y="0"/>
          <a:chExt cx="0" cy="0"/>
        </a:xfrm>
      </p:grpSpPr>
      <p:sp>
        <p:nvSpPr>
          <p:cNvPr id="128" name="Google Shape;128;g163fbd8a45e_0_10"/>
          <p:cNvSpPr txBox="1"/>
          <p:nvPr>
            <p:ph idx="1" type="body"/>
          </p:nvPr>
        </p:nvSpPr>
        <p:spPr>
          <a:xfrm>
            <a:off x="6325890" y="593532"/>
            <a:ext cx="5266800" cy="658500"/>
          </a:xfrm>
          <a:prstGeom prst="rect">
            <a:avLst/>
          </a:prstGeom>
        </p:spPr>
        <p:txBody>
          <a:bodyPr anchorCtr="0" anchor="b" bIns="64000" lIns="0" spcFirstLastPara="1" rIns="0" wrap="square" tIns="0">
            <a:noAutofit/>
          </a:bodyPr>
          <a:lstStyle/>
          <a:p>
            <a:pPr indent="0" lvl="0" marL="0" rtl="0" algn="ctr">
              <a:spcBef>
                <a:spcPts val="0"/>
              </a:spcBef>
              <a:spcAft>
                <a:spcPts val="0"/>
              </a:spcAft>
              <a:buNone/>
            </a:pPr>
            <a:r>
              <a:rPr lang="en-US">
                <a:solidFill>
                  <a:srgbClr val="FFFFFF"/>
                </a:solidFill>
                <a:latin typeface="Anton"/>
                <a:ea typeface="Anton"/>
                <a:cs typeface="Anton"/>
                <a:sym typeface="Anton"/>
              </a:rPr>
              <a:t>Situation</a:t>
            </a:r>
            <a:endParaRPr>
              <a:solidFill>
                <a:srgbClr val="FFFFFF"/>
              </a:solidFill>
              <a:latin typeface="Anton"/>
              <a:ea typeface="Anton"/>
              <a:cs typeface="Anton"/>
              <a:sym typeface="Anton"/>
            </a:endParaRPr>
          </a:p>
        </p:txBody>
      </p:sp>
      <p:sp>
        <p:nvSpPr>
          <p:cNvPr id="129" name="Google Shape;129;g163fbd8a45e_0_10"/>
          <p:cNvSpPr txBox="1"/>
          <p:nvPr>
            <p:ph idx="2" type="body"/>
          </p:nvPr>
        </p:nvSpPr>
        <p:spPr>
          <a:xfrm>
            <a:off x="6325900" y="1637575"/>
            <a:ext cx="5266800" cy="4164300"/>
          </a:xfrm>
          <a:prstGeom prst="rect">
            <a:avLst/>
          </a:prstGeom>
          <a:solidFill>
            <a:srgbClr val="FFFFFF"/>
          </a:solidFill>
        </p:spPr>
        <p:txBody>
          <a:bodyPr anchorCtr="0" anchor="ctr" bIns="0" lIns="0" spcFirstLastPara="1" rIns="0" wrap="square" tIns="0">
            <a:noAutofit/>
          </a:bodyPr>
          <a:lstStyle/>
          <a:p>
            <a:pPr indent="0" lvl="0" marL="0" rtl="0" algn="ctr">
              <a:lnSpc>
                <a:spcPct val="115000"/>
              </a:lnSpc>
              <a:spcBef>
                <a:spcPts val="0"/>
              </a:spcBef>
              <a:spcAft>
                <a:spcPts val="0"/>
              </a:spcAft>
              <a:buNone/>
            </a:pPr>
            <a:r>
              <a:rPr b="1" lang="en-US" sz="2100">
                <a:solidFill>
                  <a:srgbClr val="E06666"/>
                </a:solidFill>
              </a:rPr>
              <a:t>Only ½</a:t>
            </a:r>
            <a:r>
              <a:rPr b="1" lang="en-US" sz="2100">
                <a:solidFill>
                  <a:srgbClr val="888888"/>
                </a:solidFill>
              </a:rPr>
              <a:t> of the people on American Airlines flights are AAdvantage Members</a:t>
            </a:r>
            <a:endParaRPr b="1" sz="2100">
              <a:solidFill>
                <a:srgbClr val="888888"/>
              </a:solidFill>
            </a:endParaRPr>
          </a:p>
          <a:p>
            <a:pPr indent="0" lvl="0" marL="0" rtl="0" algn="ctr">
              <a:lnSpc>
                <a:spcPct val="115000"/>
              </a:lnSpc>
              <a:spcBef>
                <a:spcPts val="0"/>
              </a:spcBef>
              <a:spcAft>
                <a:spcPts val="0"/>
              </a:spcAft>
              <a:buNone/>
            </a:pPr>
            <a:r>
              <a:t/>
            </a:r>
            <a:endParaRPr b="1" sz="2100">
              <a:solidFill>
                <a:srgbClr val="888888"/>
              </a:solidFill>
            </a:endParaRPr>
          </a:p>
          <a:p>
            <a:pPr indent="0" lvl="0" marL="0" rtl="0" algn="ctr">
              <a:lnSpc>
                <a:spcPct val="115000"/>
              </a:lnSpc>
              <a:spcBef>
                <a:spcPts val="0"/>
              </a:spcBef>
              <a:spcAft>
                <a:spcPts val="0"/>
              </a:spcAft>
              <a:buNone/>
            </a:pPr>
            <a:r>
              <a:rPr b="1" lang="en-US" sz="2100">
                <a:solidFill>
                  <a:srgbClr val="E06666"/>
                </a:solidFill>
              </a:rPr>
              <a:t>Lack of Awareness and Understanding</a:t>
            </a:r>
            <a:r>
              <a:rPr b="1" lang="en-US" sz="2100">
                <a:solidFill>
                  <a:srgbClr val="888888"/>
                </a:solidFill>
              </a:rPr>
              <a:t> about the Loyalty Program and its benefits</a:t>
            </a:r>
            <a:endParaRPr b="1" sz="2100">
              <a:solidFill>
                <a:srgbClr val="888888"/>
              </a:solidFill>
            </a:endParaRPr>
          </a:p>
          <a:p>
            <a:pPr indent="-361950" lvl="0" marL="457200" rtl="0" algn="l">
              <a:lnSpc>
                <a:spcPct val="115000"/>
              </a:lnSpc>
              <a:spcBef>
                <a:spcPts val="0"/>
              </a:spcBef>
              <a:spcAft>
                <a:spcPts val="0"/>
              </a:spcAft>
              <a:buClr>
                <a:schemeClr val="lt1"/>
              </a:buClr>
              <a:buSzPts val="2100"/>
              <a:buChar char="●"/>
            </a:pPr>
            <a:r>
              <a:t/>
            </a:r>
            <a:endParaRPr b="1" sz="2100">
              <a:solidFill>
                <a:schemeClr val="lt1"/>
              </a:solidFill>
            </a:endParaRPr>
          </a:p>
          <a:p>
            <a:pPr indent="0" lvl="0" marL="0" rtl="0" algn="l">
              <a:spcBef>
                <a:spcPts val="1500"/>
              </a:spcBef>
              <a:spcAft>
                <a:spcPts val="0"/>
              </a:spcAft>
              <a:buNone/>
            </a:pPr>
            <a:r>
              <a:t/>
            </a:r>
            <a:endParaRPr/>
          </a:p>
        </p:txBody>
      </p:sp>
      <p:sp>
        <p:nvSpPr>
          <p:cNvPr id="130" name="Google Shape;130;g163fbd8a45e_0_10"/>
          <p:cNvSpPr txBox="1"/>
          <p:nvPr>
            <p:ph idx="3" type="body"/>
          </p:nvPr>
        </p:nvSpPr>
        <p:spPr>
          <a:xfrm>
            <a:off x="458718" y="593532"/>
            <a:ext cx="5266800" cy="658500"/>
          </a:xfrm>
          <a:prstGeom prst="rect">
            <a:avLst/>
          </a:prstGeom>
        </p:spPr>
        <p:txBody>
          <a:bodyPr anchorCtr="0" anchor="b" bIns="64000" lIns="0" spcFirstLastPara="1" rIns="0" wrap="square" tIns="0">
            <a:noAutofit/>
          </a:bodyPr>
          <a:lstStyle/>
          <a:p>
            <a:pPr indent="0" lvl="0" marL="0" rtl="0" algn="ctr">
              <a:spcBef>
                <a:spcPts val="0"/>
              </a:spcBef>
              <a:spcAft>
                <a:spcPts val="0"/>
              </a:spcAft>
              <a:buNone/>
            </a:pPr>
            <a:r>
              <a:rPr lang="en-US">
                <a:solidFill>
                  <a:srgbClr val="FFFFFF"/>
                </a:solidFill>
                <a:latin typeface="Anton"/>
                <a:ea typeface="Anton"/>
                <a:cs typeface="Anton"/>
                <a:sym typeface="Anton"/>
              </a:rPr>
              <a:t>Key Question</a:t>
            </a:r>
            <a:endParaRPr>
              <a:solidFill>
                <a:srgbClr val="FFFFFF"/>
              </a:solidFill>
            </a:endParaRPr>
          </a:p>
        </p:txBody>
      </p:sp>
      <p:sp>
        <p:nvSpPr>
          <p:cNvPr id="131" name="Google Shape;131;g163fbd8a45e_0_10"/>
          <p:cNvSpPr txBox="1"/>
          <p:nvPr>
            <p:ph idx="4" type="body"/>
          </p:nvPr>
        </p:nvSpPr>
        <p:spPr>
          <a:xfrm>
            <a:off x="458725" y="1637575"/>
            <a:ext cx="5328000" cy="4133700"/>
          </a:xfrm>
          <a:prstGeom prst="rect">
            <a:avLst/>
          </a:prstGeom>
          <a:solidFill>
            <a:srgbClr val="FFFFFF"/>
          </a:solidFill>
        </p:spPr>
        <p:txBody>
          <a:bodyPr anchorCtr="0" anchor="ctr" bIns="0" lIns="0" spcFirstLastPara="1" rIns="0" wrap="square" tIns="0">
            <a:noAutofit/>
          </a:bodyPr>
          <a:lstStyle/>
          <a:p>
            <a:pPr indent="0" lvl="0" marL="0" rtl="0" algn="ctr">
              <a:spcBef>
                <a:spcPts val="1500"/>
              </a:spcBef>
              <a:spcAft>
                <a:spcPts val="0"/>
              </a:spcAft>
              <a:buNone/>
            </a:pPr>
            <a:r>
              <a:rPr b="1" lang="en-US" sz="2600">
                <a:solidFill>
                  <a:srgbClr val="888888"/>
                </a:solidFill>
              </a:rPr>
              <a:t>How might we </a:t>
            </a:r>
            <a:r>
              <a:rPr b="1" lang="en-US" sz="2600">
                <a:solidFill>
                  <a:srgbClr val="E06666"/>
                </a:solidFill>
              </a:rPr>
              <a:t>drive</a:t>
            </a:r>
            <a:r>
              <a:rPr b="1" lang="en-US" sz="2600">
                <a:solidFill>
                  <a:srgbClr val="E06666"/>
                </a:solidFill>
              </a:rPr>
              <a:t> non-AAdvantage member customers to effortlessly enroll in the program</a:t>
            </a:r>
            <a:r>
              <a:rPr b="1" lang="en-US" sz="2600">
                <a:solidFill>
                  <a:srgbClr val="888888"/>
                </a:solidFill>
              </a:rPr>
              <a:t> without causing friction in the operation?</a:t>
            </a:r>
            <a:endParaRPr b="1" sz="2600">
              <a:solidFill>
                <a:srgbClr val="88888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36" name="Shape 136"/>
        <p:cNvGrpSpPr/>
        <p:nvPr/>
      </p:nvGrpSpPr>
      <p:grpSpPr>
        <a:xfrm>
          <a:off x="0" y="0"/>
          <a:ext cx="0" cy="0"/>
          <a:chOff x="0" y="0"/>
          <a:chExt cx="0" cy="0"/>
        </a:xfrm>
      </p:grpSpPr>
      <p:sp>
        <p:nvSpPr>
          <p:cNvPr id="137" name="Google Shape;137;g14264839b31_0_1"/>
          <p:cNvSpPr txBox="1"/>
          <p:nvPr>
            <p:ph type="title"/>
          </p:nvPr>
        </p:nvSpPr>
        <p:spPr>
          <a:xfrm>
            <a:off x="727074" y="2032000"/>
            <a:ext cx="4801200" cy="2521800"/>
          </a:xfrm>
          <a:prstGeom prst="rect">
            <a:avLst/>
          </a:prstGeom>
          <a:noFill/>
          <a:ln>
            <a:noFill/>
          </a:ln>
        </p:spPr>
        <p:txBody>
          <a:bodyPr anchorCtr="0" anchor="ctr" bIns="0" lIns="0" spcFirstLastPara="1" rIns="0" wrap="square" tIns="0">
            <a:noAutofit/>
          </a:bodyPr>
          <a:lstStyle/>
          <a:p>
            <a:pPr indent="457200" lvl="0" marL="914400" rtl="0" algn="l">
              <a:lnSpc>
                <a:spcPct val="100000"/>
              </a:lnSpc>
              <a:spcBef>
                <a:spcPts val="0"/>
              </a:spcBef>
              <a:spcAft>
                <a:spcPts val="0"/>
              </a:spcAft>
              <a:buSzPts val="3200"/>
              <a:buNone/>
            </a:pPr>
            <a:r>
              <a:rPr lang="en-US">
                <a:solidFill>
                  <a:schemeClr val="accent2"/>
                </a:solidFill>
                <a:latin typeface="Anton"/>
                <a:ea typeface="Anton"/>
                <a:cs typeface="Anton"/>
                <a:sym typeface="Anton"/>
              </a:rPr>
              <a:t>Our</a:t>
            </a:r>
            <a:endParaRPr>
              <a:solidFill>
                <a:schemeClr val="accent2"/>
              </a:solidFill>
              <a:latin typeface="Anton"/>
              <a:ea typeface="Anton"/>
              <a:cs typeface="Anton"/>
              <a:sym typeface="Anton"/>
            </a:endParaRPr>
          </a:p>
          <a:p>
            <a:pPr indent="457200" lvl="0" marL="914400" rtl="0" algn="l">
              <a:lnSpc>
                <a:spcPct val="100000"/>
              </a:lnSpc>
              <a:spcBef>
                <a:spcPts val="0"/>
              </a:spcBef>
              <a:spcAft>
                <a:spcPts val="0"/>
              </a:spcAft>
              <a:buSzPts val="3200"/>
              <a:buNone/>
            </a:pPr>
            <a:r>
              <a:rPr lang="en-US">
                <a:solidFill>
                  <a:schemeClr val="accent2"/>
                </a:solidFill>
                <a:latin typeface="Anton"/>
                <a:ea typeface="Anton"/>
                <a:cs typeface="Anton"/>
                <a:sym typeface="Anton"/>
              </a:rPr>
              <a:t>Solution</a:t>
            </a:r>
            <a:endParaRPr>
              <a:solidFill>
                <a:schemeClr val="accent2"/>
              </a:solidFill>
              <a:latin typeface="Anton"/>
              <a:ea typeface="Anton"/>
              <a:cs typeface="Anton"/>
              <a:sym typeface="Anton"/>
            </a:endParaRPr>
          </a:p>
        </p:txBody>
      </p:sp>
      <p:sp>
        <p:nvSpPr>
          <p:cNvPr id="138" name="Google Shape;138;g14264839b31_0_1"/>
          <p:cNvSpPr txBox="1"/>
          <p:nvPr>
            <p:ph idx="2" type="body"/>
          </p:nvPr>
        </p:nvSpPr>
        <p:spPr>
          <a:xfrm>
            <a:off x="6454600" y="1471275"/>
            <a:ext cx="5256300" cy="3405300"/>
          </a:xfrm>
          <a:prstGeom prst="rect">
            <a:avLst/>
          </a:prstGeom>
          <a:solidFill>
            <a:srgbClr val="FFFFFF"/>
          </a:solidFill>
          <a:ln cap="flat" cmpd="sng" w="9525">
            <a:solidFill>
              <a:schemeClr val="lt2"/>
            </a:solidFill>
            <a:prstDash val="solid"/>
            <a:round/>
            <a:headEnd len="sm" w="sm" type="none"/>
            <a:tailEnd len="sm" w="sm" type="none"/>
          </a:ln>
        </p:spPr>
        <p:txBody>
          <a:bodyPr anchorCtr="0" anchor="ctr" bIns="0" lIns="0" spcFirstLastPara="1" rIns="0" wrap="square" tIns="0">
            <a:noAutofit/>
          </a:bodyPr>
          <a:lstStyle/>
          <a:p>
            <a:pPr indent="0" lvl="0" marL="0" rtl="0" algn="l">
              <a:lnSpc>
                <a:spcPct val="100000"/>
              </a:lnSpc>
              <a:spcBef>
                <a:spcPts val="1500"/>
              </a:spcBef>
              <a:spcAft>
                <a:spcPts val="0"/>
              </a:spcAft>
              <a:buSzPts val="1800"/>
              <a:buNone/>
            </a:pPr>
            <a:r>
              <a:t/>
            </a:r>
            <a:endParaRPr b="1" sz="3100">
              <a:solidFill>
                <a:schemeClr val="dk2"/>
              </a:solidFill>
              <a:latin typeface="Anton"/>
              <a:ea typeface="Anton"/>
              <a:cs typeface="Anton"/>
              <a:sym typeface="Anton"/>
            </a:endParaRPr>
          </a:p>
          <a:p>
            <a:pPr indent="0" lvl="0" marL="0" rtl="0" algn="l">
              <a:lnSpc>
                <a:spcPct val="100000"/>
              </a:lnSpc>
              <a:spcBef>
                <a:spcPts val="1500"/>
              </a:spcBef>
              <a:spcAft>
                <a:spcPts val="0"/>
              </a:spcAft>
              <a:buSzPts val="1800"/>
              <a:buNone/>
            </a:pPr>
            <a:r>
              <a:t/>
            </a:r>
            <a:endParaRPr b="1" sz="100">
              <a:latin typeface="Anton"/>
              <a:ea typeface="Anton"/>
              <a:cs typeface="Anton"/>
              <a:sym typeface="Anton"/>
            </a:endParaRPr>
          </a:p>
          <a:p>
            <a:pPr indent="0" lvl="0" marL="0" rtl="0" algn="ctr">
              <a:lnSpc>
                <a:spcPct val="100000"/>
              </a:lnSpc>
              <a:spcBef>
                <a:spcPts val="0"/>
              </a:spcBef>
              <a:spcAft>
                <a:spcPts val="0"/>
              </a:spcAft>
              <a:buNone/>
            </a:pPr>
            <a:r>
              <a:rPr b="1" lang="en-US" sz="2600">
                <a:solidFill>
                  <a:srgbClr val="888888"/>
                </a:solidFill>
              </a:rPr>
              <a:t>An app that increases </a:t>
            </a:r>
            <a:r>
              <a:rPr b="1" lang="en-US" sz="2600">
                <a:solidFill>
                  <a:srgbClr val="888888"/>
                </a:solidFill>
              </a:rPr>
              <a:t>enrollment</a:t>
            </a:r>
            <a:r>
              <a:rPr b="1" lang="en-US" sz="2600">
                <a:solidFill>
                  <a:srgbClr val="888888"/>
                </a:solidFill>
              </a:rPr>
              <a:t> in the Loyalty AAdvantage program through a </a:t>
            </a:r>
            <a:r>
              <a:rPr b="1" lang="en-US" sz="2600">
                <a:solidFill>
                  <a:srgbClr val="E06666"/>
                </a:solidFill>
              </a:rPr>
              <a:t>refer a friend incentive system</a:t>
            </a:r>
            <a:endParaRPr sz="2700">
              <a:solidFill>
                <a:srgbClr val="E06666"/>
              </a:solidFill>
            </a:endParaRPr>
          </a:p>
          <a:p>
            <a:pPr indent="0" lvl="0" marL="0" rtl="0" algn="l">
              <a:lnSpc>
                <a:spcPct val="100000"/>
              </a:lnSpc>
              <a:spcBef>
                <a:spcPts val="0"/>
              </a:spcBef>
              <a:spcAft>
                <a:spcPts val="0"/>
              </a:spcAft>
              <a:buNone/>
            </a:pPr>
            <a:r>
              <a:t/>
            </a:r>
            <a:endParaRPr sz="2100"/>
          </a:p>
        </p:txBody>
      </p:sp>
      <p:pic>
        <p:nvPicPr>
          <p:cNvPr id="139" name="Google Shape;139;g14264839b31_0_1"/>
          <p:cNvPicPr preferRelativeResize="0"/>
          <p:nvPr/>
        </p:nvPicPr>
        <p:blipFill rotWithShape="1">
          <a:blip r:embed="rId3">
            <a:alphaModFix/>
          </a:blip>
          <a:srcRect b="8964" l="-148683" r="115669" t="-41979"/>
          <a:stretch/>
        </p:blipFill>
        <p:spPr>
          <a:xfrm>
            <a:off x="-2048820" y="3053354"/>
            <a:ext cx="2775900" cy="3049800"/>
          </a:xfrm>
          <a:prstGeom prst="rect">
            <a:avLst/>
          </a:prstGeom>
          <a:noFill/>
          <a:ln>
            <a:noFill/>
          </a:ln>
        </p:spPr>
      </p:pic>
      <p:sp>
        <p:nvSpPr>
          <p:cNvPr id="140" name="Google Shape;140;g14264839b31_0_1"/>
          <p:cNvSpPr txBox="1"/>
          <p:nvPr/>
        </p:nvSpPr>
        <p:spPr>
          <a:xfrm>
            <a:off x="6858000" y="367825"/>
            <a:ext cx="4485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000">
                <a:solidFill>
                  <a:srgbClr val="FFFFFF"/>
                </a:solidFill>
                <a:latin typeface="Anton"/>
                <a:ea typeface="Anton"/>
                <a:cs typeface="Anton"/>
                <a:sym typeface="Anton"/>
              </a:rPr>
              <a:t>Buddy AAdvantage</a:t>
            </a:r>
            <a:endParaRPr sz="4000">
              <a:solidFill>
                <a:srgbClr val="FFFFFF"/>
              </a:solidFill>
              <a:latin typeface="Anton"/>
              <a:ea typeface="Anton"/>
              <a:cs typeface="Anton"/>
              <a:sym typeface="Anto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4" name="Shape 144"/>
        <p:cNvGrpSpPr/>
        <p:nvPr/>
      </p:nvGrpSpPr>
      <p:grpSpPr>
        <a:xfrm>
          <a:off x="0" y="0"/>
          <a:ext cx="0" cy="0"/>
          <a:chOff x="0" y="0"/>
          <a:chExt cx="0" cy="0"/>
        </a:xfrm>
      </p:grpSpPr>
      <p:sp>
        <p:nvSpPr>
          <p:cNvPr id="145" name="Google Shape;145;g14242400d11_1_14"/>
          <p:cNvSpPr txBox="1"/>
          <p:nvPr>
            <p:ph type="title"/>
          </p:nvPr>
        </p:nvSpPr>
        <p:spPr>
          <a:xfrm>
            <a:off x="972600" y="1758200"/>
            <a:ext cx="10251300" cy="5388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accent1"/>
              </a:buClr>
              <a:buSzPts val="3200"/>
              <a:buFont typeface="Times New Roman"/>
              <a:buNone/>
            </a:pPr>
            <a:r>
              <a:rPr lang="en-US">
                <a:latin typeface="Anton"/>
                <a:ea typeface="Anton"/>
                <a:cs typeface="Anton"/>
                <a:sym typeface="Anton"/>
              </a:rPr>
              <a:t>Takeaways </a:t>
            </a:r>
            <a:endParaRPr>
              <a:latin typeface="Anton"/>
              <a:ea typeface="Anton"/>
              <a:cs typeface="Anton"/>
              <a:sym typeface="Anton"/>
            </a:endParaRPr>
          </a:p>
        </p:txBody>
      </p:sp>
      <p:grpSp>
        <p:nvGrpSpPr>
          <p:cNvPr id="146" name="Google Shape;146;g14242400d11_1_14"/>
          <p:cNvGrpSpPr/>
          <p:nvPr/>
        </p:nvGrpSpPr>
        <p:grpSpPr>
          <a:xfrm>
            <a:off x="4346584" y="2353437"/>
            <a:ext cx="3496587" cy="3458719"/>
            <a:chOff x="4346584" y="2428920"/>
            <a:chExt cx="3496587" cy="3458719"/>
          </a:xfrm>
        </p:grpSpPr>
        <p:sp>
          <p:nvSpPr>
            <p:cNvPr id="147" name="Google Shape;147;g14242400d11_1_14"/>
            <p:cNvSpPr/>
            <p:nvPr/>
          </p:nvSpPr>
          <p:spPr>
            <a:xfrm>
              <a:off x="6063319" y="4137241"/>
              <a:ext cx="1779852" cy="1750398"/>
            </a:xfrm>
            <a:custGeom>
              <a:rect b="b" l="l" r="r" t="t"/>
              <a:pathLst>
                <a:path extrusionOk="0" h="308" w="312">
                  <a:moveTo>
                    <a:pt x="185" y="308"/>
                  </a:moveTo>
                  <a:cubicBezTo>
                    <a:pt x="185" y="308"/>
                    <a:pt x="185" y="308"/>
                    <a:pt x="185" y="308"/>
                  </a:cubicBezTo>
                  <a:cubicBezTo>
                    <a:pt x="151" y="308"/>
                    <a:pt x="119" y="295"/>
                    <a:pt x="95" y="271"/>
                  </a:cubicBezTo>
                  <a:cubicBezTo>
                    <a:pt x="71" y="247"/>
                    <a:pt x="64" y="228"/>
                    <a:pt x="49" y="184"/>
                  </a:cubicBezTo>
                  <a:cubicBezTo>
                    <a:pt x="44" y="164"/>
                    <a:pt x="38" y="144"/>
                    <a:pt x="33" y="124"/>
                  </a:cubicBezTo>
                  <a:cubicBezTo>
                    <a:pt x="22" y="85"/>
                    <a:pt x="11" y="45"/>
                    <a:pt x="2" y="5"/>
                  </a:cubicBezTo>
                  <a:cubicBezTo>
                    <a:pt x="0" y="0"/>
                    <a:pt x="0" y="0"/>
                    <a:pt x="0" y="0"/>
                  </a:cubicBezTo>
                  <a:cubicBezTo>
                    <a:pt x="191" y="50"/>
                    <a:pt x="191" y="50"/>
                    <a:pt x="191" y="50"/>
                  </a:cubicBezTo>
                  <a:cubicBezTo>
                    <a:pt x="236" y="64"/>
                    <a:pt x="251" y="69"/>
                    <a:pt x="274" y="92"/>
                  </a:cubicBezTo>
                  <a:cubicBezTo>
                    <a:pt x="298" y="116"/>
                    <a:pt x="312" y="148"/>
                    <a:pt x="312" y="182"/>
                  </a:cubicBezTo>
                  <a:cubicBezTo>
                    <a:pt x="312" y="216"/>
                    <a:pt x="299" y="247"/>
                    <a:pt x="275" y="271"/>
                  </a:cubicBezTo>
                  <a:cubicBezTo>
                    <a:pt x="251" y="295"/>
                    <a:pt x="219" y="308"/>
                    <a:pt x="185" y="308"/>
                  </a:cubicBezTo>
                  <a:close/>
                  <a:moveTo>
                    <a:pt x="9" y="9"/>
                  </a:moveTo>
                  <a:cubicBezTo>
                    <a:pt x="18" y="47"/>
                    <a:pt x="28" y="85"/>
                    <a:pt x="39" y="123"/>
                  </a:cubicBezTo>
                  <a:cubicBezTo>
                    <a:pt x="44" y="142"/>
                    <a:pt x="50" y="162"/>
                    <a:pt x="55" y="182"/>
                  </a:cubicBezTo>
                  <a:cubicBezTo>
                    <a:pt x="70" y="227"/>
                    <a:pt x="77" y="244"/>
                    <a:pt x="99" y="267"/>
                  </a:cubicBezTo>
                  <a:cubicBezTo>
                    <a:pt x="122" y="289"/>
                    <a:pt x="153" y="302"/>
                    <a:pt x="185" y="302"/>
                  </a:cubicBezTo>
                  <a:cubicBezTo>
                    <a:pt x="185" y="302"/>
                    <a:pt x="185" y="302"/>
                    <a:pt x="185" y="302"/>
                  </a:cubicBezTo>
                  <a:cubicBezTo>
                    <a:pt x="217" y="302"/>
                    <a:pt x="248" y="290"/>
                    <a:pt x="270" y="267"/>
                  </a:cubicBezTo>
                  <a:cubicBezTo>
                    <a:pt x="293" y="244"/>
                    <a:pt x="306" y="214"/>
                    <a:pt x="306" y="182"/>
                  </a:cubicBezTo>
                  <a:cubicBezTo>
                    <a:pt x="306" y="150"/>
                    <a:pt x="293" y="119"/>
                    <a:pt x="270" y="97"/>
                  </a:cubicBezTo>
                  <a:cubicBezTo>
                    <a:pt x="247" y="74"/>
                    <a:pt x="234" y="69"/>
                    <a:pt x="189" y="56"/>
                  </a:cubicBezTo>
                  <a:lnTo>
                    <a:pt x="9" y="9"/>
                  </a:lnTo>
                  <a:close/>
                </a:path>
              </a:pathLst>
            </a:custGeom>
            <a:solidFill>
              <a:srgbClr val="75737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48" name="Google Shape;148;g14242400d11_1_14"/>
            <p:cNvSpPr/>
            <p:nvPr/>
          </p:nvSpPr>
          <p:spPr>
            <a:xfrm>
              <a:off x="4346584" y="4130929"/>
              <a:ext cx="1763021" cy="1756710"/>
            </a:xfrm>
            <a:custGeom>
              <a:rect b="b" l="l" r="r" t="t"/>
              <a:pathLst>
                <a:path extrusionOk="0" h="309" w="309">
                  <a:moveTo>
                    <a:pt x="128" y="309"/>
                  </a:moveTo>
                  <a:cubicBezTo>
                    <a:pt x="128" y="309"/>
                    <a:pt x="128" y="309"/>
                    <a:pt x="128" y="309"/>
                  </a:cubicBezTo>
                  <a:cubicBezTo>
                    <a:pt x="94" y="309"/>
                    <a:pt x="62" y="296"/>
                    <a:pt x="38" y="272"/>
                  </a:cubicBezTo>
                  <a:cubicBezTo>
                    <a:pt x="14" y="248"/>
                    <a:pt x="0" y="216"/>
                    <a:pt x="0" y="182"/>
                  </a:cubicBezTo>
                  <a:cubicBezTo>
                    <a:pt x="0" y="148"/>
                    <a:pt x="13" y="117"/>
                    <a:pt x="37" y="93"/>
                  </a:cubicBezTo>
                  <a:cubicBezTo>
                    <a:pt x="61" y="69"/>
                    <a:pt x="80" y="62"/>
                    <a:pt x="124" y="47"/>
                  </a:cubicBezTo>
                  <a:cubicBezTo>
                    <a:pt x="144" y="42"/>
                    <a:pt x="164" y="37"/>
                    <a:pt x="184" y="32"/>
                  </a:cubicBezTo>
                  <a:cubicBezTo>
                    <a:pt x="223" y="21"/>
                    <a:pt x="264" y="10"/>
                    <a:pt x="304" y="1"/>
                  </a:cubicBezTo>
                  <a:cubicBezTo>
                    <a:pt x="309" y="0"/>
                    <a:pt x="309" y="0"/>
                    <a:pt x="309" y="0"/>
                  </a:cubicBezTo>
                  <a:cubicBezTo>
                    <a:pt x="259" y="189"/>
                    <a:pt x="259" y="189"/>
                    <a:pt x="259" y="189"/>
                  </a:cubicBezTo>
                  <a:cubicBezTo>
                    <a:pt x="246" y="235"/>
                    <a:pt x="241" y="249"/>
                    <a:pt x="217" y="272"/>
                  </a:cubicBezTo>
                  <a:cubicBezTo>
                    <a:pt x="217" y="272"/>
                    <a:pt x="217" y="272"/>
                    <a:pt x="217" y="272"/>
                  </a:cubicBezTo>
                  <a:cubicBezTo>
                    <a:pt x="194" y="296"/>
                    <a:pt x="162" y="309"/>
                    <a:pt x="128" y="309"/>
                  </a:cubicBezTo>
                  <a:close/>
                  <a:moveTo>
                    <a:pt x="300" y="8"/>
                  </a:moveTo>
                  <a:cubicBezTo>
                    <a:pt x="262" y="17"/>
                    <a:pt x="223" y="27"/>
                    <a:pt x="186" y="37"/>
                  </a:cubicBezTo>
                  <a:cubicBezTo>
                    <a:pt x="166" y="43"/>
                    <a:pt x="146" y="48"/>
                    <a:pt x="126" y="53"/>
                  </a:cubicBezTo>
                  <a:cubicBezTo>
                    <a:pt x="81" y="68"/>
                    <a:pt x="64" y="75"/>
                    <a:pt x="41" y="97"/>
                  </a:cubicBezTo>
                  <a:cubicBezTo>
                    <a:pt x="19" y="120"/>
                    <a:pt x="6" y="150"/>
                    <a:pt x="6" y="182"/>
                  </a:cubicBezTo>
                  <a:cubicBezTo>
                    <a:pt x="6" y="214"/>
                    <a:pt x="19" y="245"/>
                    <a:pt x="42" y="268"/>
                  </a:cubicBezTo>
                  <a:cubicBezTo>
                    <a:pt x="65" y="290"/>
                    <a:pt x="95" y="303"/>
                    <a:pt x="128" y="303"/>
                  </a:cubicBezTo>
                  <a:cubicBezTo>
                    <a:pt x="128" y="303"/>
                    <a:pt x="128" y="303"/>
                    <a:pt x="128" y="303"/>
                  </a:cubicBezTo>
                  <a:cubicBezTo>
                    <a:pt x="160" y="303"/>
                    <a:pt x="190" y="291"/>
                    <a:pt x="213" y="268"/>
                  </a:cubicBezTo>
                  <a:cubicBezTo>
                    <a:pt x="213" y="268"/>
                    <a:pt x="213" y="268"/>
                    <a:pt x="213" y="268"/>
                  </a:cubicBezTo>
                  <a:cubicBezTo>
                    <a:pt x="236" y="245"/>
                    <a:pt x="240" y="232"/>
                    <a:pt x="253" y="188"/>
                  </a:cubicBezTo>
                  <a:lnTo>
                    <a:pt x="300" y="8"/>
                  </a:lnTo>
                  <a:close/>
                </a:path>
              </a:pathLst>
            </a:custGeom>
            <a:solidFill>
              <a:srgbClr val="75737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49" name="Google Shape;149;g14242400d11_1_14"/>
            <p:cNvSpPr/>
            <p:nvPr/>
          </p:nvSpPr>
          <p:spPr>
            <a:xfrm>
              <a:off x="4346584" y="2428920"/>
              <a:ext cx="1773540" cy="1741983"/>
            </a:xfrm>
            <a:custGeom>
              <a:rect b="b" l="l" r="r" t="t"/>
              <a:pathLst>
                <a:path extrusionOk="0" h="307" w="311">
                  <a:moveTo>
                    <a:pt x="311" y="307"/>
                  </a:moveTo>
                  <a:cubicBezTo>
                    <a:pt x="121" y="258"/>
                    <a:pt x="121" y="258"/>
                    <a:pt x="121" y="258"/>
                  </a:cubicBezTo>
                  <a:cubicBezTo>
                    <a:pt x="75" y="244"/>
                    <a:pt x="61" y="240"/>
                    <a:pt x="38" y="216"/>
                  </a:cubicBezTo>
                  <a:cubicBezTo>
                    <a:pt x="38" y="216"/>
                    <a:pt x="38" y="216"/>
                    <a:pt x="38" y="216"/>
                  </a:cubicBezTo>
                  <a:cubicBezTo>
                    <a:pt x="14" y="192"/>
                    <a:pt x="0" y="160"/>
                    <a:pt x="1" y="127"/>
                  </a:cubicBezTo>
                  <a:cubicBezTo>
                    <a:pt x="1" y="93"/>
                    <a:pt x="14" y="61"/>
                    <a:pt x="38" y="37"/>
                  </a:cubicBezTo>
                  <a:cubicBezTo>
                    <a:pt x="62" y="13"/>
                    <a:pt x="94" y="0"/>
                    <a:pt x="128" y="0"/>
                  </a:cubicBezTo>
                  <a:cubicBezTo>
                    <a:pt x="128" y="0"/>
                    <a:pt x="128" y="0"/>
                    <a:pt x="128" y="0"/>
                  </a:cubicBezTo>
                  <a:cubicBezTo>
                    <a:pt x="162" y="0"/>
                    <a:pt x="194" y="13"/>
                    <a:pt x="218" y="37"/>
                  </a:cubicBezTo>
                  <a:cubicBezTo>
                    <a:pt x="241" y="60"/>
                    <a:pt x="248" y="79"/>
                    <a:pt x="263" y="123"/>
                  </a:cubicBezTo>
                  <a:cubicBezTo>
                    <a:pt x="269" y="143"/>
                    <a:pt x="274" y="163"/>
                    <a:pt x="279" y="183"/>
                  </a:cubicBezTo>
                  <a:cubicBezTo>
                    <a:pt x="290" y="222"/>
                    <a:pt x="301" y="262"/>
                    <a:pt x="310" y="302"/>
                  </a:cubicBezTo>
                  <a:lnTo>
                    <a:pt x="311" y="307"/>
                  </a:lnTo>
                  <a:close/>
                  <a:moveTo>
                    <a:pt x="42" y="212"/>
                  </a:moveTo>
                  <a:cubicBezTo>
                    <a:pt x="64" y="234"/>
                    <a:pt x="78" y="239"/>
                    <a:pt x="123" y="252"/>
                  </a:cubicBezTo>
                  <a:cubicBezTo>
                    <a:pt x="303" y="299"/>
                    <a:pt x="303" y="299"/>
                    <a:pt x="303" y="299"/>
                  </a:cubicBezTo>
                  <a:cubicBezTo>
                    <a:pt x="294" y="260"/>
                    <a:pt x="284" y="222"/>
                    <a:pt x="273" y="184"/>
                  </a:cubicBezTo>
                  <a:cubicBezTo>
                    <a:pt x="268" y="165"/>
                    <a:pt x="263" y="145"/>
                    <a:pt x="257" y="125"/>
                  </a:cubicBezTo>
                  <a:cubicBezTo>
                    <a:pt x="242" y="80"/>
                    <a:pt x="236" y="63"/>
                    <a:pt x="213" y="41"/>
                  </a:cubicBezTo>
                  <a:cubicBezTo>
                    <a:pt x="191" y="18"/>
                    <a:pt x="160" y="6"/>
                    <a:pt x="128" y="6"/>
                  </a:cubicBezTo>
                  <a:cubicBezTo>
                    <a:pt x="128" y="6"/>
                    <a:pt x="128" y="6"/>
                    <a:pt x="128" y="6"/>
                  </a:cubicBezTo>
                  <a:cubicBezTo>
                    <a:pt x="96" y="6"/>
                    <a:pt x="65" y="19"/>
                    <a:pt x="42" y="41"/>
                  </a:cubicBezTo>
                  <a:cubicBezTo>
                    <a:pt x="19" y="64"/>
                    <a:pt x="7" y="94"/>
                    <a:pt x="7" y="127"/>
                  </a:cubicBezTo>
                  <a:cubicBezTo>
                    <a:pt x="7" y="159"/>
                    <a:pt x="19" y="189"/>
                    <a:pt x="42" y="212"/>
                  </a:cubicBezTo>
                  <a:close/>
                </a:path>
              </a:pathLst>
            </a:custGeom>
            <a:solidFill>
              <a:srgbClr val="75737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50" name="Google Shape;150;g14242400d11_1_14"/>
            <p:cNvSpPr/>
            <p:nvPr/>
          </p:nvSpPr>
          <p:spPr>
            <a:xfrm>
              <a:off x="6063319" y="2428920"/>
              <a:ext cx="1773540" cy="1741983"/>
            </a:xfrm>
            <a:custGeom>
              <a:rect b="b" l="l" r="r" t="t"/>
              <a:pathLst>
                <a:path extrusionOk="0" h="307" w="311">
                  <a:moveTo>
                    <a:pt x="0" y="307"/>
                  </a:moveTo>
                  <a:cubicBezTo>
                    <a:pt x="1" y="302"/>
                    <a:pt x="1" y="302"/>
                    <a:pt x="1" y="302"/>
                  </a:cubicBezTo>
                  <a:cubicBezTo>
                    <a:pt x="11" y="262"/>
                    <a:pt x="22" y="222"/>
                    <a:pt x="32" y="183"/>
                  </a:cubicBezTo>
                  <a:cubicBezTo>
                    <a:pt x="37" y="163"/>
                    <a:pt x="43" y="143"/>
                    <a:pt x="48" y="123"/>
                  </a:cubicBezTo>
                  <a:cubicBezTo>
                    <a:pt x="63" y="79"/>
                    <a:pt x="70" y="60"/>
                    <a:pt x="94" y="37"/>
                  </a:cubicBezTo>
                  <a:cubicBezTo>
                    <a:pt x="118" y="13"/>
                    <a:pt x="149" y="0"/>
                    <a:pt x="183" y="0"/>
                  </a:cubicBezTo>
                  <a:cubicBezTo>
                    <a:pt x="183" y="0"/>
                    <a:pt x="183" y="0"/>
                    <a:pt x="184" y="0"/>
                  </a:cubicBezTo>
                  <a:cubicBezTo>
                    <a:pt x="217" y="0"/>
                    <a:pt x="249" y="13"/>
                    <a:pt x="274" y="37"/>
                  </a:cubicBezTo>
                  <a:cubicBezTo>
                    <a:pt x="298" y="61"/>
                    <a:pt x="311" y="93"/>
                    <a:pt x="311" y="127"/>
                  </a:cubicBezTo>
                  <a:cubicBezTo>
                    <a:pt x="311" y="160"/>
                    <a:pt x="298" y="192"/>
                    <a:pt x="274" y="216"/>
                  </a:cubicBezTo>
                  <a:cubicBezTo>
                    <a:pt x="274" y="216"/>
                    <a:pt x="274" y="216"/>
                    <a:pt x="274" y="216"/>
                  </a:cubicBezTo>
                  <a:cubicBezTo>
                    <a:pt x="250" y="239"/>
                    <a:pt x="236" y="244"/>
                    <a:pt x="191" y="258"/>
                  </a:cubicBezTo>
                  <a:lnTo>
                    <a:pt x="0" y="307"/>
                  </a:lnTo>
                  <a:close/>
                  <a:moveTo>
                    <a:pt x="183" y="6"/>
                  </a:moveTo>
                  <a:cubicBezTo>
                    <a:pt x="151" y="6"/>
                    <a:pt x="121" y="18"/>
                    <a:pt x="98" y="41"/>
                  </a:cubicBezTo>
                  <a:cubicBezTo>
                    <a:pt x="76" y="63"/>
                    <a:pt x="69" y="80"/>
                    <a:pt x="54" y="125"/>
                  </a:cubicBezTo>
                  <a:cubicBezTo>
                    <a:pt x="49" y="145"/>
                    <a:pt x="43" y="165"/>
                    <a:pt x="38" y="184"/>
                  </a:cubicBezTo>
                  <a:cubicBezTo>
                    <a:pt x="28" y="222"/>
                    <a:pt x="17" y="260"/>
                    <a:pt x="8" y="298"/>
                  </a:cubicBezTo>
                  <a:cubicBezTo>
                    <a:pt x="189" y="252"/>
                    <a:pt x="189" y="252"/>
                    <a:pt x="189" y="252"/>
                  </a:cubicBezTo>
                  <a:cubicBezTo>
                    <a:pt x="233" y="239"/>
                    <a:pt x="247" y="234"/>
                    <a:pt x="270" y="212"/>
                  </a:cubicBezTo>
                  <a:cubicBezTo>
                    <a:pt x="292" y="189"/>
                    <a:pt x="305" y="159"/>
                    <a:pt x="305" y="127"/>
                  </a:cubicBezTo>
                  <a:cubicBezTo>
                    <a:pt x="305" y="94"/>
                    <a:pt x="292" y="64"/>
                    <a:pt x="269" y="41"/>
                  </a:cubicBezTo>
                  <a:cubicBezTo>
                    <a:pt x="246" y="18"/>
                    <a:pt x="216" y="6"/>
                    <a:pt x="184" y="6"/>
                  </a:cubicBezTo>
                  <a:cubicBezTo>
                    <a:pt x="183" y="6"/>
                    <a:pt x="183" y="6"/>
                    <a:pt x="183" y="6"/>
                  </a:cubicBezTo>
                  <a:close/>
                </a:path>
              </a:pathLst>
            </a:custGeom>
            <a:solidFill>
              <a:srgbClr val="75737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pic>
        <p:nvPicPr>
          <p:cNvPr id="151" name="Google Shape;151;g14242400d11_1_14"/>
          <p:cNvPicPr preferRelativeResize="0"/>
          <p:nvPr/>
        </p:nvPicPr>
        <p:blipFill rotWithShape="1">
          <a:blip r:embed="rId3">
            <a:alphaModFix/>
          </a:blip>
          <a:srcRect b="0" l="0" r="0" t="0"/>
          <a:stretch/>
        </p:blipFill>
        <p:spPr>
          <a:xfrm>
            <a:off x="6779890" y="4772285"/>
            <a:ext cx="640080" cy="640080"/>
          </a:xfrm>
          <a:prstGeom prst="rect">
            <a:avLst/>
          </a:prstGeom>
          <a:noFill/>
          <a:ln>
            <a:noFill/>
          </a:ln>
        </p:spPr>
      </p:pic>
      <p:pic>
        <p:nvPicPr>
          <p:cNvPr id="152" name="Google Shape;152;g14242400d11_1_14"/>
          <p:cNvPicPr preferRelativeResize="0"/>
          <p:nvPr/>
        </p:nvPicPr>
        <p:blipFill rotWithShape="1">
          <a:blip r:embed="rId4">
            <a:alphaModFix/>
          </a:blip>
          <a:srcRect b="0" l="0" r="0" t="0"/>
          <a:stretch/>
        </p:blipFill>
        <p:spPr>
          <a:xfrm>
            <a:off x="4769784" y="4772285"/>
            <a:ext cx="640080" cy="640080"/>
          </a:xfrm>
          <a:prstGeom prst="rect">
            <a:avLst/>
          </a:prstGeom>
          <a:noFill/>
          <a:ln>
            <a:noFill/>
          </a:ln>
        </p:spPr>
      </p:pic>
      <p:pic>
        <p:nvPicPr>
          <p:cNvPr id="153" name="Google Shape;153;g14242400d11_1_14"/>
          <p:cNvPicPr preferRelativeResize="0"/>
          <p:nvPr/>
        </p:nvPicPr>
        <p:blipFill rotWithShape="1">
          <a:blip r:embed="rId5">
            <a:alphaModFix/>
          </a:blip>
          <a:srcRect b="0" l="0" r="0" t="0"/>
          <a:stretch/>
        </p:blipFill>
        <p:spPr>
          <a:xfrm>
            <a:off x="6779890" y="2753227"/>
            <a:ext cx="640080" cy="640080"/>
          </a:xfrm>
          <a:prstGeom prst="rect">
            <a:avLst/>
          </a:prstGeom>
          <a:noFill/>
          <a:ln>
            <a:noFill/>
          </a:ln>
        </p:spPr>
      </p:pic>
      <p:pic>
        <p:nvPicPr>
          <p:cNvPr id="154" name="Google Shape;154;g14242400d11_1_14"/>
          <p:cNvPicPr preferRelativeResize="0"/>
          <p:nvPr/>
        </p:nvPicPr>
        <p:blipFill rotWithShape="1">
          <a:blip r:embed="rId6">
            <a:alphaModFix/>
          </a:blip>
          <a:srcRect b="0" l="0" r="0" t="0"/>
          <a:stretch/>
        </p:blipFill>
        <p:spPr>
          <a:xfrm>
            <a:off x="4769784" y="2753227"/>
            <a:ext cx="640080" cy="640080"/>
          </a:xfrm>
          <a:prstGeom prst="rect">
            <a:avLst/>
          </a:prstGeom>
          <a:noFill/>
          <a:ln>
            <a:noFill/>
          </a:ln>
        </p:spPr>
      </p:pic>
      <p:sp>
        <p:nvSpPr>
          <p:cNvPr id="155" name="Google Shape;155;g14242400d11_1_14"/>
          <p:cNvSpPr/>
          <p:nvPr/>
        </p:nvSpPr>
        <p:spPr>
          <a:xfrm>
            <a:off x="8439912" y="2427931"/>
            <a:ext cx="3200400" cy="105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rPr b="1" lang="en-US" sz="2000">
                <a:solidFill>
                  <a:schemeClr val="accent2"/>
                </a:solidFill>
              </a:rPr>
              <a:t>Appeals to Gen-Z generation</a:t>
            </a:r>
            <a:endParaRPr b="1" sz="2000">
              <a:solidFill>
                <a:schemeClr val="accent2"/>
              </a:solidFill>
            </a:endParaRPr>
          </a:p>
        </p:txBody>
      </p:sp>
      <p:sp>
        <p:nvSpPr>
          <p:cNvPr id="156" name="Google Shape;156;g14242400d11_1_14"/>
          <p:cNvSpPr/>
          <p:nvPr/>
        </p:nvSpPr>
        <p:spPr>
          <a:xfrm>
            <a:off x="548640" y="2427931"/>
            <a:ext cx="3200400" cy="105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US" sz="2000">
                <a:solidFill>
                  <a:schemeClr val="accent2"/>
                </a:solidFill>
              </a:rPr>
              <a:t>Buddy AAdvantage utilizes </a:t>
            </a:r>
            <a:r>
              <a:rPr b="1" lang="en-US" sz="2000">
                <a:solidFill>
                  <a:srgbClr val="E06666"/>
                </a:solidFill>
              </a:rPr>
              <a:t>“Word of Mouth”</a:t>
            </a:r>
            <a:endParaRPr b="0" i="0" sz="1800" u="none" cap="none" strike="noStrike">
              <a:solidFill>
                <a:srgbClr val="E06666"/>
              </a:solidFill>
              <a:latin typeface="Arial"/>
              <a:ea typeface="Arial"/>
              <a:cs typeface="Arial"/>
              <a:sym typeface="Arial"/>
            </a:endParaRPr>
          </a:p>
          <a:p>
            <a:pPr indent="0" lvl="0" marL="0" marR="0" rtl="0" algn="l">
              <a:lnSpc>
                <a:spcPct val="100000"/>
              </a:lnSpc>
              <a:spcBef>
                <a:spcPts val="1500"/>
              </a:spcBef>
              <a:spcAft>
                <a:spcPts val="0"/>
              </a:spcAft>
              <a:buClr>
                <a:srgbClr val="000000"/>
              </a:buClr>
              <a:buSzPts val="1800"/>
              <a:buFont typeface="Arial"/>
              <a:buNone/>
            </a:pPr>
            <a:r>
              <a:t/>
            </a:r>
            <a:endParaRPr b="0" i="0" sz="1800" u="none" cap="none" strike="noStrike">
              <a:solidFill>
                <a:schemeClr val="accent1"/>
              </a:solidFill>
              <a:latin typeface="Arial"/>
              <a:ea typeface="Arial"/>
              <a:cs typeface="Arial"/>
              <a:sym typeface="Arial"/>
            </a:endParaRPr>
          </a:p>
        </p:txBody>
      </p:sp>
      <p:sp>
        <p:nvSpPr>
          <p:cNvPr id="157" name="Google Shape;157;g14242400d11_1_14"/>
          <p:cNvSpPr/>
          <p:nvPr/>
        </p:nvSpPr>
        <p:spPr>
          <a:xfrm>
            <a:off x="8439912" y="4707222"/>
            <a:ext cx="3200400" cy="105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rPr b="1" lang="en-US" sz="2000">
                <a:solidFill>
                  <a:schemeClr val="accent2"/>
                </a:solidFill>
              </a:rPr>
              <a:t>Saves money in Advertising</a:t>
            </a:r>
            <a:endParaRPr b="0" i="0" sz="1400" u="none" cap="none" strike="noStrike">
              <a:solidFill>
                <a:srgbClr val="000000"/>
              </a:solidFill>
              <a:latin typeface="Arial"/>
              <a:ea typeface="Arial"/>
              <a:cs typeface="Arial"/>
              <a:sym typeface="Arial"/>
            </a:endParaRPr>
          </a:p>
        </p:txBody>
      </p:sp>
      <p:sp>
        <p:nvSpPr>
          <p:cNvPr id="158" name="Google Shape;158;g14242400d11_1_14"/>
          <p:cNvSpPr/>
          <p:nvPr/>
        </p:nvSpPr>
        <p:spPr>
          <a:xfrm>
            <a:off x="548640" y="4707222"/>
            <a:ext cx="3200400" cy="105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lang="en-US" sz="2000">
                <a:solidFill>
                  <a:schemeClr val="accent2"/>
                </a:solidFill>
              </a:rPr>
              <a:t>It can be implemented within the American app making it seamless</a:t>
            </a:r>
            <a:endParaRPr b="0" i="0" sz="1400" u="none" cap="none" strike="noStrike">
              <a:solidFill>
                <a:schemeClr val="lt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4242400d11_1_156"/>
          <p:cNvSpPr txBox="1"/>
          <p:nvPr>
            <p:ph type="title"/>
          </p:nvPr>
        </p:nvSpPr>
        <p:spPr>
          <a:xfrm>
            <a:off x="972600" y="1758200"/>
            <a:ext cx="10251300" cy="5388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accent1"/>
              </a:buClr>
              <a:buSzPts val="3200"/>
              <a:buFont typeface="Times New Roman"/>
              <a:buNone/>
            </a:pPr>
            <a:r>
              <a:rPr lang="en-US">
                <a:latin typeface="Anton"/>
                <a:ea typeface="Anton"/>
                <a:cs typeface="Anton"/>
                <a:sym typeface="Anton"/>
              </a:rPr>
              <a:t>Demo</a:t>
            </a:r>
            <a:endParaRPr>
              <a:latin typeface="Anton"/>
              <a:ea typeface="Anton"/>
              <a:cs typeface="Anton"/>
              <a:sym typeface="Anton"/>
            </a:endParaRPr>
          </a:p>
        </p:txBody>
      </p:sp>
      <p:grpSp>
        <p:nvGrpSpPr>
          <p:cNvPr id="164" name="Google Shape;164;g14242400d11_1_156"/>
          <p:cNvGrpSpPr/>
          <p:nvPr/>
        </p:nvGrpSpPr>
        <p:grpSpPr>
          <a:xfrm>
            <a:off x="553276" y="2248790"/>
            <a:ext cx="11082337" cy="2873375"/>
            <a:chOff x="555626" y="1990725"/>
            <a:chExt cx="11082337" cy="2873375"/>
          </a:xfrm>
        </p:grpSpPr>
        <p:sp>
          <p:nvSpPr>
            <p:cNvPr id="165" name="Google Shape;165;g14242400d11_1_156"/>
            <p:cNvSpPr/>
            <p:nvPr/>
          </p:nvSpPr>
          <p:spPr>
            <a:xfrm>
              <a:off x="3463925" y="1990725"/>
              <a:ext cx="5267324" cy="2873375"/>
            </a:xfrm>
            <a:custGeom>
              <a:rect b="b" l="l" r="r" t="t"/>
              <a:pathLst>
                <a:path extrusionOk="0" h="684" w="1252">
                  <a:moveTo>
                    <a:pt x="951" y="0"/>
                  </a:moveTo>
                  <a:cubicBezTo>
                    <a:pt x="761" y="0"/>
                    <a:pt x="607" y="153"/>
                    <a:pt x="607" y="342"/>
                  </a:cubicBezTo>
                  <a:cubicBezTo>
                    <a:pt x="607" y="510"/>
                    <a:pt x="470" y="647"/>
                    <a:pt x="301" y="647"/>
                  </a:cubicBezTo>
                  <a:cubicBezTo>
                    <a:pt x="177" y="647"/>
                    <a:pt x="66" y="571"/>
                    <a:pt x="19" y="459"/>
                  </a:cubicBezTo>
                  <a:cubicBezTo>
                    <a:pt x="14" y="475"/>
                    <a:pt x="7" y="491"/>
                    <a:pt x="0" y="507"/>
                  </a:cubicBezTo>
                  <a:cubicBezTo>
                    <a:pt x="60" y="616"/>
                    <a:pt x="175" y="684"/>
                    <a:pt x="301" y="684"/>
                  </a:cubicBezTo>
                  <a:cubicBezTo>
                    <a:pt x="491" y="684"/>
                    <a:pt x="645" y="531"/>
                    <a:pt x="645" y="342"/>
                  </a:cubicBezTo>
                  <a:cubicBezTo>
                    <a:pt x="645" y="174"/>
                    <a:pt x="782" y="38"/>
                    <a:pt x="951" y="38"/>
                  </a:cubicBezTo>
                  <a:cubicBezTo>
                    <a:pt x="1075" y="38"/>
                    <a:pt x="1186" y="113"/>
                    <a:pt x="1233" y="225"/>
                  </a:cubicBezTo>
                  <a:cubicBezTo>
                    <a:pt x="1238" y="209"/>
                    <a:pt x="1245" y="193"/>
                    <a:pt x="1252" y="177"/>
                  </a:cubicBezTo>
                  <a:cubicBezTo>
                    <a:pt x="1192" y="68"/>
                    <a:pt x="1077" y="0"/>
                    <a:pt x="951"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66" name="Google Shape;166;g14242400d11_1_156"/>
            <p:cNvSpPr/>
            <p:nvPr/>
          </p:nvSpPr>
          <p:spPr>
            <a:xfrm>
              <a:off x="555626" y="1990725"/>
              <a:ext cx="5440362" cy="2873375"/>
            </a:xfrm>
            <a:custGeom>
              <a:rect b="b" l="l" r="r" t="t"/>
              <a:pathLst>
                <a:path extrusionOk="0" h="684" w="1293">
                  <a:moveTo>
                    <a:pt x="343" y="684"/>
                  </a:moveTo>
                  <a:cubicBezTo>
                    <a:pt x="532" y="684"/>
                    <a:pt x="687" y="531"/>
                    <a:pt x="687" y="342"/>
                  </a:cubicBezTo>
                  <a:cubicBezTo>
                    <a:pt x="687" y="174"/>
                    <a:pt x="824" y="38"/>
                    <a:pt x="992" y="38"/>
                  </a:cubicBezTo>
                  <a:cubicBezTo>
                    <a:pt x="1116" y="38"/>
                    <a:pt x="1227" y="113"/>
                    <a:pt x="1274" y="225"/>
                  </a:cubicBezTo>
                  <a:cubicBezTo>
                    <a:pt x="1279" y="209"/>
                    <a:pt x="1285" y="193"/>
                    <a:pt x="1293" y="177"/>
                  </a:cubicBezTo>
                  <a:cubicBezTo>
                    <a:pt x="1232" y="68"/>
                    <a:pt x="1118" y="0"/>
                    <a:pt x="992" y="0"/>
                  </a:cubicBezTo>
                  <a:cubicBezTo>
                    <a:pt x="803" y="0"/>
                    <a:pt x="648" y="153"/>
                    <a:pt x="648" y="342"/>
                  </a:cubicBezTo>
                  <a:cubicBezTo>
                    <a:pt x="648" y="510"/>
                    <a:pt x="511" y="647"/>
                    <a:pt x="343" y="647"/>
                  </a:cubicBezTo>
                  <a:cubicBezTo>
                    <a:pt x="175" y="647"/>
                    <a:pt x="38" y="510"/>
                    <a:pt x="38" y="342"/>
                  </a:cubicBezTo>
                  <a:cubicBezTo>
                    <a:pt x="38" y="174"/>
                    <a:pt x="175" y="38"/>
                    <a:pt x="343" y="38"/>
                  </a:cubicBezTo>
                  <a:cubicBezTo>
                    <a:pt x="467" y="38"/>
                    <a:pt x="578" y="113"/>
                    <a:pt x="625" y="225"/>
                  </a:cubicBezTo>
                  <a:cubicBezTo>
                    <a:pt x="630" y="209"/>
                    <a:pt x="637" y="193"/>
                    <a:pt x="644" y="177"/>
                  </a:cubicBezTo>
                  <a:cubicBezTo>
                    <a:pt x="584" y="68"/>
                    <a:pt x="469" y="0"/>
                    <a:pt x="343" y="0"/>
                  </a:cubicBezTo>
                  <a:cubicBezTo>
                    <a:pt x="154" y="0"/>
                    <a:pt x="0" y="153"/>
                    <a:pt x="0" y="342"/>
                  </a:cubicBezTo>
                  <a:cubicBezTo>
                    <a:pt x="0" y="531"/>
                    <a:pt x="154" y="684"/>
                    <a:pt x="343" y="684"/>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67" name="Google Shape;167;g14242400d11_1_156"/>
            <p:cNvSpPr/>
            <p:nvPr/>
          </p:nvSpPr>
          <p:spPr>
            <a:xfrm>
              <a:off x="6194425" y="1990725"/>
              <a:ext cx="5443538" cy="2873375"/>
            </a:xfrm>
            <a:custGeom>
              <a:rect b="b" l="l" r="r" t="t"/>
              <a:pathLst>
                <a:path extrusionOk="0" h="684" w="1294">
                  <a:moveTo>
                    <a:pt x="950" y="0"/>
                  </a:moveTo>
                  <a:cubicBezTo>
                    <a:pt x="761" y="0"/>
                    <a:pt x="607" y="153"/>
                    <a:pt x="607" y="342"/>
                  </a:cubicBezTo>
                  <a:cubicBezTo>
                    <a:pt x="607" y="510"/>
                    <a:pt x="470" y="647"/>
                    <a:pt x="301" y="647"/>
                  </a:cubicBezTo>
                  <a:cubicBezTo>
                    <a:pt x="178" y="647"/>
                    <a:pt x="66" y="571"/>
                    <a:pt x="19" y="459"/>
                  </a:cubicBezTo>
                  <a:cubicBezTo>
                    <a:pt x="14" y="475"/>
                    <a:pt x="8" y="491"/>
                    <a:pt x="0" y="507"/>
                  </a:cubicBezTo>
                  <a:cubicBezTo>
                    <a:pt x="61" y="616"/>
                    <a:pt x="176" y="684"/>
                    <a:pt x="301" y="684"/>
                  </a:cubicBezTo>
                  <a:cubicBezTo>
                    <a:pt x="491" y="684"/>
                    <a:pt x="645" y="531"/>
                    <a:pt x="645" y="342"/>
                  </a:cubicBezTo>
                  <a:cubicBezTo>
                    <a:pt x="645" y="174"/>
                    <a:pt x="782" y="38"/>
                    <a:pt x="950" y="38"/>
                  </a:cubicBezTo>
                  <a:cubicBezTo>
                    <a:pt x="1119" y="38"/>
                    <a:pt x="1256" y="174"/>
                    <a:pt x="1256" y="342"/>
                  </a:cubicBezTo>
                  <a:cubicBezTo>
                    <a:pt x="1256" y="510"/>
                    <a:pt x="1119" y="647"/>
                    <a:pt x="950" y="647"/>
                  </a:cubicBezTo>
                  <a:cubicBezTo>
                    <a:pt x="826" y="647"/>
                    <a:pt x="715" y="571"/>
                    <a:pt x="668" y="459"/>
                  </a:cubicBezTo>
                  <a:cubicBezTo>
                    <a:pt x="663" y="475"/>
                    <a:pt x="657" y="491"/>
                    <a:pt x="649" y="507"/>
                  </a:cubicBezTo>
                  <a:cubicBezTo>
                    <a:pt x="710" y="616"/>
                    <a:pt x="824" y="684"/>
                    <a:pt x="950" y="684"/>
                  </a:cubicBezTo>
                  <a:cubicBezTo>
                    <a:pt x="1140" y="684"/>
                    <a:pt x="1294" y="531"/>
                    <a:pt x="1294" y="342"/>
                  </a:cubicBezTo>
                  <a:cubicBezTo>
                    <a:pt x="1294" y="153"/>
                    <a:pt x="1140" y="0"/>
                    <a:pt x="950"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pic>
        <p:nvPicPr>
          <p:cNvPr id="168" name="Google Shape;168;g14242400d11_1_156"/>
          <p:cNvPicPr preferRelativeResize="0"/>
          <p:nvPr/>
        </p:nvPicPr>
        <p:blipFill rotWithShape="1">
          <a:blip r:embed="rId3">
            <a:alphaModFix/>
          </a:blip>
          <a:srcRect b="0" l="0" r="0" t="0"/>
          <a:stretch/>
        </p:blipFill>
        <p:spPr>
          <a:xfrm>
            <a:off x="1222100" y="2860624"/>
            <a:ext cx="1564875" cy="1564875"/>
          </a:xfrm>
          <a:prstGeom prst="rect">
            <a:avLst/>
          </a:prstGeom>
          <a:noFill/>
          <a:ln>
            <a:noFill/>
          </a:ln>
        </p:spPr>
      </p:pic>
      <p:sp>
        <p:nvSpPr>
          <p:cNvPr id="169" name="Google Shape;169;g14242400d11_1_156"/>
          <p:cNvSpPr txBox="1"/>
          <p:nvPr/>
        </p:nvSpPr>
        <p:spPr>
          <a:xfrm>
            <a:off x="3891150" y="2858113"/>
            <a:ext cx="17559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chemeClr val="accent2"/>
                </a:solidFill>
              </a:rPr>
              <a:t>Step</a:t>
            </a:r>
            <a:r>
              <a:rPr lang="en-US" sz="900">
                <a:latin typeface="Lato"/>
                <a:ea typeface="Lato"/>
                <a:cs typeface="Lato"/>
                <a:sym typeface="Lato"/>
              </a:rPr>
              <a:t> </a:t>
            </a:r>
            <a:r>
              <a:rPr b="1" lang="en-US" sz="1500">
                <a:solidFill>
                  <a:schemeClr val="accent2"/>
                </a:solidFill>
              </a:rPr>
              <a:t>1:</a:t>
            </a:r>
            <a:endParaRPr sz="900">
              <a:latin typeface="Lato"/>
              <a:ea typeface="Lato"/>
              <a:cs typeface="Lato"/>
              <a:sym typeface="Lato"/>
            </a:endParaRPr>
          </a:p>
          <a:p>
            <a:pPr indent="0" lvl="0" marL="0" rtl="0" algn="l">
              <a:spcBef>
                <a:spcPts val="0"/>
              </a:spcBef>
              <a:spcAft>
                <a:spcPts val="0"/>
              </a:spcAft>
              <a:buNone/>
            </a:pPr>
            <a:r>
              <a:rPr b="1" lang="en-US" sz="1500">
                <a:solidFill>
                  <a:schemeClr val="accent2"/>
                </a:solidFill>
              </a:rPr>
              <a:t>The current AAdvantage member sends an email to  the </a:t>
            </a:r>
            <a:r>
              <a:rPr b="1" lang="en-US" sz="1500">
                <a:solidFill>
                  <a:schemeClr val="accent2"/>
                </a:solidFill>
              </a:rPr>
              <a:t>referral</a:t>
            </a:r>
            <a:endParaRPr sz="900">
              <a:latin typeface="Lato"/>
              <a:ea typeface="Lato"/>
              <a:cs typeface="Lato"/>
              <a:sym typeface="Lato"/>
            </a:endParaRPr>
          </a:p>
        </p:txBody>
      </p:sp>
      <p:sp>
        <p:nvSpPr>
          <p:cNvPr id="170" name="Google Shape;170;g14242400d11_1_156"/>
          <p:cNvSpPr txBox="1"/>
          <p:nvPr/>
        </p:nvSpPr>
        <p:spPr>
          <a:xfrm>
            <a:off x="6751225" y="2918800"/>
            <a:ext cx="16254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1500">
                <a:solidFill>
                  <a:schemeClr val="accent2"/>
                </a:solidFill>
              </a:rPr>
              <a:t>Step 2: </a:t>
            </a:r>
            <a:r>
              <a:rPr b="1" lang="en-US" sz="1500">
                <a:solidFill>
                  <a:schemeClr val="accent2"/>
                </a:solidFill>
              </a:rPr>
              <a:t>Referral</a:t>
            </a:r>
            <a:r>
              <a:rPr b="1" lang="en-US" sz="1500">
                <a:solidFill>
                  <a:schemeClr val="accent2"/>
                </a:solidFill>
              </a:rPr>
              <a:t> accepts invite and completes sign up</a:t>
            </a:r>
            <a:endParaRPr b="1" sz="1500">
              <a:solidFill>
                <a:schemeClr val="accent2"/>
              </a:solidFill>
            </a:endParaRPr>
          </a:p>
        </p:txBody>
      </p:sp>
      <p:sp>
        <p:nvSpPr>
          <p:cNvPr id="171" name="Google Shape;171;g14242400d11_1_156"/>
          <p:cNvSpPr txBox="1"/>
          <p:nvPr/>
        </p:nvSpPr>
        <p:spPr>
          <a:xfrm>
            <a:off x="9361525" y="2906950"/>
            <a:ext cx="17559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1500">
                <a:solidFill>
                  <a:schemeClr val="accent2"/>
                </a:solidFill>
              </a:rPr>
              <a:t>Step 3: Referral becomes AAdvantage member and incentive rewarded.</a:t>
            </a:r>
            <a:endParaRPr b="1" sz="1500">
              <a:solidFill>
                <a:schemeClr val="accent2"/>
              </a:solidFill>
            </a:endParaRPr>
          </a:p>
        </p:txBody>
      </p:sp>
      <p:sp>
        <p:nvSpPr>
          <p:cNvPr id="172" name="Google Shape;172;g14242400d11_1_156"/>
          <p:cNvSpPr txBox="1"/>
          <p:nvPr/>
        </p:nvSpPr>
        <p:spPr>
          <a:xfrm>
            <a:off x="9693750" y="881000"/>
            <a:ext cx="2017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chemeClr val="accent2"/>
                </a:solidFill>
              </a:rPr>
              <a:t>Incentives: Current AAdvantage 3 months Apple Music</a:t>
            </a:r>
            <a:endParaRPr>
              <a:latin typeface="Lato"/>
              <a:ea typeface="Lato"/>
              <a:cs typeface="Lato"/>
              <a:sym typeface="Lato"/>
            </a:endParaRPr>
          </a:p>
        </p:txBody>
      </p:sp>
      <p:sp>
        <p:nvSpPr>
          <p:cNvPr id="173" name="Google Shape;173;g14242400d11_1_156"/>
          <p:cNvSpPr txBox="1"/>
          <p:nvPr/>
        </p:nvSpPr>
        <p:spPr>
          <a:xfrm>
            <a:off x="1115525" y="5693375"/>
            <a:ext cx="20172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 </a:t>
            </a:r>
            <a:r>
              <a:rPr b="1" lang="en-US" sz="1500">
                <a:solidFill>
                  <a:schemeClr val="accent2"/>
                </a:solidFill>
              </a:rPr>
              <a:t>Incentives: Referral gets free checked back or miles</a:t>
            </a:r>
            <a:endParaRPr>
              <a:latin typeface="Lato"/>
              <a:ea typeface="Lato"/>
              <a:cs typeface="Lato"/>
              <a:sym typeface="Lato"/>
            </a:endParaRPr>
          </a:p>
        </p:txBody>
      </p:sp>
      <p:pic>
        <p:nvPicPr>
          <p:cNvPr id="174" name="Google Shape;174;g14242400d11_1_156"/>
          <p:cNvPicPr preferRelativeResize="0"/>
          <p:nvPr/>
        </p:nvPicPr>
        <p:blipFill>
          <a:blip r:embed="rId4">
            <a:alphaModFix/>
          </a:blip>
          <a:stretch>
            <a:fillRect/>
          </a:stretch>
        </p:blipFill>
        <p:spPr>
          <a:xfrm>
            <a:off x="8080075" y="830271"/>
            <a:ext cx="1466725" cy="1466725"/>
          </a:xfrm>
          <a:prstGeom prst="rect">
            <a:avLst/>
          </a:prstGeom>
          <a:noFill/>
          <a:ln>
            <a:noFill/>
          </a:ln>
        </p:spPr>
      </p:pic>
      <p:pic>
        <p:nvPicPr>
          <p:cNvPr id="175" name="Google Shape;175;g14242400d11_1_156"/>
          <p:cNvPicPr preferRelativeResize="0"/>
          <p:nvPr/>
        </p:nvPicPr>
        <p:blipFill>
          <a:blip r:embed="rId5">
            <a:alphaModFix/>
          </a:blip>
          <a:stretch>
            <a:fillRect/>
          </a:stretch>
        </p:blipFill>
        <p:spPr>
          <a:xfrm>
            <a:off x="3132725" y="5122174"/>
            <a:ext cx="1215069" cy="1564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4242400d11_1_293"/>
          <p:cNvSpPr txBox="1"/>
          <p:nvPr>
            <p:ph idx="4294967295" type="ctrTitle"/>
          </p:nvPr>
        </p:nvSpPr>
        <p:spPr>
          <a:xfrm>
            <a:off x="548640" y="2378377"/>
            <a:ext cx="5669400" cy="2286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accent1"/>
              </a:buClr>
              <a:buSzPts val="3600"/>
              <a:buFont typeface="Times New Roman"/>
              <a:buNone/>
            </a:pPr>
            <a:r>
              <a:rPr lang="en-US">
                <a:latin typeface="Anton"/>
                <a:ea typeface="Anton"/>
                <a:cs typeface="Anton"/>
                <a:sym typeface="Anton"/>
              </a:rPr>
              <a:t>Questions?</a:t>
            </a:r>
            <a:endParaRPr>
              <a:latin typeface="Anton"/>
              <a:ea typeface="Anton"/>
              <a:cs typeface="Anton"/>
              <a:sym typeface="Anto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ZS 2020 Colors">
      <a:dk1>
        <a:srgbClr val="1A1628"/>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2021-07-19T10:07:38Z</dcterms:created>
  <dc:creator>Kamal Ghanghas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seFileName">
    <vt:bool>true</vt:bool>
  </property>
  <property fmtid="{D5CDD505-2E9C-101B-9397-08002B2CF9AE}" pid="3" name="UsePageNumber">
    <vt:bool>true</vt:bool>
  </property>
  <property fmtid="{D5CDD505-2E9C-101B-9397-08002B2CF9AE}" pid="4" name="ContentTypeId">
    <vt:lpwstr>0x0101004998651D70C2AB4E96B1598D49C919AB</vt:lpwstr>
  </property>
  <property fmtid="{D5CDD505-2E9C-101B-9397-08002B2CF9AE}" pid="5" name="TaxKeyword">
    <vt:lpwstr>407;#ZS|356bc6a6-127e-4b03-84ea-e42b6b38275e</vt:lpwstr>
  </property>
  <property fmtid="{D5CDD505-2E9C-101B-9397-08002B2CF9AE}" pid="6" name="MediaServiceImageTags">
    <vt:lpwstr/>
  </property>
</Properties>
</file>