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6" r:id="rId4"/>
    <p:sldId id="268" r:id="rId5"/>
    <p:sldId id="267" r:id="rId6"/>
    <p:sldId id="265" r:id="rId7"/>
    <p:sldId id="260" r:id="rId8"/>
    <p:sldId id="273" r:id="rId9"/>
    <p:sldId id="269" r:id="rId10"/>
    <p:sldId id="272" r:id="rId11"/>
    <p:sldId id="271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87"/>
  </p:normalViewPr>
  <p:slideViewPr>
    <p:cSldViewPr snapToGrid="0">
      <p:cViewPr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019-EEAA-0F4F-D6B1-E0D15F80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5862-207A-93BF-29AA-06B5DBBE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80AE-0F9D-225D-6C68-DDA8F8A9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22D5-80A2-6505-25C8-1EF41E81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B33B-B966-21ED-1AAB-5F09A8E1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4FEB-EC6D-63E6-EE69-298E34FA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8A9B2-52D8-DDE2-4731-398E67F7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06D9-AC82-8156-CF7D-87600EEB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09D5-CA4B-1F79-9097-BA096001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13D7-0B4D-AEC7-08B9-6DC8736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B790A-1B25-80F5-3028-3E7BD9348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C3993-BD85-4AC6-0DD5-57E17DA2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CCA9-F9FE-DFA6-1861-D22622B0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796A-87CF-3F6F-E8D6-59F556F3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1559-284C-BCD3-318A-C55F667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0D5B-188C-B43B-5E93-7580F09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2864-81E4-4F14-7380-7839F5C8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DAB3-5D1B-898B-36FE-C4042FD6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2F09-0F05-EBE5-3C73-9ABC3BE4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6BDA-3BCD-1228-1772-5602C780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FAAF-A37C-05D6-D19A-AB945DB4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2C0BA-8911-5652-E0ED-5916AE23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8A36-84C0-CE59-2371-ED58C51E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01E9-0313-7861-22EB-2FA3004D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915A-E532-CD5E-CC8B-C8CDD8DA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4D7-9D6A-DA83-6F8B-BF96E2F4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8691-F2FE-84F5-6C56-1D619BD36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20EEF-7D76-D9AB-1D07-0C1054C1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9B0D-F11A-4F61-8B1B-F3C1984F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427C-B63C-7C78-ADC5-CF037A9F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8FD4-C385-D4E0-96BD-443676B1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4083-266A-EC51-6C54-13CECF6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7954-6A1F-5421-5AF3-6724D6FC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9223C-82E8-05A6-CF80-1717AEE8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BBF75-7FC7-3C99-0B86-B5C5604A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ED5-0C3B-6100-B6BC-E0C6A6F11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53845-25F0-CEA3-F8F4-F38DF568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8B0E-7851-1275-699D-DDB75FE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9F31A-27E7-E81A-7B02-F19BB7E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C85E-F83B-6A59-6B67-01B67905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73FCD-C748-2C57-9BFB-F676A5FF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1B7C4-B984-F879-7B9C-FBF338BD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E173-6198-6C1F-5D69-F9633E80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97FDE-FDAA-1C4C-9BF4-DBBA331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1E11B-B5DA-71AD-785C-D980076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FB74-0967-443F-A3AE-E9040A84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318-E9AB-1C07-7E15-ED481D38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1DF3-C344-7108-B385-D879BC03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BDA4-B7F5-B950-CDCE-7F6C4101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0E17-2962-F7C7-0387-DACF5F30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B75A-8993-32D7-B13E-63F2E298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20BC-33FC-424C-2895-4E438777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DEE-0419-3082-430E-6038581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E88AD-7B08-CD1A-DA30-5C449E6D2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97F9-2429-1A63-860A-439B1625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94A1-C760-777F-94FA-D48F9B25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3D649-CFEE-9551-1E21-146DE5F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96ADE-7484-B571-B1B6-101A5D4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837C7-F642-150D-A393-2706AE5C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9BC3-B945-0214-4DBD-B442D996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3497-0FE8-5B65-6421-FDBE7F05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6990-E72C-4A4A-BCC1-F7A3EF98D560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607A-8C41-6E2F-4CF7-7E9FFFBE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265D-8FEF-A0E8-D463-F30CD43CD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65CB-DFA0-7142-9450-AE1E5E06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500527-D1B1-A2D4-6327-4316C3FA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9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BEB61FC-829E-DDCA-65CF-64E3973A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0D2FAC4-0E22-05B3-15AD-4D2AC0B1B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875"/>
          <a:stretch/>
        </p:blipFill>
        <p:spPr>
          <a:xfrm>
            <a:off x="0" y="32858"/>
            <a:ext cx="12192000" cy="68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7BD9119-5701-100D-B825-B5EF6531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4975FED-7EAF-19D4-A9AC-A810192D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582DD31-7483-1B7C-D5AC-C750B0FB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9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logo, company name&#10;&#10;Description automatically generated">
            <a:extLst>
              <a:ext uri="{FF2B5EF4-FFF2-40B4-BE49-F238E27FC236}">
                <a16:creationId xmlns:a16="http://schemas.microsoft.com/office/drawing/2014/main" id="{ABA3AA42-B2D3-895B-4BE9-D8189DC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bsite&#10;&#10;Description automatically generated">
            <a:extLst>
              <a:ext uri="{FF2B5EF4-FFF2-40B4-BE49-F238E27FC236}">
                <a16:creationId xmlns:a16="http://schemas.microsoft.com/office/drawing/2014/main" id="{7CCF3821-1DA5-6E2F-D7A6-93875FD8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871A0FDB-3A5F-3FB3-4C45-41D00913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uple of cell phones&#10;&#10;Description automatically generated with low confidence">
            <a:extLst>
              <a:ext uri="{FF2B5EF4-FFF2-40B4-BE49-F238E27FC236}">
                <a16:creationId xmlns:a16="http://schemas.microsoft.com/office/drawing/2014/main" id="{3FC00B1F-9421-B772-1F87-7749941A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34D70-4B79-94E0-3B7D-6E4B715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5" y="2027784"/>
            <a:ext cx="1401216" cy="1401216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1FB466E8-C876-B2B6-427D-70FFE595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91" y="3665533"/>
            <a:ext cx="1360080" cy="901792"/>
          </a:xfrm>
          <a:prstGeom prst="rect">
            <a:avLst/>
          </a:prstGeom>
        </p:spPr>
      </p:pic>
      <p:pic>
        <p:nvPicPr>
          <p:cNvPr id="7" name="Picture 6" descr="A picture containing toy, clipart&#10;&#10;Description automatically generated">
            <a:extLst>
              <a:ext uri="{FF2B5EF4-FFF2-40B4-BE49-F238E27FC236}">
                <a16:creationId xmlns:a16="http://schemas.microsoft.com/office/drawing/2014/main" id="{DB6536C4-2AB8-AEFA-EC30-3E9C3CF189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39"/>
          <a:stretch/>
        </p:blipFill>
        <p:spPr>
          <a:xfrm>
            <a:off x="2873364" y="1609856"/>
            <a:ext cx="2213961" cy="2136534"/>
          </a:xfrm>
          <a:prstGeom prst="rect">
            <a:avLst/>
          </a:prstGeom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0F168EA9-8600-26E1-DF67-53E34CF6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98" y="1791892"/>
            <a:ext cx="2720158" cy="180358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A2270769-B6CF-9E60-CA3C-050555D3D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0472" y="2278068"/>
            <a:ext cx="914400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90A9DE2-10FB-A763-02D6-8E9DAB679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8762" y="2236483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A3FCB7D7-DB9C-C37B-58BF-D9DEC873D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8504" y="222092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2F0722-830A-B338-2F79-FFCA17209590}"/>
              </a:ext>
            </a:extLst>
          </p:cNvPr>
          <p:cNvSpPr txBox="1"/>
          <p:nvPr/>
        </p:nvSpPr>
        <p:spPr>
          <a:xfrm>
            <a:off x="1253139" y="4870939"/>
            <a:ext cx="1016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ple Braille" pitchFamily="2" charset="0"/>
              </a:rPr>
              <a:t>Offsite Baggage Drop-off to your nearest 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B22D8-7C3C-44A8-2B78-0C6B0E4B1DD2}"/>
              </a:ext>
            </a:extLst>
          </p:cNvPr>
          <p:cNvSpPr txBox="1"/>
          <p:nvPr/>
        </p:nvSpPr>
        <p:spPr>
          <a:xfrm>
            <a:off x="593716" y="3595971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B8694-AC82-888A-D7A2-841DC59B9CCD}"/>
              </a:ext>
            </a:extLst>
          </p:cNvPr>
          <p:cNvSpPr txBox="1"/>
          <p:nvPr/>
        </p:nvSpPr>
        <p:spPr>
          <a:xfrm>
            <a:off x="4001171" y="3787525"/>
            <a:ext cx="194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Affiliated Drop-off location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0AEB-9DB7-F7B0-8A95-5F39DEC3EA5A}"/>
              </a:ext>
            </a:extLst>
          </p:cNvPr>
          <p:cNvSpPr txBox="1"/>
          <p:nvPr/>
        </p:nvSpPr>
        <p:spPr>
          <a:xfrm>
            <a:off x="6600874" y="3539224"/>
            <a:ext cx="13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transit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77B07F-7318-88BE-B0C8-BA7C0ECAA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9009" y="1523448"/>
            <a:ext cx="2213961" cy="2340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0057A-F4CC-C056-C0AE-FCAB61F05C65}"/>
              </a:ext>
            </a:extLst>
          </p:cNvPr>
          <p:cNvSpPr txBox="1"/>
          <p:nvPr/>
        </p:nvSpPr>
        <p:spPr>
          <a:xfrm>
            <a:off x="10587056" y="3965303"/>
            <a:ext cx="13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321772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0FB86BD-932C-E178-C5F8-D2D1CED4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8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BD7F49-9EC1-C0AF-146C-E7326B76E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8"/>
          <a:stretch/>
        </p:blipFill>
        <p:spPr>
          <a:xfrm>
            <a:off x="0" y="0"/>
            <a:ext cx="12192000" cy="68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</Words>
  <Application>Microsoft Macintosh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Braille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Cherrie F Espineda</dc:creator>
  <cp:lastModifiedBy>Cherrie F Espineda</cp:lastModifiedBy>
  <cp:revision>3</cp:revision>
  <dcterms:created xsi:type="dcterms:W3CDTF">2022-10-09T09:11:30Z</dcterms:created>
  <dcterms:modified xsi:type="dcterms:W3CDTF">2022-10-09T16:58:32Z</dcterms:modified>
</cp:coreProperties>
</file>