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3"/>
  </p:notesMasterIdLst>
  <p:sldIdLst>
    <p:sldId id="256" r:id="rId5"/>
    <p:sldId id="258" r:id="rId6"/>
    <p:sldId id="259" r:id="rId7"/>
    <p:sldId id="262" r:id="rId8"/>
    <p:sldId id="264" r:id="rId9"/>
    <p:sldId id="263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E2A47-BCB5-4AE3-A8D5-82DFB77F52AB}" v="10" dt="2022-10-08T22:29:52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6F6035-6C13-4500-8F7C-FB3156220D2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937239-F147-41ED-9701-C88FAF59DD63}">
      <dgm:prSet phldrT="[Text]"/>
      <dgm:spPr/>
      <dgm:t>
        <a:bodyPr/>
        <a:lstStyle/>
        <a:p>
          <a:r>
            <a:rPr lang="en-US" dirty="0" smtClean="0"/>
            <a:t>Flight Booking</a:t>
          </a:r>
          <a:endParaRPr lang="en-US" dirty="0"/>
        </a:p>
      </dgm:t>
    </dgm:pt>
    <dgm:pt modelId="{E207D6CC-4404-433D-A605-77CA4D06A7C6}" type="parTrans" cxnId="{1B8FBAAB-50A3-46AA-93A2-8BFD2EFBF349}">
      <dgm:prSet/>
      <dgm:spPr/>
      <dgm:t>
        <a:bodyPr/>
        <a:lstStyle/>
        <a:p>
          <a:endParaRPr lang="en-US"/>
        </a:p>
      </dgm:t>
    </dgm:pt>
    <dgm:pt modelId="{7E9995CD-1261-4A8F-B00C-60827AF66F94}" type="sibTrans" cxnId="{1B8FBAAB-50A3-46AA-93A2-8BFD2EFBF349}">
      <dgm:prSet/>
      <dgm:spPr/>
      <dgm:t>
        <a:bodyPr/>
        <a:lstStyle/>
        <a:p>
          <a:endParaRPr lang="en-US"/>
        </a:p>
      </dgm:t>
    </dgm:pt>
    <dgm:pt modelId="{A232A8EF-54B5-4958-9C97-CF5F2E067512}">
      <dgm:prSet phldrT="[Text]"/>
      <dgm:spPr/>
      <dgm:t>
        <a:bodyPr/>
        <a:lstStyle/>
        <a:p>
          <a:r>
            <a:rPr lang="en-US" dirty="0" smtClean="0"/>
            <a:t>Bag Services</a:t>
          </a:r>
          <a:endParaRPr lang="en-US" dirty="0"/>
        </a:p>
      </dgm:t>
    </dgm:pt>
    <dgm:pt modelId="{9C0A4C2E-25F3-479F-AA8F-A2072F488C40}" type="parTrans" cxnId="{3041A7C7-C6E1-4143-B1B6-EA6D710B253D}">
      <dgm:prSet/>
      <dgm:spPr/>
      <dgm:t>
        <a:bodyPr/>
        <a:lstStyle/>
        <a:p>
          <a:endParaRPr lang="en-US"/>
        </a:p>
      </dgm:t>
    </dgm:pt>
    <dgm:pt modelId="{1F99363F-26EA-4CCE-A1EE-8E5CEA57440D}" type="sibTrans" cxnId="{3041A7C7-C6E1-4143-B1B6-EA6D710B253D}">
      <dgm:prSet/>
      <dgm:spPr/>
      <dgm:t>
        <a:bodyPr/>
        <a:lstStyle/>
        <a:p>
          <a:endParaRPr lang="en-US"/>
        </a:p>
      </dgm:t>
    </dgm:pt>
    <dgm:pt modelId="{FFD68D24-92AA-4816-A1F4-2F97AEB117A4}">
      <dgm:prSet phldrT="[Text]"/>
      <dgm:spPr/>
      <dgm:t>
        <a:bodyPr/>
        <a:lstStyle/>
        <a:p>
          <a:r>
            <a:rPr lang="en-US" dirty="0" smtClean="0"/>
            <a:t>Flight Details</a:t>
          </a:r>
          <a:endParaRPr lang="en-US" dirty="0"/>
        </a:p>
      </dgm:t>
    </dgm:pt>
    <dgm:pt modelId="{61F645EB-34A4-4150-A602-D60A1955568B}" type="parTrans" cxnId="{05AB4DAD-02C8-45A3-9488-B5C20462B10C}">
      <dgm:prSet/>
      <dgm:spPr/>
      <dgm:t>
        <a:bodyPr/>
        <a:lstStyle/>
        <a:p>
          <a:endParaRPr lang="en-US"/>
        </a:p>
      </dgm:t>
    </dgm:pt>
    <dgm:pt modelId="{F97AE3D0-6330-4CFB-A64A-5B2121A47571}" type="sibTrans" cxnId="{05AB4DAD-02C8-45A3-9488-B5C20462B10C}">
      <dgm:prSet/>
      <dgm:spPr/>
      <dgm:t>
        <a:bodyPr/>
        <a:lstStyle/>
        <a:p>
          <a:endParaRPr lang="en-US"/>
        </a:p>
      </dgm:t>
    </dgm:pt>
    <dgm:pt modelId="{027D08FB-7B90-4879-964E-255DB0848E38}">
      <dgm:prSet phldrT="[Text]"/>
      <dgm:spPr/>
      <dgm:t>
        <a:bodyPr/>
        <a:lstStyle/>
        <a:p>
          <a:r>
            <a:rPr lang="en-US" dirty="0" smtClean="0"/>
            <a:t>Reserve a pick-up time</a:t>
          </a:r>
          <a:endParaRPr lang="en-US" dirty="0"/>
        </a:p>
      </dgm:t>
    </dgm:pt>
    <dgm:pt modelId="{47A3220F-EE8B-4391-BEDE-055E49EE1306}" type="parTrans" cxnId="{2D47AA0B-8DAC-4E1D-A847-C3CE388FDB2E}">
      <dgm:prSet/>
      <dgm:spPr/>
      <dgm:t>
        <a:bodyPr/>
        <a:lstStyle/>
        <a:p>
          <a:endParaRPr lang="en-US"/>
        </a:p>
      </dgm:t>
    </dgm:pt>
    <dgm:pt modelId="{2D24C9B2-B73B-4A84-A8FA-E2CD36C51CEF}" type="sibTrans" cxnId="{2D47AA0B-8DAC-4E1D-A847-C3CE388FDB2E}">
      <dgm:prSet/>
      <dgm:spPr/>
      <dgm:t>
        <a:bodyPr/>
        <a:lstStyle/>
        <a:p>
          <a:endParaRPr lang="en-US"/>
        </a:p>
      </dgm:t>
    </dgm:pt>
    <dgm:pt modelId="{B18B043B-441E-4908-AC23-BB15BBE231DE}">
      <dgm:prSet phldrT="[Text]"/>
      <dgm:spPr/>
      <dgm:t>
        <a:bodyPr/>
        <a:lstStyle/>
        <a:p>
          <a:r>
            <a:rPr lang="en-US" dirty="0" smtClean="0"/>
            <a:t>Hand over the bag</a:t>
          </a:r>
          <a:endParaRPr lang="en-US" dirty="0"/>
        </a:p>
      </dgm:t>
    </dgm:pt>
    <dgm:pt modelId="{DE067712-EF23-4354-B3F5-800E48844A4C}" type="parTrans" cxnId="{77A2C7B9-9689-4B2D-BB7B-B4E59F4672E3}">
      <dgm:prSet/>
      <dgm:spPr/>
      <dgm:t>
        <a:bodyPr/>
        <a:lstStyle/>
        <a:p>
          <a:endParaRPr lang="en-US"/>
        </a:p>
      </dgm:t>
    </dgm:pt>
    <dgm:pt modelId="{3F2D3EB1-5901-4B73-8D5E-F04E284BB047}" type="sibTrans" cxnId="{77A2C7B9-9689-4B2D-BB7B-B4E59F4672E3}">
      <dgm:prSet/>
      <dgm:spPr/>
      <dgm:t>
        <a:bodyPr/>
        <a:lstStyle/>
        <a:p>
          <a:endParaRPr lang="en-US"/>
        </a:p>
      </dgm:t>
    </dgm:pt>
    <dgm:pt modelId="{4C32C85E-D793-4359-A866-CA52B2D39042}">
      <dgm:prSet phldrT="[Text]"/>
      <dgm:spPr/>
      <dgm:t>
        <a:bodyPr/>
        <a:lstStyle/>
        <a:p>
          <a:r>
            <a:rPr lang="en-US" dirty="0" smtClean="0"/>
            <a:t>Receive baggage status</a:t>
          </a:r>
          <a:endParaRPr lang="en-US" dirty="0"/>
        </a:p>
      </dgm:t>
    </dgm:pt>
    <dgm:pt modelId="{50B8EEDB-FF97-43A8-8675-104F0C62B51A}" type="parTrans" cxnId="{E286EAF8-FCF1-4530-B7A4-344E09EBABFA}">
      <dgm:prSet/>
      <dgm:spPr/>
      <dgm:t>
        <a:bodyPr/>
        <a:lstStyle/>
        <a:p>
          <a:endParaRPr lang="en-US"/>
        </a:p>
      </dgm:t>
    </dgm:pt>
    <dgm:pt modelId="{FD2F0104-7DC0-43B5-BBC0-BD2FBEF8C196}" type="sibTrans" cxnId="{E286EAF8-FCF1-4530-B7A4-344E09EBABFA}">
      <dgm:prSet/>
      <dgm:spPr/>
      <dgm:t>
        <a:bodyPr/>
        <a:lstStyle/>
        <a:p>
          <a:endParaRPr lang="en-US"/>
        </a:p>
      </dgm:t>
    </dgm:pt>
    <dgm:pt modelId="{2D58CF08-A8EC-482D-81ED-38EEF36888CC}" type="pres">
      <dgm:prSet presAssocID="{236F6035-6C13-4500-8F7C-FB3156220D27}" presName="linearFlow" presStyleCnt="0">
        <dgm:presLayoutVars>
          <dgm:dir/>
          <dgm:animLvl val="lvl"/>
          <dgm:resizeHandles val="exact"/>
        </dgm:presLayoutVars>
      </dgm:prSet>
      <dgm:spPr/>
    </dgm:pt>
    <dgm:pt modelId="{7D1B460F-0684-4A81-922E-C43C652DEF20}" type="pres">
      <dgm:prSet presAssocID="{F0937239-F147-41ED-9701-C88FAF59DD63}" presName="composite" presStyleCnt="0"/>
      <dgm:spPr/>
    </dgm:pt>
    <dgm:pt modelId="{6C31C1DA-71F1-4035-AB6C-5B51D9E15672}" type="pres">
      <dgm:prSet presAssocID="{F0937239-F147-41ED-9701-C88FAF59DD6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B58659B-AF9E-40D8-B1BA-C7376B631525}" type="pres">
      <dgm:prSet presAssocID="{F0937239-F147-41ED-9701-C88FAF59DD63}" presName="parSh" presStyleLbl="node1" presStyleIdx="0" presStyleCnt="3"/>
      <dgm:spPr/>
    </dgm:pt>
    <dgm:pt modelId="{67EF167B-C692-4632-A110-52D5419620FF}" type="pres">
      <dgm:prSet presAssocID="{F0937239-F147-41ED-9701-C88FAF59DD63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E4711-59A1-44D3-91B3-7381439941C5}" type="pres">
      <dgm:prSet presAssocID="{7E9995CD-1261-4A8F-B00C-60827AF66F94}" presName="sibTrans" presStyleLbl="sibTrans2D1" presStyleIdx="0" presStyleCnt="2"/>
      <dgm:spPr/>
    </dgm:pt>
    <dgm:pt modelId="{A951A567-4D6C-43C6-8337-4058A174DD1D}" type="pres">
      <dgm:prSet presAssocID="{7E9995CD-1261-4A8F-B00C-60827AF66F94}" presName="connTx" presStyleLbl="sibTrans2D1" presStyleIdx="0" presStyleCnt="2"/>
      <dgm:spPr/>
    </dgm:pt>
    <dgm:pt modelId="{85D7A87F-217E-4618-87A5-9AE195FD99E1}" type="pres">
      <dgm:prSet presAssocID="{FFD68D24-92AA-4816-A1F4-2F97AEB117A4}" presName="composite" presStyleCnt="0"/>
      <dgm:spPr/>
    </dgm:pt>
    <dgm:pt modelId="{93CA09A0-CBCD-477E-8468-C773CF947479}" type="pres">
      <dgm:prSet presAssocID="{FFD68D24-92AA-4816-A1F4-2F97AEB117A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F2ABCE-2F0D-429D-ABEA-75545219BF82}" type="pres">
      <dgm:prSet presAssocID="{FFD68D24-92AA-4816-A1F4-2F97AEB117A4}" presName="parSh" presStyleLbl="node1" presStyleIdx="1" presStyleCnt="3"/>
      <dgm:spPr/>
    </dgm:pt>
    <dgm:pt modelId="{E850AC71-B780-4DA3-B994-8C4F33DEA0D2}" type="pres">
      <dgm:prSet presAssocID="{FFD68D24-92AA-4816-A1F4-2F97AEB117A4}" presName="desTx" presStyleLbl="fgAcc1" presStyleIdx="1" presStyleCnt="3">
        <dgm:presLayoutVars>
          <dgm:bulletEnabled val="1"/>
        </dgm:presLayoutVars>
      </dgm:prSet>
      <dgm:spPr/>
    </dgm:pt>
    <dgm:pt modelId="{E205D260-F39B-443E-8F12-C1BB6E6084B7}" type="pres">
      <dgm:prSet presAssocID="{F97AE3D0-6330-4CFB-A64A-5B2121A47571}" presName="sibTrans" presStyleLbl="sibTrans2D1" presStyleIdx="1" presStyleCnt="2"/>
      <dgm:spPr/>
    </dgm:pt>
    <dgm:pt modelId="{1C9F25D9-E66C-4816-967A-198E55DF39C6}" type="pres">
      <dgm:prSet presAssocID="{F97AE3D0-6330-4CFB-A64A-5B2121A47571}" presName="connTx" presStyleLbl="sibTrans2D1" presStyleIdx="1" presStyleCnt="2"/>
      <dgm:spPr/>
    </dgm:pt>
    <dgm:pt modelId="{75E52122-EFA7-45F5-9956-D8CC0E2E4C04}" type="pres">
      <dgm:prSet presAssocID="{B18B043B-441E-4908-AC23-BB15BBE231DE}" presName="composite" presStyleCnt="0"/>
      <dgm:spPr/>
    </dgm:pt>
    <dgm:pt modelId="{92B7972C-0229-4F5B-974E-C9061D040495}" type="pres">
      <dgm:prSet presAssocID="{B18B043B-441E-4908-AC23-BB15BBE231D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CD5E8FF-A226-4F23-9388-ABD64C816352}" type="pres">
      <dgm:prSet presAssocID="{B18B043B-441E-4908-AC23-BB15BBE231DE}" presName="parSh" presStyleLbl="node1" presStyleIdx="2" presStyleCnt="3"/>
      <dgm:spPr/>
    </dgm:pt>
    <dgm:pt modelId="{29C2318D-6456-4436-8A75-C773825E1079}" type="pres">
      <dgm:prSet presAssocID="{B18B043B-441E-4908-AC23-BB15BBE231DE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82E5F4-C501-42F5-809F-EDA766ABF057}" type="presOf" srcId="{F0937239-F147-41ED-9701-C88FAF59DD63}" destId="{6C31C1DA-71F1-4035-AB6C-5B51D9E15672}" srcOrd="0" destOrd="0" presId="urn:microsoft.com/office/officeart/2005/8/layout/process3"/>
    <dgm:cxn modelId="{DA58F523-6DD7-46E8-9088-ED3B59A702B9}" type="presOf" srcId="{4C32C85E-D793-4359-A866-CA52B2D39042}" destId="{29C2318D-6456-4436-8A75-C773825E1079}" srcOrd="0" destOrd="0" presId="urn:microsoft.com/office/officeart/2005/8/layout/process3"/>
    <dgm:cxn modelId="{84A37326-C3B3-44DC-8344-54CB7B50EB8E}" type="presOf" srcId="{F97AE3D0-6330-4CFB-A64A-5B2121A47571}" destId="{1C9F25D9-E66C-4816-967A-198E55DF39C6}" srcOrd="1" destOrd="0" presId="urn:microsoft.com/office/officeart/2005/8/layout/process3"/>
    <dgm:cxn modelId="{2278B577-352B-435A-8E80-13A172A51388}" type="presOf" srcId="{FFD68D24-92AA-4816-A1F4-2F97AEB117A4}" destId="{ABF2ABCE-2F0D-429D-ABEA-75545219BF82}" srcOrd="1" destOrd="0" presId="urn:microsoft.com/office/officeart/2005/8/layout/process3"/>
    <dgm:cxn modelId="{61F02EDB-A438-403F-8C91-FA670C60E3A2}" type="presOf" srcId="{A232A8EF-54B5-4958-9C97-CF5F2E067512}" destId="{67EF167B-C692-4632-A110-52D5419620FF}" srcOrd="0" destOrd="0" presId="urn:microsoft.com/office/officeart/2005/8/layout/process3"/>
    <dgm:cxn modelId="{E286EAF8-FCF1-4530-B7A4-344E09EBABFA}" srcId="{B18B043B-441E-4908-AC23-BB15BBE231DE}" destId="{4C32C85E-D793-4359-A866-CA52B2D39042}" srcOrd="0" destOrd="0" parTransId="{50B8EEDB-FF97-43A8-8675-104F0C62B51A}" sibTransId="{FD2F0104-7DC0-43B5-BBC0-BD2FBEF8C196}"/>
    <dgm:cxn modelId="{44F743DB-B0FA-4ECF-8FCF-314A4A422CE3}" type="presOf" srcId="{027D08FB-7B90-4879-964E-255DB0848E38}" destId="{E850AC71-B780-4DA3-B994-8C4F33DEA0D2}" srcOrd="0" destOrd="0" presId="urn:microsoft.com/office/officeart/2005/8/layout/process3"/>
    <dgm:cxn modelId="{05AB4DAD-02C8-45A3-9488-B5C20462B10C}" srcId="{236F6035-6C13-4500-8F7C-FB3156220D27}" destId="{FFD68D24-92AA-4816-A1F4-2F97AEB117A4}" srcOrd="1" destOrd="0" parTransId="{61F645EB-34A4-4150-A602-D60A1955568B}" sibTransId="{F97AE3D0-6330-4CFB-A64A-5B2121A47571}"/>
    <dgm:cxn modelId="{002853CB-AE71-4650-BBF8-1013947053FF}" type="presOf" srcId="{7E9995CD-1261-4A8F-B00C-60827AF66F94}" destId="{A951A567-4D6C-43C6-8337-4058A174DD1D}" srcOrd="1" destOrd="0" presId="urn:microsoft.com/office/officeart/2005/8/layout/process3"/>
    <dgm:cxn modelId="{2D47AA0B-8DAC-4E1D-A847-C3CE388FDB2E}" srcId="{FFD68D24-92AA-4816-A1F4-2F97AEB117A4}" destId="{027D08FB-7B90-4879-964E-255DB0848E38}" srcOrd="0" destOrd="0" parTransId="{47A3220F-EE8B-4391-BEDE-055E49EE1306}" sibTransId="{2D24C9B2-B73B-4A84-A8FA-E2CD36C51CEF}"/>
    <dgm:cxn modelId="{1B8FBAAB-50A3-46AA-93A2-8BFD2EFBF349}" srcId="{236F6035-6C13-4500-8F7C-FB3156220D27}" destId="{F0937239-F147-41ED-9701-C88FAF59DD63}" srcOrd="0" destOrd="0" parTransId="{E207D6CC-4404-433D-A605-77CA4D06A7C6}" sibTransId="{7E9995CD-1261-4A8F-B00C-60827AF66F94}"/>
    <dgm:cxn modelId="{49485C25-3C8B-4FDF-BE2D-F3628E7919AD}" type="presOf" srcId="{7E9995CD-1261-4A8F-B00C-60827AF66F94}" destId="{379E4711-59A1-44D3-91B3-7381439941C5}" srcOrd="0" destOrd="0" presId="urn:microsoft.com/office/officeart/2005/8/layout/process3"/>
    <dgm:cxn modelId="{02437463-275B-4F0D-814C-EC02E04B788A}" type="presOf" srcId="{B18B043B-441E-4908-AC23-BB15BBE231DE}" destId="{3CD5E8FF-A226-4F23-9388-ABD64C816352}" srcOrd="1" destOrd="0" presId="urn:microsoft.com/office/officeart/2005/8/layout/process3"/>
    <dgm:cxn modelId="{274BEFE3-3E45-4914-84F9-0202FF347768}" type="presOf" srcId="{F97AE3D0-6330-4CFB-A64A-5B2121A47571}" destId="{E205D260-F39B-443E-8F12-C1BB6E6084B7}" srcOrd="0" destOrd="0" presId="urn:microsoft.com/office/officeart/2005/8/layout/process3"/>
    <dgm:cxn modelId="{87FCA2DB-631A-4C8B-94CD-09246C693F20}" type="presOf" srcId="{FFD68D24-92AA-4816-A1F4-2F97AEB117A4}" destId="{93CA09A0-CBCD-477E-8468-C773CF947479}" srcOrd="0" destOrd="0" presId="urn:microsoft.com/office/officeart/2005/8/layout/process3"/>
    <dgm:cxn modelId="{D95200C8-2292-4D34-83A7-49CAA72BC418}" type="presOf" srcId="{F0937239-F147-41ED-9701-C88FAF59DD63}" destId="{2B58659B-AF9E-40D8-B1BA-C7376B631525}" srcOrd="1" destOrd="0" presId="urn:microsoft.com/office/officeart/2005/8/layout/process3"/>
    <dgm:cxn modelId="{CD06C51C-DFDA-4EFB-BBF5-A64F1EAE370A}" type="presOf" srcId="{B18B043B-441E-4908-AC23-BB15BBE231DE}" destId="{92B7972C-0229-4F5B-974E-C9061D040495}" srcOrd="0" destOrd="0" presId="urn:microsoft.com/office/officeart/2005/8/layout/process3"/>
    <dgm:cxn modelId="{AF1AE372-83D1-4C1B-898E-26AB8ABE1AFB}" type="presOf" srcId="{236F6035-6C13-4500-8F7C-FB3156220D27}" destId="{2D58CF08-A8EC-482D-81ED-38EEF36888CC}" srcOrd="0" destOrd="0" presId="urn:microsoft.com/office/officeart/2005/8/layout/process3"/>
    <dgm:cxn modelId="{3041A7C7-C6E1-4143-B1B6-EA6D710B253D}" srcId="{F0937239-F147-41ED-9701-C88FAF59DD63}" destId="{A232A8EF-54B5-4958-9C97-CF5F2E067512}" srcOrd="0" destOrd="0" parTransId="{9C0A4C2E-25F3-479F-AA8F-A2072F488C40}" sibTransId="{1F99363F-26EA-4CCE-A1EE-8E5CEA57440D}"/>
    <dgm:cxn modelId="{77A2C7B9-9689-4B2D-BB7B-B4E59F4672E3}" srcId="{236F6035-6C13-4500-8F7C-FB3156220D27}" destId="{B18B043B-441E-4908-AC23-BB15BBE231DE}" srcOrd="2" destOrd="0" parTransId="{DE067712-EF23-4354-B3F5-800E48844A4C}" sibTransId="{3F2D3EB1-5901-4B73-8D5E-F04E284BB047}"/>
    <dgm:cxn modelId="{BFFEA3EC-6124-4CF7-BA4E-B931C3FABB8B}" type="presParOf" srcId="{2D58CF08-A8EC-482D-81ED-38EEF36888CC}" destId="{7D1B460F-0684-4A81-922E-C43C652DEF20}" srcOrd="0" destOrd="0" presId="urn:microsoft.com/office/officeart/2005/8/layout/process3"/>
    <dgm:cxn modelId="{1B21886D-C755-467D-9FA5-945A6551B5EB}" type="presParOf" srcId="{7D1B460F-0684-4A81-922E-C43C652DEF20}" destId="{6C31C1DA-71F1-4035-AB6C-5B51D9E15672}" srcOrd="0" destOrd="0" presId="urn:microsoft.com/office/officeart/2005/8/layout/process3"/>
    <dgm:cxn modelId="{A99E6C0B-9D94-4CD4-BB39-BC63A7F993C8}" type="presParOf" srcId="{7D1B460F-0684-4A81-922E-C43C652DEF20}" destId="{2B58659B-AF9E-40D8-B1BA-C7376B631525}" srcOrd="1" destOrd="0" presId="urn:microsoft.com/office/officeart/2005/8/layout/process3"/>
    <dgm:cxn modelId="{324EEE11-3F73-4DEB-BC92-105D846DEC6F}" type="presParOf" srcId="{7D1B460F-0684-4A81-922E-C43C652DEF20}" destId="{67EF167B-C692-4632-A110-52D5419620FF}" srcOrd="2" destOrd="0" presId="urn:microsoft.com/office/officeart/2005/8/layout/process3"/>
    <dgm:cxn modelId="{2A398D6B-623A-4B6B-8A40-37AD014D14F2}" type="presParOf" srcId="{2D58CF08-A8EC-482D-81ED-38EEF36888CC}" destId="{379E4711-59A1-44D3-91B3-7381439941C5}" srcOrd="1" destOrd="0" presId="urn:microsoft.com/office/officeart/2005/8/layout/process3"/>
    <dgm:cxn modelId="{40CB66EF-5069-4231-86F2-78C451DBCC15}" type="presParOf" srcId="{379E4711-59A1-44D3-91B3-7381439941C5}" destId="{A951A567-4D6C-43C6-8337-4058A174DD1D}" srcOrd="0" destOrd="0" presId="urn:microsoft.com/office/officeart/2005/8/layout/process3"/>
    <dgm:cxn modelId="{E80937A2-E56B-496C-B238-589416CF50BB}" type="presParOf" srcId="{2D58CF08-A8EC-482D-81ED-38EEF36888CC}" destId="{85D7A87F-217E-4618-87A5-9AE195FD99E1}" srcOrd="2" destOrd="0" presId="urn:microsoft.com/office/officeart/2005/8/layout/process3"/>
    <dgm:cxn modelId="{5D2F9BF8-344A-47B2-A2CE-21362E8CD7CE}" type="presParOf" srcId="{85D7A87F-217E-4618-87A5-9AE195FD99E1}" destId="{93CA09A0-CBCD-477E-8468-C773CF947479}" srcOrd="0" destOrd="0" presId="urn:microsoft.com/office/officeart/2005/8/layout/process3"/>
    <dgm:cxn modelId="{B28FE213-166D-4054-BFE4-D4B5C7EDFC5B}" type="presParOf" srcId="{85D7A87F-217E-4618-87A5-9AE195FD99E1}" destId="{ABF2ABCE-2F0D-429D-ABEA-75545219BF82}" srcOrd="1" destOrd="0" presId="urn:microsoft.com/office/officeart/2005/8/layout/process3"/>
    <dgm:cxn modelId="{53FA54D6-89FF-4C4C-8E2A-12332E0A8126}" type="presParOf" srcId="{85D7A87F-217E-4618-87A5-9AE195FD99E1}" destId="{E850AC71-B780-4DA3-B994-8C4F33DEA0D2}" srcOrd="2" destOrd="0" presId="urn:microsoft.com/office/officeart/2005/8/layout/process3"/>
    <dgm:cxn modelId="{3B247712-D4E3-488B-B009-4D634D749BB8}" type="presParOf" srcId="{2D58CF08-A8EC-482D-81ED-38EEF36888CC}" destId="{E205D260-F39B-443E-8F12-C1BB6E6084B7}" srcOrd="3" destOrd="0" presId="urn:microsoft.com/office/officeart/2005/8/layout/process3"/>
    <dgm:cxn modelId="{94A0A28E-5829-45DE-9530-49E9A18C1F1F}" type="presParOf" srcId="{E205D260-F39B-443E-8F12-C1BB6E6084B7}" destId="{1C9F25D9-E66C-4816-967A-198E55DF39C6}" srcOrd="0" destOrd="0" presId="urn:microsoft.com/office/officeart/2005/8/layout/process3"/>
    <dgm:cxn modelId="{C1A90132-C516-4939-A10B-3D8F8252752B}" type="presParOf" srcId="{2D58CF08-A8EC-482D-81ED-38EEF36888CC}" destId="{75E52122-EFA7-45F5-9956-D8CC0E2E4C04}" srcOrd="4" destOrd="0" presId="urn:microsoft.com/office/officeart/2005/8/layout/process3"/>
    <dgm:cxn modelId="{9ADB493A-958F-48F8-B991-134ACF919A3C}" type="presParOf" srcId="{75E52122-EFA7-45F5-9956-D8CC0E2E4C04}" destId="{92B7972C-0229-4F5B-974E-C9061D040495}" srcOrd="0" destOrd="0" presId="urn:microsoft.com/office/officeart/2005/8/layout/process3"/>
    <dgm:cxn modelId="{ACEE0483-2C5B-46ED-B5AE-C844EC6C589C}" type="presParOf" srcId="{75E52122-EFA7-45F5-9956-D8CC0E2E4C04}" destId="{3CD5E8FF-A226-4F23-9388-ABD64C816352}" srcOrd="1" destOrd="0" presId="urn:microsoft.com/office/officeart/2005/8/layout/process3"/>
    <dgm:cxn modelId="{0476E01E-D0FB-4D59-84C9-58266CDBFAAC}" type="presParOf" srcId="{75E52122-EFA7-45F5-9956-D8CC0E2E4C04}" destId="{29C2318D-6456-4436-8A75-C773825E107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8659B-AF9E-40D8-B1BA-C7376B631525}">
      <dsp:nvSpPr>
        <dsp:cNvPr id="0" name=""/>
        <dsp:cNvSpPr/>
      </dsp:nvSpPr>
      <dsp:spPr>
        <a:xfrm>
          <a:off x="4275" y="988519"/>
          <a:ext cx="1943992" cy="1128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Flight Booking</a:t>
          </a:r>
          <a:endParaRPr lang="en-US" sz="2000" kern="1200" dirty="0"/>
        </a:p>
      </dsp:txBody>
      <dsp:txXfrm>
        <a:off x="4275" y="988519"/>
        <a:ext cx="1943992" cy="752397"/>
      </dsp:txXfrm>
    </dsp:sp>
    <dsp:sp modelId="{67EF167B-C692-4632-A110-52D5419620FF}">
      <dsp:nvSpPr>
        <dsp:cNvPr id="0" name=""/>
        <dsp:cNvSpPr/>
      </dsp:nvSpPr>
      <dsp:spPr>
        <a:xfrm>
          <a:off x="402442" y="1740917"/>
          <a:ext cx="1943992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Bag Services</a:t>
          </a:r>
          <a:endParaRPr lang="en-US" sz="2000" kern="1200" dirty="0"/>
        </a:p>
      </dsp:txBody>
      <dsp:txXfrm>
        <a:off x="436183" y="1774658"/>
        <a:ext cx="1876510" cy="1084518"/>
      </dsp:txXfrm>
    </dsp:sp>
    <dsp:sp modelId="{379E4711-59A1-44D3-91B3-7381439941C5}">
      <dsp:nvSpPr>
        <dsp:cNvPr id="0" name=""/>
        <dsp:cNvSpPr/>
      </dsp:nvSpPr>
      <dsp:spPr>
        <a:xfrm>
          <a:off x="2242969" y="1122719"/>
          <a:ext cx="624768" cy="4839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242969" y="1219518"/>
        <a:ext cx="479569" cy="290399"/>
      </dsp:txXfrm>
    </dsp:sp>
    <dsp:sp modelId="{ABF2ABCE-2F0D-429D-ABEA-75545219BF82}">
      <dsp:nvSpPr>
        <dsp:cNvPr id="0" name=""/>
        <dsp:cNvSpPr/>
      </dsp:nvSpPr>
      <dsp:spPr>
        <a:xfrm>
          <a:off x="3127076" y="988519"/>
          <a:ext cx="1943992" cy="1128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Flight Details</a:t>
          </a:r>
          <a:endParaRPr lang="en-US" sz="2000" kern="1200" dirty="0"/>
        </a:p>
      </dsp:txBody>
      <dsp:txXfrm>
        <a:off x="3127076" y="988519"/>
        <a:ext cx="1943992" cy="752397"/>
      </dsp:txXfrm>
    </dsp:sp>
    <dsp:sp modelId="{E850AC71-B780-4DA3-B994-8C4F33DEA0D2}">
      <dsp:nvSpPr>
        <dsp:cNvPr id="0" name=""/>
        <dsp:cNvSpPr/>
      </dsp:nvSpPr>
      <dsp:spPr>
        <a:xfrm>
          <a:off x="3525243" y="1740917"/>
          <a:ext cx="1943992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Reserve a pick-up time</a:t>
          </a:r>
          <a:endParaRPr lang="en-US" sz="2000" kern="1200" dirty="0"/>
        </a:p>
      </dsp:txBody>
      <dsp:txXfrm>
        <a:off x="3558984" y="1774658"/>
        <a:ext cx="1876510" cy="1084518"/>
      </dsp:txXfrm>
    </dsp:sp>
    <dsp:sp modelId="{E205D260-F39B-443E-8F12-C1BB6E6084B7}">
      <dsp:nvSpPr>
        <dsp:cNvPr id="0" name=""/>
        <dsp:cNvSpPr/>
      </dsp:nvSpPr>
      <dsp:spPr>
        <a:xfrm>
          <a:off x="5365770" y="1122719"/>
          <a:ext cx="624768" cy="4839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65770" y="1219518"/>
        <a:ext cx="479569" cy="290399"/>
      </dsp:txXfrm>
    </dsp:sp>
    <dsp:sp modelId="{3CD5E8FF-A226-4F23-9388-ABD64C816352}">
      <dsp:nvSpPr>
        <dsp:cNvPr id="0" name=""/>
        <dsp:cNvSpPr/>
      </dsp:nvSpPr>
      <dsp:spPr>
        <a:xfrm>
          <a:off x="6249877" y="988519"/>
          <a:ext cx="1943992" cy="1128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Hand over the bag</a:t>
          </a:r>
          <a:endParaRPr lang="en-US" sz="2000" kern="1200" dirty="0"/>
        </a:p>
      </dsp:txBody>
      <dsp:txXfrm>
        <a:off x="6249877" y="988519"/>
        <a:ext cx="1943992" cy="752397"/>
      </dsp:txXfrm>
    </dsp:sp>
    <dsp:sp modelId="{29C2318D-6456-4436-8A75-C773825E1079}">
      <dsp:nvSpPr>
        <dsp:cNvPr id="0" name=""/>
        <dsp:cNvSpPr/>
      </dsp:nvSpPr>
      <dsp:spPr>
        <a:xfrm>
          <a:off x="6648044" y="1740917"/>
          <a:ext cx="1943992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Receive baggage status</a:t>
          </a:r>
          <a:endParaRPr lang="en-US" sz="2000" kern="1200" dirty="0"/>
        </a:p>
      </dsp:txBody>
      <dsp:txXfrm>
        <a:off x="6681785" y="1774658"/>
        <a:ext cx="1876510" cy="1084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36B46-20D5-4EAB-AB69-CA747A5F247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ACB92-E11F-411B-8F8B-7F4E6E40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42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ACB92-E11F-411B-8F8B-7F4E6E4043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6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667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86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534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4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2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5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0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7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1EB51-0034-412A-896F-CCD23FD23E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9A6FC5-65AB-4BBF-A189-17FB9094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AF80-65C1-16DA-78EA-53DA6BA9D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225"/>
            <a:ext cx="6567055" cy="1171575"/>
          </a:xfrm>
        </p:spPr>
        <p:txBody>
          <a:bodyPr/>
          <a:lstStyle/>
          <a:p>
            <a:r>
              <a:rPr lang="en-US" dirty="0"/>
              <a:t>AA FLIGHT BAG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594BC-D351-0AC2-C7E9-BFC9768FA838}"/>
              </a:ext>
            </a:extLst>
          </p:cNvPr>
          <p:cNvSpPr txBox="1"/>
          <p:nvPr/>
        </p:nvSpPr>
        <p:spPr>
          <a:xfrm>
            <a:off x="1523999" y="2703016"/>
            <a:ext cx="6567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          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               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BY</a:t>
            </a:r>
            <a:endParaRPr lang="en-US" sz="2400" dirty="0"/>
          </a:p>
          <a:p>
            <a:r>
              <a:rPr lang="en-US" sz="2400" dirty="0"/>
              <a:t>               </a:t>
            </a:r>
            <a:r>
              <a:rPr lang="en-US" sz="2400" dirty="0" smtClean="0"/>
              <a:t> Southern </a:t>
            </a:r>
            <a:r>
              <a:rPr lang="en-US" sz="2400" dirty="0"/>
              <a:t>University </a:t>
            </a:r>
            <a:r>
              <a:rPr lang="en-US" sz="2400" dirty="0" smtClean="0"/>
              <a:t>A &amp; M College</a:t>
            </a:r>
          </a:p>
          <a:p>
            <a:r>
              <a:rPr lang="en-US" sz="2400" dirty="0" smtClean="0"/>
              <a:t>                                  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       </a:t>
            </a:r>
            <a:endParaRPr lang="en-US" sz="2400" dirty="0"/>
          </a:p>
        </p:txBody>
      </p:sp>
      <p:pic>
        <p:nvPicPr>
          <p:cNvPr id="10" name="Picture 9" descr="A picture containing text, turner&#10;&#10;Description automatically generated">
            <a:extLst>
              <a:ext uri="{FF2B5EF4-FFF2-40B4-BE49-F238E27FC236}">
                <a16:creationId xmlns:a16="http://schemas.microsoft.com/office/drawing/2014/main" id="{345990EF-F0DD-D30D-FA63-36CEBD41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79" y="1447800"/>
            <a:ext cx="2905134" cy="1916825"/>
          </a:xfrm>
          <a:prstGeom prst="rect">
            <a:avLst/>
          </a:prstGeom>
        </p:spPr>
      </p:pic>
      <p:pic>
        <p:nvPicPr>
          <p:cNvPr id="1026" name="Picture 2" descr="Southern University and A&amp;M Colle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26" y="4890830"/>
            <a:ext cx="1565564" cy="146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1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6735-58E6-E1E9-4B87-1BF8AA6C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TECH HUSTLERS</a:t>
            </a:r>
          </a:p>
        </p:txBody>
      </p:sp>
      <p:pic>
        <p:nvPicPr>
          <p:cNvPr id="4" name="Picture 3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861A05E2-BA98-9614-8E57-E6328D142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9"/>
          <a:stretch/>
        </p:blipFill>
        <p:spPr>
          <a:xfrm>
            <a:off x="557048" y="1690688"/>
            <a:ext cx="6043449" cy="4487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2674FD-BF8A-FDBE-ED5A-01155D54D0C3}"/>
              </a:ext>
            </a:extLst>
          </p:cNvPr>
          <p:cNvSpPr txBox="1"/>
          <p:nvPr/>
        </p:nvSpPr>
        <p:spPr>
          <a:xfrm>
            <a:off x="6954983" y="1797269"/>
            <a:ext cx="4564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KUNAL JANJIRALA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SRAVANTHI PEDDI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LAXMI MIRYALA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MURALI DEVI KATIKALA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SHARVANI DASARI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DD2CF-7939-34C4-33FC-D9F4BFB718B6}"/>
              </a:ext>
            </a:extLst>
          </p:cNvPr>
          <p:cNvSpPr txBox="1"/>
          <p:nvPr/>
        </p:nvSpPr>
        <p:spPr>
          <a:xfrm>
            <a:off x="7592291" y="4862945"/>
            <a:ext cx="41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MENTOR : TASIA</a:t>
            </a:r>
          </a:p>
        </p:txBody>
      </p:sp>
    </p:spTree>
    <p:extLst>
      <p:ext uri="{BB962C8B-B14F-4D97-AF65-F5344CB8AC3E}">
        <p14:creationId xmlns:p14="http://schemas.microsoft.com/office/powerpoint/2010/main" val="9759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6ED0-4191-CED1-F172-3E194E57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969B-D114-779F-782C-8BB89D96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54593" cy="388077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</a:t>
            </a:r>
          </a:p>
          <a:p>
            <a:pPr marL="0" indent="0">
              <a:buNone/>
            </a:pPr>
            <a:endParaRPr lang="en-US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r>
              <a:rPr lang="en-US" sz="3200" b="0" i="0" dirty="0" smtClean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32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might we take the bag check process outside of </a:t>
            </a:r>
            <a:r>
              <a:rPr lang="en-US" sz="3200" b="0" i="0" dirty="0" smtClean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airport</a:t>
            </a:r>
            <a:r>
              <a:rPr lang="en-US" sz="32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17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Berlin Sans FB Demi" panose="020E0802020502020306" pitchFamily="34" charset="0"/>
              </a:rPr>
              <a:t>   </a:t>
            </a:r>
            <a:endParaRPr lang="en-US" sz="72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4400" dirty="0" smtClean="0"/>
              <a:t>How Do We move our Bags to the airport at affordable price?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895513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ahnschrift SemiCondensed" panose="020B0502040204020203" pitchFamily="34" charset="0"/>
              </a:rPr>
              <a:t>Cabify</a:t>
            </a:r>
            <a:r>
              <a:rPr lang="en-US" dirty="0" smtClean="0"/>
              <a:t> the bag: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59" y="2510630"/>
            <a:ext cx="6583698" cy="3575537"/>
          </a:xfrm>
        </p:spPr>
      </p:pic>
    </p:spTree>
    <p:extLst>
      <p:ext uri="{BB962C8B-B14F-4D97-AF65-F5344CB8AC3E}">
        <p14:creationId xmlns:p14="http://schemas.microsoft.com/office/powerpoint/2010/main" val="96974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42346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9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04FA-1E86-E4B6-61C1-0F7A48D6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97" y="637309"/>
            <a:ext cx="10453077" cy="52522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</a:t>
            </a:r>
            <a:r>
              <a:rPr lang="en-US" dirty="0" smtClean="0"/>
              <a:t>Step-by-Step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2FBE-1F29-E763-A098-7AB3BC5F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00" y="1813038"/>
            <a:ext cx="10515600" cy="4229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F36A0E-9E39-4C11-40BA-6C9F30BC3A7E}"/>
              </a:ext>
            </a:extLst>
          </p:cNvPr>
          <p:cNvCxnSpPr>
            <a:cxnSpLocks/>
          </p:cNvCxnSpPr>
          <p:nvPr/>
        </p:nvCxnSpPr>
        <p:spPr>
          <a:xfrm flipH="1">
            <a:off x="5763488" y="4134546"/>
            <a:ext cx="1" cy="409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9C60B2-DED0-D4BD-D4BE-6038C751A1B1}"/>
              </a:ext>
            </a:extLst>
          </p:cNvPr>
          <p:cNvSpPr txBox="1"/>
          <p:nvPr/>
        </p:nvSpPr>
        <p:spPr>
          <a:xfrm>
            <a:off x="540324" y="1794882"/>
            <a:ext cx="86175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books a flight and if they  choose the  flight bag services, they need to enter flight details.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receives the confirmation and then they should reserve a time slot for picking their bag.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will be notified regarding the airline employee arrival time and employee details.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will weigh the bag , attaches a label on it and collects the bag from the passenger.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49631" y="2341418"/>
            <a:ext cx="0" cy="42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63488" y="3144983"/>
            <a:ext cx="0" cy="47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4D97-E6CA-4AD4-AABB-7E905147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157B-D496-CB07-E829-3F44C140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passenger books the flight they will find an option to choose “flight bag” services. If they choose it they </a:t>
            </a:r>
            <a:r>
              <a:rPr lang="en-US" dirty="0" smtClean="0"/>
              <a:t>need to enter the flight number , their baggage pick up location.</a:t>
            </a:r>
          </a:p>
          <a:p>
            <a:r>
              <a:rPr lang="en-US" dirty="0" smtClean="0"/>
              <a:t>Based </a:t>
            </a:r>
            <a:r>
              <a:rPr lang="en-US" dirty="0"/>
              <a:t>on availability passenger can reserve a time slot and then receives the confirmation.</a:t>
            </a:r>
          </a:p>
          <a:p>
            <a:r>
              <a:rPr lang="en-US" dirty="0"/>
              <a:t>After checking and weighing the bag at customer’s place, employee will attach a label on the bag(same as boarding pass number) and he picks up the bag.</a:t>
            </a:r>
          </a:p>
        </p:txBody>
      </p:sp>
    </p:spTree>
    <p:extLst>
      <p:ext uri="{BB962C8B-B14F-4D97-AF65-F5344CB8AC3E}">
        <p14:creationId xmlns:p14="http://schemas.microsoft.com/office/powerpoint/2010/main" val="34240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CF3699C6411428287B58C5E32BB3C" ma:contentTypeVersion="5" ma:contentTypeDescription="Create a new document." ma:contentTypeScope="" ma:versionID="efec3c65df6fb01a57a745d7703141b5">
  <xsd:schema xmlns:xsd="http://www.w3.org/2001/XMLSchema" xmlns:xs="http://www.w3.org/2001/XMLSchema" xmlns:p="http://schemas.microsoft.com/office/2006/metadata/properties" xmlns:ns3="e6d40838-cdfd-4ec5-85e5-9f9bcca00f0c" xmlns:ns4="7f3d4d2f-f93c-4ffe-97f9-e1a86a3954b3" targetNamespace="http://schemas.microsoft.com/office/2006/metadata/properties" ma:root="true" ma:fieldsID="e989506ece6d8a2ad0271017235f387f" ns3:_="" ns4:_="">
    <xsd:import namespace="e6d40838-cdfd-4ec5-85e5-9f9bcca00f0c"/>
    <xsd:import namespace="7f3d4d2f-f93c-4ffe-97f9-e1a86a3954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d40838-cdfd-4ec5-85e5-9f9bcca00f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3d4d2f-f93c-4ffe-97f9-e1a86a3954b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133A54-EA80-4F64-ABF6-D986E1C6A6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d40838-cdfd-4ec5-85e5-9f9bcca00f0c"/>
    <ds:schemaRef ds:uri="7f3d4d2f-f93c-4ffe-97f9-e1a86a3954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023966-8B18-4230-A437-160A3C54E341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e6d40838-cdfd-4ec5-85e5-9f9bcca00f0c"/>
    <ds:schemaRef ds:uri="http://purl.org/dc/elements/1.1/"/>
    <ds:schemaRef ds:uri="7f3d4d2f-f93c-4ffe-97f9-e1a86a3954b3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0681628-77A7-4AB3-B194-78100B8F0C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</TotalTime>
  <Words>244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Bahnschrift SemiCondensed</vt:lpstr>
      <vt:lpstr>Berlin Sans FB Demi</vt:lpstr>
      <vt:lpstr>Calibri</vt:lpstr>
      <vt:lpstr>Slack-Lato</vt:lpstr>
      <vt:lpstr>Times New Roman</vt:lpstr>
      <vt:lpstr>Trebuchet MS</vt:lpstr>
      <vt:lpstr>Wingdings 3</vt:lpstr>
      <vt:lpstr>Facet</vt:lpstr>
      <vt:lpstr>AA FLIGHT BAG</vt:lpstr>
      <vt:lpstr>                          TECH HUSTLERS</vt:lpstr>
      <vt:lpstr>                  PROBLEM STATEMENT</vt:lpstr>
      <vt:lpstr>   </vt:lpstr>
      <vt:lpstr>Cabify the bag:</vt:lpstr>
      <vt:lpstr>Main Idea</vt:lpstr>
      <vt:lpstr>                  Step-by-Step</vt:lpstr>
      <vt:lpstr>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sharvani dasari</dc:creator>
  <cp:lastModifiedBy>muralidevi katika</cp:lastModifiedBy>
  <cp:revision>16</cp:revision>
  <dcterms:created xsi:type="dcterms:W3CDTF">2022-10-08T18:50:02Z</dcterms:created>
  <dcterms:modified xsi:type="dcterms:W3CDTF">2022-10-09T16:59:05Z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0x0101003C2CF3699C6411428287B58C5E32BB3C</vt:lpwstr>
  </property>
</Properties>
</file>