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4" r:id="rId3"/>
    <p:sldId id="273" r:id="rId4"/>
    <p:sldId id="277" r:id="rId5"/>
    <p:sldId id="256" r:id="rId6"/>
    <p:sldId id="270" r:id="rId7"/>
    <p:sldId id="275" r:id="rId8"/>
    <p:sldId id="276" r:id="rId9"/>
    <p:sldId id="262" r:id="rId10"/>
    <p:sldId id="269" r:id="rId11"/>
    <p:sldId id="272" r:id="rId12"/>
    <p:sldId id="26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534"/>
  </p:normalViewPr>
  <p:slideViewPr>
    <p:cSldViewPr showGuides="1">
      <p:cViewPr>
        <p:scale>
          <a:sx n="90" d="100"/>
          <a:sy n="90" d="100"/>
        </p:scale>
        <p:origin x="18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258#bes21258-bib-000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29,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as x increased, y decreased);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- in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text, table, 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/>
              <a:t>Read the abstract and last paragraph of the introduction to get a sense of what they did.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Evaluate, using the checklist: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approach in the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statistical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tables with statistical results (may need to go online for supplemental info)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Figures representing results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Statistical analysis can be in a single section at end of methods, or interspersed throughout methods if there are several different components of the study with different statistical approaches.</a:t>
            </a:r>
          </a:p>
          <a:p>
            <a:r>
              <a:rPr lang="en-US" dirty="0"/>
              <a:t>Typically, use past tense. Can be active or passive voice.  </a:t>
            </a:r>
          </a:p>
          <a:p>
            <a:r>
              <a:rPr lang="en-US" dirty="0"/>
              <a:t>The order of questions addressed should match the introduction and results. 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6275-EB81-D24E-AF04-8F2D4F23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C4CB-2645-C44A-A095-11C1CC8B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 with a given analysis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1"/>
            <a:r>
              <a:rPr lang="en-US" dirty="0"/>
              <a:t>Statistical tests, with associated data transformations, if relevant</a:t>
            </a:r>
          </a:p>
          <a:p>
            <a:pPr lvl="1"/>
            <a:r>
              <a:rPr lang="en-US" dirty="0"/>
              <a:t>Assessment of model fit</a:t>
            </a:r>
          </a:p>
          <a:p>
            <a:pPr lvl="1"/>
            <a:r>
              <a:rPr lang="en-US" dirty="0"/>
              <a:t>Method of inference (e.g. p-values from full model or reduced model with significance level,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</p:txBody>
      </p:sp>
    </p:spTree>
    <p:extLst>
      <p:ext uri="{BB962C8B-B14F-4D97-AF65-F5344CB8AC3E}">
        <p14:creationId xmlns:p14="http://schemas.microsoft.com/office/powerpoint/2010/main" val="35110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predictors, and any scaling/transformations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emmeans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overdispersion,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F791-D8B9-5945-B212-6B5529E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78B-3FC4-D84E-88FE-B841E43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only the necessary graphs, tables, and data for telling your story. </a:t>
            </a:r>
          </a:p>
          <a:p>
            <a:r>
              <a:rPr lang="en-US" dirty="0"/>
              <a:t>Craft a descriptive sentence or set of sentences that explain what you found, biologically. Keep the statistics to parentheses or tables. </a:t>
            </a:r>
          </a:p>
          <a:p>
            <a:pPr marL="0" indent="0">
              <a:buNone/>
            </a:pPr>
            <a:r>
              <a:rPr lang="en-US" sz="2400" dirty="0"/>
              <a:t>	“By day 8, cowbirds reared with host young were, on average, 	14% heavier than cowbirds reared alone (unpaired t</a:t>
            </a:r>
            <a:r>
              <a:rPr lang="en-US" sz="2400" baseline="-25000" dirty="0"/>
              <a:t>16</a:t>
            </a:r>
            <a:r>
              <a:rPr lang="en-US" sz="2400" dirty="0"/>
              <a:t> = −2.23, 	P = 0.041, Fig. 2A).”(</a:t>
            </a:r>
            <a:r>
              <a:rPr lang="en-US" sz="2400" dirty="0" err="1"/>
              <a:t>Kilner</a:t>
            </a:r>
            <a:r>
              <a:rPr lang="en-US" sz="2400" dirty="0"/>
              <a:t> et al. </a:t>
            </a:r>
            <a:r>
              <a:rPr lang="en-US" sz="2400" dirty="0">
                <a:hlinkClick r:id="rId2"/>
              </a:rPr>
              <a:t>2004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subsections if there are multiple parts</a:t>
            </a:r>
          </a:p>
          <a:p>
            <a:r>
              <a:rPr lang="en-US" dirty="0"/>
              <a:t>If you want to discuss data in the discussion, you must present it in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402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858</Words>
  <Application>Microsoft Macintosh PowerPoint</Application>
  <PresentationFormat>On-screen Show (4:3)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Reporting your statistical approach and results in a paper</vt:lpstr>
      <vt:lpstr>Exercise: Assess methods &amp; results section of published papers</vt:lpstr>
      <vt:lpstr>Methods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 section</vt:lpstr>
      <vt:lpstr>Results- in text</vt:lpstr>
      <vt:lpstr>PowerPoint Presentation</vt:lpstr>
      <vt:lpstr>Results – in text, table, or figures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Haldre</cp:lastModifiedBy>
  <cp:revision>25</cp:revision>
  <dcterms:created xsi:type="dcterms:W3CDTF">2011-02-02T20:28:19Z</dcterms:created>
  <dcterms:modified xsi:type="dcterms:W3CDTF">2021-11-29T17:55:23Z</dcterms:modified>
</cp:coreProperties>
</file>