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300" r:id="rId4"/>
    <p:sldId id="273" r:id="rId5"/>
    <p:sldId id="274" r:id="rId6"/>
    <p:sldId id="285" r:id="rId7"/>
    <p:sldId id="299" r:id="rId8"/>
    <p:sldId id="286" r:id="rId9"/>
    <p:sldId id="301" r:id="rId10"/>
    <p:sldId id="310" r:id="rId11"/>
    <p:sldId id="302" r:id="rId12"/>
    <p:sldId id="30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/>
    <p:restoredTop sz="94621"/>
  </p:normalViewPr>
  <p:slideViewPr>
    <p:cSldViewPr snapToGrid="0" snapToObjects="1">
      <p:cViewPr>
        <p:scale>
          <a:sx n="92" d="100"/>
          <a:sy n="9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D1B2-13EA-0448-B987-9F17E70F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$ and  [ ,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6581-09D0-3540-8336-AA048D1A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R uses the form </a:t>
            </a:r>
          </a:p>
          <a:p>
            <a:pPr lvl="1"/>
            <a:r>
              <a:rPr lang="en-US" dirty="0" err="1"/>
              <a:t>data$column</a:t>
            </a:r>
            <a:r>
              <a:rPr lang="en-US" dirty="0"/>
              <a:t> to describe columns</a:t>
            </a:r>
          </a:p>
          <a:p>
            <a:pPr lvl="1"/>
            <a:r>
              <a:rPr lang="en-US" dirty="0"/>
              <a:t>data[</a:t>
            </a:r>
            <a:r>
              <a:rPr lang="en-US" dirty="0" err="1"/>
              <a:t>i,j</a:t>
            </a:r>
            <a:r>
              <a:rPr lang="en-US" dirty="0"/>
              <a:t>], where </a:t>
            </a:r>
            <a:r>
              <a:rPr lang="en-US" dirty="0" err="1"/>
              <a:t>i</a:t>
            </a:r>
            <a:r>
              <a:rPr lang="en-US" dirty="0"/>
              <a:t> is row, j is column to describe cells </a:t>
            </a:r>
          </a:p>
        </p:txBody>
      </p:sp>
    </p:spTree>
    <p:extLst>
      <p:ext uri="{BB962C8B-B14F-4D97-AF65-F5344CB8AC3E}">
        <p14:creationId xmlns:p14="http://schemas.microsoft.com/office/powerpoint/2010/main" val="35835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E0B7-F782-EE4E-85AD-71CDCC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Dealing with classes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E3F-E621-4C43-85F8-8A1BA0A8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"</a:t>
            </a:r>
            <a:r>
              <a:rPr lang="en-US" dirty="0" err="1"/>
              <a:t>POSIXct</a:t>
            </a:r>
            <a:r>
              <a:rPr lang="en-US" dirty="0"/>
              <a:t>" represents the (signed) number of seconds since the beginning of 1970 (in the UTC time zone) as a numeric vector. </a:t>
            </a:r>
          </a:p>
          <a:p>
            <a:r>
              <a:rPr lang="en-US" dirty="0"/>
              <a:t>ISO8601 – international standard  with components organized biggest to smallest (year, month, day, hour, min, sec)</a:t>
            </a:r>
          </a:p>
          <a:p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dirty="0" err="1"/>
              <a:t>tidyverse</a:t>
            </a:r>
            <a:r>
              <a:rPr lang="en-US" dirty="0"/>
              <a:t> but not part of core installation)</a:t>
            </a:r>
          </a:p>
          <a:p>
            <a:r>
              <a:rPr lang="en-US" dirty="0"/>
              <a:t>Use functions like ‘</a:t>
            </a:r>
            <a:r>
              <a:rPr lang="en-US" dirty="0" err="1"/>
              <a:t>ymd</a:t>
            </a:r>
            <a:r>
              <a:rPr lang="en-US" dirty="0"/>
              <a:t>’, ‘</a:t>
            </a:r>
            <a:r>
              <a:rPr lang="en-US" dirty="0" err="1"/>
              <a:t>dmy</a:t>
            </a:r>
            <a:r>
              <a:rPr lang="en-US" dirty="0"/>
              <a:t>’,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8977-9083-6F43-B6C5-4C70B958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1221-3EE7-7344-AE4F-D23806F8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Tibbles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your data (str, summary)</a:t>
            </a:r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DFF-DFAA-2145-B70F-CA5A3897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04A1-B0D6-E043-AA7A-BD151ED4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499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dirty="0"/>
              <a:t>CSV files: </a:t>
            </a:r>
          </a:p>
          <a:p>
            <a:pPr lvl="2"/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iris_df.csv</a:t>
            </a:r>
            <a:r>
              <a:rPr lang="en-US" dirty="0"/>
              <a:t>")</a:t>
            </a:r>
          </a:p>
          <a:p>
            <a:pPr lvl="2"/>
            <a:r>
              <a:rPr lang="en-US" dirty="0" err="1"/>
              <a:t>Readr</a:t>
            </a:r>
            <a:r>
              <a:rPr lang="en-US" dirty="0"/>
              <a:t> package: </a:t>
            </a:r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(“</a:t>
            </a:r>
            <a:r>
              <a:rPr lang="en-US" dirty="0" err="1"/>
              <a:t>iris_df.csv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Excel files: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() function. Part of </a:t>
            </a:r>
            <a:r>
              <a:rPr lang="en-US" dirty="0" err="1"/>
              <a:t>tidyverse</a:t>
            </a:r>
            <a:r>
              <a:rPr lang="en-US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”)</a:t>
            </a:r>
          </a:p>
          <a:p>
            <a:pPr lvl="2"/>
            <a:r>
              <a:rPr lang="en-US" dirty="0"/>
              <a:t>Other options include ‘xlsx’ and ‘</a:t>
            </a:r>
            <a:r>
              <a:rPr lang="en-US" dirty="0" err="1"/>
              <a:t>XLConnect</a:t>
            </a:r>
            <a:r>
              <a:rPr lang="en-US" dirty="0"/>
              <a:t>’ packages</a:t>
            </a:r>
          </a:p>
          <a:p>
            <a:pPr lvl="2"/>
            <a:endParaRPr lang="en-US" dirty="0"/>
          </a:p>
          <a:p>
            <a:r>
              <a:rPr lang="en-US" dirty="0"/>
              <a:t>R Studio Trick: </a:t>
            </a:r>
          </a:p>
          <a:p>
            <a:pPr lvl="1"/>
            <a:r>
              <a:rPr lang="en-US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dirty="0"/>
              <a:t>follow directions on the pop-up box</a:t>
            </a:r>
          </a:p>
          <a:p>
            <a:pPr lvl="1"/>
            <a:r>
              <a:rPr lang="en-US" dirty="0"/>
              <a:t>copy the code that runs in your console into your script</a:t>
            </a:r>
          </a:p>
        </p:txBody>
      </p:sp>
    </p:spTree>
    <p:extLst>
      <p:ext uri="{BB962C8B-B14F-4D97-AF65-F5344CB8AC3E}">
        <p14:creationId xmlns:p14="http://schemas.microsoft.com/office/powerpoint/2010/main" val="23408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Read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think about: </a:t>
            </a:r>
          </a:p>
          <a:p>
            <a:pPr lvl="1"/>
            <a:r>
              <a:rPr lang="en-US" dirty="0"/>
              <a:t>Is there a header row? </a:t>
            </a:r>
          </a:p>
          <a:p>
            <a:pPr lvl="1"/>
            <a:r>
              <a:rPr lang="en-US" dirty="0"/>
              <a:t>Do you want R to skip any rows at the top?</a:t>
            </a:r>
          </a:p>
          <a:p>
            <a:pPr lvl="1"/>
            <a:r>
              <a:rPr lang="en-US" dirty="0"/>
              <a:t>What cell values should be read in as NA’s?</a:t>
            </a:r>
          </a:p>
          <a:p>
            <a:pPr lvl="1"/>
            <a:r>
              <a:rPr lang="en-US" dirty="0"/>
              <a:t>Do you want R to guess the class of each column?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486222"/>
          </a:xfrm>
        </p:spPr>
        <p:txBody>
          <a:bodyPr numCol="2">
            <a:normAutofit/>
          </a:bodyPr>
          <a:lstStyle/>
          <a:p>
            <a:r>
              <a:rPr lang="en-US" dirty="0"/>
              <a:t>Size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/>
              <a:t>tail()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Names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259678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 Data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71600"/>
          <a:ext cx="8153400" cy="305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type of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type of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Frame/Tibble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" y="454967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Vector- Sequence of any values, including numeric, character, and NA</a:t>
            </a:r>
          </a:p>
          <a:p>
            <a:pPr marL="0" lvl="1"/>
            <a:r>
              <a:rPr lang="en-US" dirty="0"/>
              <a:t>Matrix- Vector of vectors; all same type of information (numeric); this is a type of an array</a:t>
            </a:r>
          </a:p>
          <a:p>
            <a:pPr marL="0" lvl="1"/>
            <a:r>
              <a:rPr lang="en-US" dirty="0"/>
              <a:t>Data Frame- Matrix-like structure, but each column can be a different type (e.g. factor, numeric, character etc.)</a:t>
            </a:r>
          </a:p>
          <a:p>
            <a:pPr marL="0" lvl="1"/>
            <a:r>
              <a:rPr lang="en-US" dirty="0"/>
              <a:t>Tibble – modern </a:t>
            </a:r>
            <a:r>
              <a:rPr lang="en-US" dirty="0" err="1"/>
              <a:t>tidyverse</a:t>
            </a:r>
            <a:r>
              <a:rPr lang="en-US" dirty="0"/>
              <a:t> version of the </a:t>
            </a:r>
            <a:r>
              <a:rPr lang="en-US" dirty="0" err="1"/>
              <a:t>dataframe</a:t>
            </a:r>
            <a:endParaRPr lang="en-US" dirty="0"/>
          </a:p>
          <a:p>
            <a:pPr marL="0" lvl="1"/>
            <a:r>
              <a:rPr lang="en-US" dirty="0"/>
              <a:t>Array- multi-dimensional generalization of vectors</a:t>
            </a:r>
          </a:p>
          <a:p>
            <a:r>
              <a:rPr lang="en-US" dirty="0"/>
              <a:t>List- Ordered sequences of objects which can be of any type </a:t>
            </a:r>
          </a:p>
        </p:txBody>
      </p:sp>
    </p:spTree>
    <p:extLst>
      <p:ext uri="{BB962C8B-B14F-4D97-AF65-F5344CB8AC3E}">
        <p14:creationId xmlns:p14="http://schemas.microsoft.com/office/powerpoint/2010/main" val="161082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58D-E455-8C4D-8CF1-4886155A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9ABD-39E4-AE42-B840-496BD8F4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42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R uses data frames. </a:t>
            </a:r>
            <a:r>
              <a:rPr lang="en-US" dirty="0" err="1"/>
              <a:t>Readr</a:t>
            </a:r>
            <a:r>
              <a:rPr lang="en-US" dirty="0"/>
              <a:t> and </a:t>
            </a:r>
            <a:r>
              <a:rPr lang="en-US" dirty="0" err="1"/>
              <a:t>readxl</a:t>
            </a:r>
            <a:r>
              <a:rPr lang="en-US" dirty="0"/>
              <a:t> automatically create </a:t>
            </a:r>
            <a:r>
              <a:rPr lang="en-US" dirty="0" err="1"/>
              <a:t>tibbles</a:t>
            </a:r>
            <a:r>
              <a:rPr lang="en-US" dirty="0"/>
              <a:t>. </a:t>
            </a:r>
          </a:p>
          <a:p>
            <a:r>
              <a:rPr lang="en-US" dirty="0"/>
              <a:t>Tibbles are </a:t>
            </a:r>
            <a:r>
              <a:rPr lang="en-US" dirty="0" err="1"/>
              <a:t>dataframes</a:t>
            </a:r>
            <a:r>
              <a:rPr lang="en-US" dirty="0"/>
              <a:t>, but they have slightly different properties than traditional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Tibbles do not automatically change the class of the input, names of variables, or create row names</a:t>
            </a:r>
          </a:p>
          <a:p>
            <a:r>
              <a:rPr lang="en-US" dirty="0"/>
              <a:t>Tibbles can handle invalid R variable names (e.g. numbers, punctuation)</a:t>
            </a:r>
          </a:p>
          <a:p>
            <a:r>
              <a:rPr lang="en-US" dirty="0"/>
              <a:t>Tibbles only show the first 10 rows when you ‘print’</a:t>
            </a:r>
          </a:p>
          <a:p>
            <a:r>
              <a:rPr lang="en-US" dirty="0"/>
              <a:t>Tibbles don’t always play well with the single square brackets []</a:t>
            </a:r>
          </a:p>
        </p:txBody>
      </p:sp>
    </p:spTree>
    <p:extLst>
      <p:ext uri="{BB962C8B-B14F-4D97-AF65-F5344CB8AC3E}">
        <p14:creationId xmlns:p14="http://schemas.microsoft.com/office/powerpoint/2010/main" val="262979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Integer</a:t>
            </a:r>
            <a:r>
              <a:rPr lang="en-US" dirty="0"/>
              <a:t>- whole numbers</a:t>
            </a:r>
          </a:p>
          <a:p>
            <a:r>
              <a:rPr lang="en-US" b="1" dirty="0"/>
              <a:t>Numeric</a:t>
            </a:r>
            <a:r>
              <a:rPr lang="en-US" dirty="0"/>
              <a:t>- real numbers</a:t>
            </a:r>
          </a:p>
          <a:p>
            <a:r>
              <a:rPr lang="en-US" b="1" dirty="0"/>
              <a:t>Logical </a:t>
            </a:r>
            <a:r>
              <a:rPr lang="en-US" dirty="0"/>
              <a:t>– True/false</a:t>
            </a:r>
          </a:p>
          <a:p>
            <a:r>
              <a:rPr lang="en-US" b="1" dirty="0"/>
              <a:t>Character</a:t>
            </a:r>
            <a:r>
              <a:rPr lang="en-US" dirty="0"/>
              <a:t>- alphanumeric strings</a:t>
            </a:r>
          </a:p>
          <a:p>
            <a:r>
              <a:rPr lang="en-US" b="1" dirty="0"/>
              <a:t>Factor</a:t>
            </a:r>
            <a:r>
              <a:rPr lang="en-US" dirty="0"/>
              <a:t>- Categorical data (R stores as a set of levels, with a # associated with each level)</a:t>
            </a:r>
          </a:p>
          <a:p>
            <a:r>
              <a:rPr lang="en-US" b="1" dirty="0"/>
              <a:t>Date</a:t>
            </a:r>
          </a:p>
          <a:p>
            <a:endParaRPr lang="en-US" dirty="0"/>
          </a:p>
          <a:p>
            <a:r>
              <a:rPr lang="en-US" dirty="0"/>
              <a:t>Use ‘class’ to check type of data in a vector</a:t>
            </a:r>
          </a:p>
        </p:txBody>
      </p:sp>
    </p:spTree>
    <p:extLst>
      <p:ext uri="{BB962C8B-B14F-4D97-AF65-F5344CB8AC3E}">
        <p14:creationId xmlns:p14="http://schemas.microsoft.com/office/powerpoint/2010/main" val="397631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FB81-6C84-2C4B-98D8-4AAE55F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Dealing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75CE-9A92-CD4F-955A-E2FF25D6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commonly used in ecology/evolution</a:t>
            </a:r>
          </a:p>
          <a:p>
            <a:pPr lvl="1"/>
            <a:endParaRPr lang="en-US" dirty="0"/>
          </a:p>
          <a:p>
            <a:r>
              <a:rPr lang="en-US" dirty="0"/>
              <a:t>If a column is not in the correct class, change it using</a:t>
            </a:r>
          </a:p>
          <a:p>
            <a:pPr lvl="1"/>
            <a:r>
              <a:rPr lang="en-US" dirty="0" err="1"/>
              <a:t>as.character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as.integer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636</Words>
  <Application>Microsoft Macintosh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R, part 2</vt:lpstr>
      <vt:lpstr>Outline</vt:lpstr>
      <vt:lpstr>1. Read in data</vt:lpstr>
      <vt:lpstr>2. Read in data</vt:lpstr>
      <vt:lpstr>3. Explore your data</vt:lpstr>
      <vt:lpstr>5. R Data Structures</vt:lpstr>
      <vt:lpstr>3. Tibbles</vt:lpstr>
      <vt:lpstr>6. Data classes</vt:lpstr>
      <vt:lpstr>6. Dealing with classes</vt:lpstr>
      <vt:lpstr>7. $ and  [ , ]</vt:lpstr>
      <vt:lpstr>8. Dealing with classes - Dates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16</cp:revision>
  <dcterms:created xsi:type="dcterms:W3CDTF">2019-09-10T17:23:33Z</dcterms:created>
  <dcterms:modified xsi:type="dcterms:W3CDTF">2021-09-01T12:36:11Z</dcterms:modified>
</cp:coreProperties>
</file>