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303" r:id="rId4"/>
    <p:sldId id="304" r:id="rId5"/>
    <p:sldId id="305" r:id="rId6"/>
    <p:sldId id="306" r:id="rId7"/>
    <p:sldId id="307" r:id="rId8"/>
    <p:sldId id="30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/>
    <p:restoredTop sz="94621"/>
  </p:normalViewPr>
  <p:slideViewPr>
    <p:cSldViewPr snapToGrid="0" snapToObjects="1">
      <p:cViewPr varScale="1">
        <p:scale>
          <a:sx n="79" d="100"/>
          <a:sy n="79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numbers are actually factors-</a:t>
            </a:r>
            <a:r>
              <a:rPr lang="en-US" baseline="0" dirty="0"/>
              <a:t> think of 0/1 for dead/alive or </a:t>
            </a:r>
            <a:r>
              <a:rPr lang="en-US" baseline="0" dirty="0" err="1"/>
              <a:t>zipcodes</a:t>
            </a:r>
            <a:r>
              <a:rPr lang="en-US" baseline="0" dirty="0"/>
              <a:t> (average </a:t>
            </a:r>
            <a:r>
              <a:rPr lang="en-US" baseline="0" dirty="0" err="1"/>
              <a:t>zipcode</a:t>
            </a:r>
            <a:r>
              <a:rPr lang="en-US" baseline="0" dirty="0"/>
              <a:t>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explore-intr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R,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Announcements/Outline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57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Syllabus updated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 for Data Science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In-class coding exercise </a:t>
            </a:r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2423-927E-764A-B055-663334E2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Syllabus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B8C24-668A-EC44-AA13-694125C7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539"/>
            <a:ext cx="9144000" cy="44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183C-CEDE-6B40-893C-37D55BAA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61A-E5A0-C94D-B287-9019BD5C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https://r4ds.had.co.nz/explore-intro.html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7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E21-FF60-F44E-81AA-80E49742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1E5B-A392-4740-B280-1651DAF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copy from help file to console and run to see how a function works</a:t>
            </a:r>
          </a:p>
          <a:p>
            <a:r>
              <a:rPr lang="en-US" dirty="0"/>
              <a:t>Data import cheat sheet in Intro to 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Resources</a:t>
            </a:r>
          </a:p>
          <a:p>
            <a:r>
              <a:rPr lang="en-US" dirty="0"/>
              <a:t>Can copy code from Data Science in R and run in console too</a:t>
            </a:r>
          </a:p>
        </p:txBody>
      </p:sp>
    </p:spTree>
    <p:extLst>
      <p:ext uri="{BB962C8B-B14F-4D97-AF65-F5344CB8AC3E}">
        <p14:creationId xmlns:p14="http://schemas.microsoft.com/office/powerpoint/2010/main" val="39665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4FAE-68D3-9444-97D9-E37EAA29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C92-A83E-E94E-A833-06DE8AF1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Git and link GitHub to </a:t>
            </a:r>
            <a:r>
              <a:rPr lang="en-US" dirty="0" err="1"/>
              <a:t>Rstudio</a:t>
            </a:r>
            <a:r>
              <a:rPr lang="en-US" dirty="0"/>
              <a:t>/R</a:t>
            </a:r>
          </a:p>
          <a:p>
            <a:r>
              <a:rPr lang="en-US" dirty="0"/>
              <a:t>Create a repository to test whether this works</a:t>
            </a:r>
          </a:p>
        </p:txBody>
      </p:sp>
    </p:spTree>
    <p:extLst>
      <p:ext uri="{BB962C8B-B14F-4D97-AF65-F5344CB8AC3E}">
        <p14:creationId xmlns:p14="http://schemas.microsoft.com/office/powerpoint/2010/main" val="17105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301D-5001-0341-AD8F-E5F171F5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In-class 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D715-0378-A149-89CE-48636AE4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 exercise Part 3 (sent to you on email)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this is easy and you finish quickly, use the R </a:t>
            </a:r>
            <a:r>
              <a:rPr lang="en-US" dirty="0" err="1"/>
              <a:t>CheatSheet</a:t>
            </a:r>
            <a:r>
              <a:rPr lang="en-US" dirty="0"/>
              <a:t> to figure out how </a:t>
            </a:r>
            <a:r>
              <a:rPr lang="en-US"/>
              <a:t>to load </a:t>
            </a:r>
            <a:r>
              <a:rPr lang="en-US" dirty="0"/>
              <a:t>data from a google spreadsheet</a:t>
            </a:r>
          </a:p>
        </p:txBody>
      </p:sp>
    </p:spTree>
    <p:extLst>
      <p:ext uri="{BB962C8B-B14F-4D97-AF65-F5344CB8AC3E}">
        <p14:creationId xmlns:p14="http://schemas.microsoft.com/office/powerpoint/2010/main" val="155717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E0B7-F782-EE4E-85AD-71CDCC4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classes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5E3F-E621-4C43-85F8-8A1BA0A8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 "</a:t>
            </a:r>
            <a:r>
              <a:rPr lang="en-US" dirty="0" err="1"/>
              <a:t>POSIXct</a:t>
            </a:r>
            <a:r>
              <a:rPr lang="en-US" dirty="0"/>
              <a:t>" represents the (signed) number of seconds since the beginning of 1970 (in the UTC time zone) as a numeric vector. </a:t>
            </a:r>
          </a:p>
          <a:p>
            <a:r>
              <a:rPr lang="en-US" dirty="0"/>
              <a:t>ISO8601 – international standard  with components organized biggest to smallest (year, month, day, hour, min, sec)</a:t>
            </a:r>
          </a:p>
          <a:p>
            <a:r>
              <a:rPr lang="en-US" dirty="0" err="1"/>
              <a:t>Lubridate</a:t>
            </a:r>
            <a:r>
              <a:rPr lang="en-US" dirty="0"/>
              <a:t> package (</a:t>
            </a:r>
            <a:r>
              <a:rPr lang="en-US" dirty="0" err="1"/>
              <a:t>tidyverse</a:t>
            </a:r>
            <a:r>
              <a:rPr lang="en-US" dirty="0"/>
              <a:t> but not part of core installation)</a:t>
            </a:r>
          </a:p>
          <a:p>
            <a:r>
              <a:rPr lang="en-US" dirty="0"/>
              <a:t>Use functions like ‘</a:t>
            </a:r>
            <a:r>
              <a:rPr lang="en-US" dirty="0" err="1"/>
              <a:t>ymd</a:t>
            </a:r>
            <a:r>
              <a:rPr lang="en-US" dirty="0"/>
              <a:t>’, ‘</a:t>
            </a:r>
            <a:r>
              <a:rPr lang="en-US" dirty="0" err="1"/>
              <a:t>dmy</a:t>
            </a:r>
            <a:r>
              <a:rPr lang="en-US" dirty="0"/>
              <a:t>’,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str(dataframe) -  column classes and dimensions</a:t>
            </a:r>
          </a:p>
          <a:p>
            <a:r>
              <a:rPr lang="en-US" dirty="0"/>
              <a:t>head(dataframe) and tail() - first and last 6 rows</a:t>
            </a:r>
          </a:p>
          <a:p>
            <a:r>
              <a:rPr lang="en-US" dirty="0" err="1"/>
              <a:t>names(dataframe</a:t>
            </a:r>
            <a:r>
              <a:rPr lang="en-US" dirty="0"/>
              <a:t>) - column names</a:t>
            </a:r>
          </a:p>
          <a:p>
            <a:r>
              <a:rPr lang="en-US" dirty="0"/>
              <a:t>row.names(dataframe) - row names</a:t>
            </a:r>
          </a:p>
          <a:p>
            <a:r>
              <a:rPr lang="en-US" dirty="0"/>
              <a:t>attributes(dataframe) - column and row names and object class</a:t>
            </a:r>
          </a:p>
          <a:p>
            <a:r>
              <a:rPr lang="en-US" dirty="0" err="1"/>
              <a:t>summary(dataframe</a:t>
            </a:r>
            <a:r>
              <a:rPr lang="en-US" dirty="0"/>
              <a:t>) – gives a lot of good information</a:t>
            </a:r>
          </a:p>
          <a:p>
            <a:pPr lvl="1"/>
            <a:r>
              <a:rPr lang="en-US" dirty="0"/>
              <a:t>Make sure variables are appropriate class</a:t>
            </a:r>
          </a:p>
          <a:p>
            <a:pPr lvl="2"/>
            <a:r>
              <a:rPr lang="en-US" dirty="0"/>
              <a:t>Character/string, Numeric, Factor, Integer, logical</a:t>
            </a:r>
          </a:p>
          <a:p>
            <a:pPr lvl="1"/>
            <a:r>
              <a:rPr lang="en-US" dirty="0"/>
              <a:t>Make sure </a:t>
            </a:r>
            <a:r>
              <a:rPr lang="en-US" dirty="0" err="1"/>
              <a:t>mins</a:t>
            </a:r>
            <a:r>
              <a:rPr lang="en-US" dirty="0"/>
              <a:t>, </a:t>
            </a:r>
            <a:r>
              <a:rPr lang="en-US" dirty="0" err="1"/>
              <a:t>maxs</a:t>
            </a:r>
            <a:r>
              <a:rPr lang="en-US" dirty="0"/>
              <a:t>, means, etc. seem right</a:t>
            </a:r>
          </a:p>
          <a:p>
            <a:pPr lvl="1"/>
            <a:r>
              <a:rPr lang="en-US" dirty="0"/>
              <a:t>Make sure you don’t have typing errors so Premna and </a:t>
            </a:r>
            <a:r>
              <a:rPr lang="en-US" dirty="0" err="1"/>
              <a:t>premna</a:t>
            </a:r>
            <a:r>
              <a:rPr lang="en-US" dirty="0"/>
              <a:t> are two separate factors</a:t>
            </a:r>
          </a:p>
          <a:p>
            <a:r>
              <a:rPr lang="en-US" dirty="0"/>
              <a:t>Use: unique(</a:t>
            </a:r>
            <a:r>
              <a:rPr lang="en-US" dirty="0" err="1"/>
              <a:t>spider$species</a:t>
            </a:r>
            <a:r>
              <a:rPr lang="en-US" dirty="0"/>
              <a:t>) to see what all unique values of a column are</a:t>
            </a:r>
          </a:p>
          <a:p>
            <a:r>
              <a:rPr lang="en-US" dirty="0"/>
              <a:t>Or use: levels(</a:t>
            </a:r>
            <a:r>
              <a:rPr lang="en-US" dirty="0" err="1"/>
              <a:t>spider$species</a:t>
            </a:r>
            <a:r>
              <a:rPr lang="en-US" dirty="0"/>
              <a:t>) to see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34144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391</Words>
  <Application>Microsoft Macintosh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 to R, part 3</vt:lpstr>
      <vt:lpstr>Announcements/Outline</vt:lpstr>
      <vt:lpstr>1. Syllabus changes</vt:lpstr>
      <vt:lpstr>2. R for Data Science</vt:lpstr>
      <vt:lpstr>3. Ways to get help</vt:lpstr>
      <vt:lpstr>4. GitHub</vt:lpstr>
      <vt:lpstr>5. In-class coding exercise</vt:lpstr>
      <vt:lpstr>Dealing with classes - Dates</vt:lpstr>
      <vt:lpstr>Exploring dataframes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18</cp:revision>
  <dcterms:created xsi:type="dcterms:W3CDTF">2019-09-10T17:23:33Z</dcterms:created>
  <dcterms:modified xsi:type="dcterms:W3CDTF">2021-09-01T15:22:22Z</dcterms:modified>
</cp:coreProperties>
</file>