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2" r:id="rId4"/>
    <p:sldId id="263" r:id="rId5"/>
    <p:sldId id="257" r:id="rId6"/>
    <p:sldId id="258" r:id="rId7"/>
    <p:sldId id="259" r:id="rId8"/>
    <p:sldId id="288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7"/>
    <p:restoredTop sz="94621"/>
  </p:normalViewPr>
  <p:slideViewPr>
    <p:cSldViewPr snapToGrid="0" snapToObjects="1">
      <p:cViewPr varScale="1">
        <p:scale>
          <a:sx n="79" d="100"/>
          <a:sy n="79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35DA-F873-4441-A9ED-91E9C627787D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ED23-B737-7B48-BB41-83912700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E834-0754-0944-8EF4-349530BA008F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hyperlink" Target="http://style.tidyverse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f.works/R-style-guide/" TargetMode="External"/><Relationship Id="rId5" Type="http://schemas.openxmlformats.org/officeDocument/2006/relationships/hyperlink" Target="http://web.stanford.edu/class/cs109l/unrestricted/resources/google-style.html" TargetMode="External"/><Relationship Id="rId4" Type="http://schemas.openxmlformats.org/officeDocument/2006/relationships/hyperlink" Target="https://google.github.io/styleguide/Rguid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D6-9E2F-B24A-8F43-D91181FB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R,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EADD-7DDC-2640-A637-7653FB86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Haldre Rogers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6658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these filenames are good/bad?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Stuff.R</a:t>
            </a:r>
            <a:endParaRPr lang="en-US" dirty="0"/>
          </a:p>
          <a:p>
            <a:r>
              <a:rPr lang="en-US" dirty="0"/>
              <a:t>Model1 experiment@site1.R</a:t>
            </a:r>
          </a:p>
          <a:p>
            <a:r>
              <a:rPr lang="en-US" dirty="0" err="1"/>
              <a:t>AdultGPS</a:t>
            </a:r>
            <a:r>
              <a:rPr lang="en-US" dirty="0"/>
              <a:t> </a:t>
            </a:r>
            <a:r>
              <a:rPr lang="en-US" dirty="0" err="1"/>
              <a:t>Munge.R</a:t>
            </a:r>
            <a:endParaRPr lang="en-US" dirty="0"/>
          </a:p>
          <a:p>
            <a:r>
              <a:rPr lang="en-US" dirty="0" err="1"/>
              <a:t>Make_dataframes.R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err="1"/>
              <a:t>Code.R</a:t>
            </a:r>
            <a:endParaRPr lang="en-US" dirty="0"/>
          </a:p>
          <a:p>
            <a:r>
              <a:rPr lang="en-US" dirty="0" err="1"/>
              <a:t>Munge.R</a:t>
            </a:r>
            <a:endParaRPr lang="en-US" dirty="0"/>
          </a:p>
          <a:p>
            <a:r>
              <a:rPr lang="en-US" dirty="0"/>
              <a:t>RatPredation19Jul12_no_treat.R</a:t>
            </a:r>
          </a:p>
          <a:p>
            <a:r>
              <a:rPr lang="en-US" dirty="0" err="1"/>
              <a:t>LunchinatoR.R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– script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script with a title and description </a:t>
            </a:r>
          </a:p>
          <a:p>
            <a:r>
              <a:rPr lang="en-US" dirty="0"/>
              <a:t>Use commented lines to break up your file into easily readable chunks.</a:t>
            </a:r>
          </a:p>
          <a:p>
            <a:pPr lvl="1"/>
            <a:r>
              <a:rPr lang="en-US" dirty="0"/>
              <a:t># Read in data -----------------------</a:t>
            </a:r>
          </a:p>
          <a:p>
            <a:r>
              <a:rPr lang="en-US" dirty="0"/>
              <a:t>If your script uses external packages (libraries), load them all at once at the very beginning of the file. </a:t>
            </a:r>
          </a:p>
        </p:txBody>
      </p:sp>
    </p:spTree>
    <p:extLst>
      <p:ext uri="{BB962C8B-B14F-4D97-AF65-F5344CB8AC3E}">
        <p14:creationId xmlns:p14="http://schemas.microsoft.com/office/powerpoint/2010/main" val="3989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and function names should use CamelCase or all lowercase</a:t>
            </a:r>
          </a:p>
          <a:p>
            <a:r>
              <a:rPr lang="en-US" dirty="0"/>
              <a:t>Use underscores (_) to separate words within a name</a:t>
            </a:r>
          </a:p>
          <a:p>
            <a:r>
              <a:rPr lang="en-US" dirty="0"/>
              <a:t>Variable names should be nouns and function names should be verbs </a:t>
            </a:r>
          </a:p>
          <a:p>
            <a:r>
              <a:rPr lang="en-US" dirty="0"/>
              <a:t>Be concise when naming</a:t>
            </a:r>
          </a:p>
          <a:p>
            <a:r>
              <a:rPr lang="en-US" dirty="0"/>
              <a:t>Avoid re-using names of common functions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03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operators (==, +, -, &lt;-, etc.) should be surrounded by spaces. </a:t>
            </a:r>
          </a:p>
          <a:p>
            <a:r>
              <a:rPr lang="en-US" dirty="0"/>
              <a:t>Put spaces around ~ in double-sided formulas, but omit it in single-sided formulas.</a:t>
            </a:r>
          </a:p>
          <a:p>
            <a:r>
              <a:rPr lang="en-US" dirty="0"/>
              <a:t>Strive to limit your code to 80 characters per line. </a:t>
            </a:r>
          </a:p>
          <a:p>
            <a:r>
              <a:rPr lang="en-US" dirty="0"/>
              <a:t>If a function call is too long to fit on a single line, use one line each for the function name, each argument, and the closing ). This makes the code easier to read and to change later.</a:t>
            </a:r>
          </a:p>
        </p:txBody>
      </p:sp>
    </p:spTree>
    <p:extLst>
      <p:ext uri="{BB962C8B-B14F-4D97-AF65-F5344CB8AC3E}">
        <p14:creationId xmlns:p14="http://schemas.microsoft.com/office/powerpoint/2010/main" val="228419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098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78"/>
            <a:ext cx="8229600" cy="35486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great datasheets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tidy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with style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these sample datasheets </a:t>
            </a:r>
          </a:p>
          <a:p>
            <a:pPr lvl="1"/>
            <a:r>
              <a:rPr lang="en-US" dirty="0"/>
              <a:t>What is good about it? </a:t>
            </a:r>
          </a:p>
          <a:p>
            <a:pPr lvl="1"/>
            <a:r>
              <a:rPr lang="en-US" dirty="0"/>
              <a:t>What would you change? </a:t>
            </a:r>
          </a:p>
        </p:txBody>
      </p:sp>
    </p:spTree>
    <p:extLst>
      <p:ext uri="{BB962C8B-B14F-4D97-AF65-F5344CB8AC3E}">
        <p14:creationId xmlns:p14="http://schemas.microsoft.com/office/powerpoint/2010/main" val="294552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678"/>
            <a:ext cx="7886700" cy="476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information – reduces repetition/empty space</a:t>
            </a:r>
          </a:p>
          <a:p>
            <a:r>
              <a:rPr lang="en-US" dirty="0"/>
              <a:t>Organization - what does a row mean? </a:t>
            </a:r>
          </a:p>
          <a:p>
            <a:pPr lvl="1"/>
            <a:r>
              <a:rPr lang="en-US" dirty="0"/>
              <a:t>"Column variable, row observation"</a:t>
            </a:r>
          </a:p>
          <a:p>
            <a:r>
              <a:rPr lang="en-US" dirty="0"/>
              <a:t>Units of measurement clearly demarcated on datasheet</a:t>
            </a:r>
          </a:p>
          <a:p>
            <a:r>
              <a:rPr lang="en-US" dirty="0"/>
              <a:t>Use consistent codes (guide to codes at bottom)</a:t>
            </a:r>
          </a:p>
          <a:p>
            <a:r>
              <a:rPr lang="en-US" dirty="0"/>
              <a:t>Enough space to record data clearly</a:t>
            </a:r>
          </a:p>
          <a:p>
            <a:r>
              <a:rPr lang="en-US" dirty="0"/>
              <a:t>Room for notes</a:t>
            </a:r>
          </a:p>
          <a:p>
            <a:r>
              <a:rPr lang="en-US" dirty="0"/>
              <a:t>Page numbers (page __ of __)</a:t>
            </a:r>
          </a:p>
          <a:p>
            <a:r>
              <a:rPr lang="en-US" dirty="0"/>
              <a:t>Boxes for “entered, proofed, scanned”</a:t>
            </a:r>
          </a:p>
        </p:txBody>
      </p:sp>
    </p:spTree>
    <p:extLst>
      <p:ext uri="{BB962C8B-B14F-4D97-AF65-F5344CB8AC3E}">
        <p14:creationId xmlns:p14="http://schemas.microsoft.com/office/powerpoint/2010/main" val="185000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Hadley Wickham's Tidy Data</a:t>
            </a:r>
            <a:endParaRPr lang="en-US" dirty="0"/>
          </a:p>
          <a:p>
            <a:r>
              <a:rPr lang="en-US" dirty="0"/>
              <a:t>In tidy data:</a:t>
            </a:r>
          </a:p>
          <a:p>
            <a:pPr lvl="1"/>
            <a:r>
              <a:rPr lang="en-US" dirty="0"/>
              <a:t>Each variable forms a column.</a:t>
            </a:r>
          </a:p>
          <a:p>
            <a:pPr lvl="1"/>
            <a:r>
              <a:rPr lang="en-US" dirty="0"/>
              <a:t>Each observation forms a row.</a:t>
            </a:r>
          </a:p>
          <a:p>
            <a:pPr lvl="1"/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  <a:p>
            <a:pPr lvl="1"/>
            <a:r>
              <a:rPr lang="en-US" dirty="0"/>
              <a:t>Look at  </a:t>
            </a:r>
            <a:r>
              <a:rPr lang="en-US" dirty="0" err="1"/>
              <a:t>transplant_raw.csv</a:t>
            </a:r>
            <a:endParaRPr lang="en-US" dirty="0"/>
          </a:p>
          <a:p>
            <a:pPr lvl="1"/>
            <a:r>
              <a:rPr lang="en-US" dirty="0"/>
              <a:t>What would you change in this database?</a:t>
            </a:r>
          </a:p>
          <a:p>
            <a:endParaRPr lang="en-US" dirty="0"/>
          </a:p>
          <a:p>
            <a:r>
              <a:rPr lang="en-US" dirty="0"/>
              <a:t>Part 2</a:t>
            </a:r>
          </a:p>
          <a:p>
            <a:pPr lvl="1"/>
            <a:r>
              <a:rPr lang="en-US" dirty="0"/>
              <a:t>Open up your own database</a:t>
            </a:r>
          </a:p>
          <a:p>
            <a:pPr lvl="1"/>
            <a:r>
              <a:rPr lang="en-US" dirty="0"/>
              <a:t>What would you change in your database?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314"/>
            <a:ext cx="8229600" cy="1143000"/>
          </a:xfrm>
        </p:spPr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688"/>
            <a:ext cx="8229600" cy="56346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columns with R in mind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consistent codes (if Excel, consider data validation)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Remember, case matters in R (upper </a:t>
            </a:r>
            <a:r>
              <a:rPr lang="en-US" dirty="0" err="1"/>
              <a:t>vs</a:t>
            </a:r>
            <a:r>
              <a:rPr lang="en-US" dirty="0"/>
              <a:t> lower)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with appropriate date/time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estimated data (should not be entered in a manner identical to measured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missing values and define missing value codes; make sure true zeros are distinguished from missing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data from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R-safe delimiters (avoid commas within a cell, symbols)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Avoid using delimiters that also occur in the data fields or avoid putting delimiters in data field.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If this cannot be avoided, enclose data fields that also contain a delimiter in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7419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Code with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Style is important so YOU and OTHERS can read your code and actually use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Tidyverse Style Guide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Hadley Wickham's style guide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style guide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Condensed version of Google/Hadley guide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Henrik Bengtsson style guide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Studio- Preferences - Diagnostics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: Filenames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meaningful filenames</a:t>
            </a:r>
          </a:p>
          <a:p>
            <a:r>
              <a:rPr lang="en-US" dirty="0"/>
              <a:t>Use _ to separate words</a:t>
            </a:r>
          </a:p>
          <a:p>
            <a:r>
              <a:rPr lang="en-US" dirty="0"/>
              <a:t>Do not use spaces or special characters (only #’s, letters, -, and _). </a:t>
            </a:r>
          </a:p>
          <a:p>
            <a:r>
              <a:rPr lang="en-US" dirty="0"/>
              <a:t>Lower-case not capitalized</a:t>
            </a:r>
          </a:p>
          <a:p>
            <a:r>
              <a:rPr lang="en-US" dirty="0"/>
              <a:t>If need to be run in a particular order, name them starting with 01, 02, 03 etc. </a:t>
            </a:r>
          </a:p>
        </p:txBody>
      </p:sp>
    </p:spTree>
    <p:extLst>
      <p:ext uri="{BB962C8B-B14F-4D97-AF65-F5344CB8AC3E}">
        <p14:creationId xmlns:p14="http://schemas.microsoft.com/office/powerpoint/2010/main" val="360931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654</Words>
  <Application>Microsoft Macintosh PowerPoint</Application>
  <PresentationFormat>On-screen Show (4:3)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 to R, part 3</vt:lpstr>
      <vt:lpstr>Outline</vt:lpstr>
      <vt:lpstr>1. Designing good datasheets</vt:lpstr>
      <vt:lpstr>1. Designing good datasheets</vt:lpstr>
      <vt:lpstr>2. Make a tidy database</vt:lpstr>
      <vt:lpstr>Exercise</vt:lpstr>
      <vt:lpstr>2. Make a tidy database</vt:lpstr>
      <vt:lpstr>3. Code with style</vt:lpstr>
      <vt:lpstr>3. Styleguide: Filenames</vt:lpstr>
      <vt:lpstr>Which of these filenames are good/bad? Why?</vt:lpstr>
      <vt:lpstr>3. Styleguide – script structure</vt:lpstr>
      <vt:lpstr>3. Styleguide - Syntax</vt:lpstr>
      <vt:lpstr>3. Styleguide - spacing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Haldre S [EEOB]</dc:creator>
  <cp:lastModifiedBy>Haldre</cp:lastModifiedBy>
  <cp:revision>14</cp:revision>
  <dcterms:created xsi:type="dcterms:W3CDTF">2019-09-10T17:23:33Z</dcterms:created>
  <dcterms:modified xsi:type="dcterms:W3CDTF">2021-09-01T14:56:19Z</dcterms:modified>
</cp:coreProperties>
</file>