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339"/>
    <p:restoredTop sz="94637"/>
  </p:normalViewPr>
  <p:slideViewPr>
    <p:cSldViewPr snapToGrid="0" snapToObjects="1">
      <p:cViewPr varScale="1">
        <p:scale>
          <a:sx n="53" d="100"/>
          <a:sy n="53" d="100"/>
        </p:scale>
        <p:origin x="19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4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1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7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2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4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6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5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8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1F8C-62F5-5C43-8A5F-0B140731EF0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ndrewgelman.com/2013/07/31/response-by-jessica-tracy-and-alec-beall-to-my-criticism-of-their-paper/" TargetMode="External"/><Relationship Id="rId2" Type="http://schemas.openxmlformats.org/officeDocument/2006/relationships/hyperlink" Target="http://www.slate.com/articles/health_and_science/science/2013/07/statistics_and_psychology_multiple_comparisons_give_spurious_resul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ynamicecology.wordpress.com/2013/10/16/in-praise-of-exploratory-statistic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data are correct, especially after data wrangling</a:t>
            </a:r>
          </a:p>
          <a:p>
            <a:r>
              <a:rPr lang="en-US" dirty="0"/>
              <a:t>Get to know your data to plan your analysis</a:t>
            </a:r>
          </a:p>
        </p:txBody>
      </p:sp>
    </p:spTree>
    <p:extLst>
      <p:ext uri="{BB962C8B-B14F-4D97-AF65-F5344CB8AC3E}">
        <p14:creationId xmlns:p14="http://schemas.microsoft.com/office/powerpoint/2010/main" val="419849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Make sure your data are correct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tables and graphs to look for problems</a:t>
            </a:r>
          </a:p>
          <a:p>
            <a:pPr lvl="1"/>
            <a:r>
              <a:rPr lang="en-US" dirty="0"/>
              <a:t>Outlier or impossible values</a:t>
            </a:r>
          </a:p>
          <a:p>
            <a:pPr lvl="1"/>
            <a:r>
              <a:rPr lang="en-US" dirty="0"/>
              <a:t>Misspellings</a:t>
            </a:r>
          </a:p>
          <a:p>
            <a:pPr lvl="1"/>
            <a:r>
              <a:rPr lang="en-US" dirty="0"/>
              <a:t>Extra spaces</a:t>
            </a:r>
          </a:p>
          <a:p>
            <a:pPr lvl="1"/>
            <a:r>
              <a:rPr lang="en-US" dirty="0"/>
              <a:t>Unusual ranges or missing data</a:t>
            </a:r>
          </a:p>
          <a:p>
            <a:r>
              <a:rPr lang="en-US" dirty="0"/>
              <a:t>As you find problems, update your wrangling code to fix them, and print a new tidy file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1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Explore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should start with a hypothesis, develop a study, test that hypothesis. </a:t>
            </a:r>
          </a:p>
          <a:p>
            <a:r>
              <a:rPr lang="en-US" dirty="0"/>
              <a:t>Data exploration, as we are doing it today, is not about finding what’s likely to be significant and then testing it</a:t>
            </a:r>
          </a:p>
          <a:p>
            <a:pPr lvl="1"/>
            <a:r>
              <a:rPr lang="en-US" dirty="0">
                <a:hlinkClick r:id="rId2"/>
              </a:rPr>
              <a:t>Andrew Gelman’s Slate</a:t>
            </a:r>
            <a:r>
              <a:rPr lang="en-US" dirty="0"/>
              <a:t> article and the </a:t>
            </a:r>
            <a:r>
              <a:rPr lang="en-US" dirty="0">
                <a:hlinkClick r:id="rId3"/>
              </a:rPr>
              <a:t>authors’ response</a:t>
            </a:r>
            <a:endParaRPr lang="en-US" dirty="0"/>
          </a:p>
          <a:p>
            <a:r>
              <a:rPr lang="en-US" dirty="0">
                <a:hlinkClick r:id="rId4"/>
              </a:rPr>
              <a:t>Exploratory statistics: </a:t>
            </a:r>
            <a:r>
              <a:rPr lang="en-US" dirty="0"/>
              <a:t>You might explore a large dataset without a hypothesis, and use it to develop a hypothesis, but then you should develop a different dataset with which to test it. </a:t>
            </a:r>
          </a:p>
          <a:p>
            <a:r>
              <a:rPr lang="en-US" dirty="0"/>
              <a:t>You should use exploration to get to know your dataset, so you can be smart about your analysis</a:t>
            </a:r>
          </a:p>
        </p:txBody>
      </p:sp>
    </p:spTree>
    <p:extLst>
      <p:ext uri="{BB962C8B-B14F-4D97-AF65-F5344CB8AC3E}">
        <p14:creationId xmlns:p14="http://schemas.microsoft.com/office/powerpoint/2010/main" val="203256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data exploration prior to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Get to know your dataset</a:t>
            </a:r>
          </a:p>
          <a:p>
            <a:pPr lvl="1"/>
            <a:r>
              <a:rPr lang="en-US" dirty="0"/>
              <a:t>What is your response?</a:t>
            </a:r>
          </a:p>
          <a:p>
            <a:pPr lvl="1"/>
            <a:r>
              <a:rPr lang="en-US" dirty="0"/>
              <a:t>What are your continuous predictors? Categorical predictors? </a:t>
            </a:r>
          </a:p>
          <a:p>
            <a:pPr lvl="1"/>
            <a:r>
              <a:rPr lang="en-US" dirty="0"/>
              <a:t>Any random effects? </a:t>
            </a:r>
          </a:p>
          <a:p>
            <a:r>
              <a:rPr lang="en-US" dirty="0"/>
              <a:t>What type of variation occurs within my variables? </a:t>
            </a:r>
          </a:p>
          <a:p>
            <a:pPr lvl="1"/>
            <a:r>
              <a:rPr lang="en-US" dirty="0"/>
              <a:t>Outliers in response and continuous predictors</a:t>
            </a:r>
          </a:p>
          <a:p>
            <a:pPr lvl="1"/>
            <a:r>
              <a:rPr lang="en-US" dirty="0"/>
              <a:t>Zero-inflation</a:t>
            </a:r>
          </a:p>
          <a:p>
            <a:pPr lvl="1"/>
            <a:r>
              <a:rPr lang="en-US" dirty="0"/>
              <a:t>Missing data</a:t>
            </a:r>
          </a:p>
          <a:p>
            <a:r>
              <a:rPr lang="en-US" dirty="0"/>
              <a:t>What type of covariation occurs between my variables? </a:t>
            </a:r>
          </a:p>
          <a:p>
            <a:pPr lvl="1"/>
            <a:r>
              <a:rPr lang="en-US" dirty="0" err="1"/>
              <a:t>Collinearity</a:t>
            </a:r>
            <a:r>
              <a:rPr lang="en-US" dirty="0"/>
              <a:t> (predictors are correlated)</a:t>
            </a:r>
          </a:p>
          <a:p>
            <a:pPr lvl="1"/>
            <a:r>
              <a:rPr lang="en-US" dirty="0"/>
              <a:t>Linearity &amp; homogeneity</a:t>
            </a:r>
          </a:p>
          <a:p>
            <a:pPr lvl="1"/>
            <a:r>
              <a:rPr lang="en-US" dirty="0"/>
              <a:t>Independence of response </a:t>
            </a:r>
          </a:p>
          <a:p>
            <a:pPr lvl="1"/>
            <a:r>
              <a:rPr lang="en-US" dirty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174005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249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Exploration</vt:lpstr>
      <vt:lpstr>Goals of data exploration</vt:lpstr>
      <vt:lpstr>1. Make sure your data are correct</vt:lpstr>
      <vt:lpstr>2. Explore your data</vt:lpstr>
      <vt:lpstr>Goal of data exploration prior to analysis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</dc:title>
  <dc:creator>Rogers, Haldre S [EEOB]</dc:creator>
  <cp:lastModifiedBy>Haldre</cp:lastModifiedBy>
  <cp:revision>5</cp:revision>
  <dcterms:created xsi:type="dcterms:W3CDTF">2019-10-15T17:42:23Z</dcterms:created>
  <dcterms:modified xsi:type="dcterms:W3CDTF">2021-10-11T15:12:32Z</dcterms:modified>
</cp:coreProperties>
</file>