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BC98-6E92-4BEF-8333-B967CF76B77C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C47E-A3F9-409A-BC9B-447D6502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7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BC98-6E92-4BEF-8333-B967CF76B77C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C47E-A3F9-409A-BC9B-447D6502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BC98-6E92-4BEF-8333-B967CF76B77C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C47E-A3F9-409A-BC9B-447D6502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9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BC98-6E92-4BEF-8333-B967CF76B77C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C47E-A3F9-409A-BC9B-447D6502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4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BC98-6E92-4BEF-8333-B967CF76B77C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C47E-A3F9-409A-BC9B-447D6502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7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BC98-6E92-4BEF-8333-B967CF76B77C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C47E-A3F9-409A-BC9B-447D6502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2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BC98-6E92-4BEF-8333-B967CF76B77C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C47E-A3F9-409A-BC9B-447D6502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5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BC98-6E92-4BEF-8333-B967CF76B77C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C47E-A3F9-409A-BC9B-447D6502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BC98-6E92-4BEF-8333-B967CF76B77C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C47E-A3F9-409A-BC9B-447D6502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3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BC98-6E92-4BEF-8333-B967CF76B77C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C47E-A3F9-409A-BC9B-447D6502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7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BC98-6E92-4BEF-8333-B967CF76B77C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C47E-A3F9-409A-BC9B-447D6502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3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BBC98-6E92-4BEF-8333-B967CF76B77C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BC47E-A3F9-409A-BC9B-447D6502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7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2643"/>
            <a:ext cx="12192000" cy="49805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59241" y="1168277"/>
            <a:ext cx="513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(18)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3156" y="4170946"/>
            <a:ext cx="417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13283" y="925608"/>
            <a:ext cx="4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63199" y="925608"/>
            <a:ext cx="360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4567" y="4324834"/>
            <a:ext cx="489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(12)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68322" y="1067740"/>
            <a:ext cx="505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(21)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5914" y="1922076"/>
            <a:ext cx="481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(19)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05660" y="2414337"/>
            <a:ext cx="489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(14)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4851" y="560523"/>
            <a:ext cx="421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13581" y="560523"/>
            <a:ext cx="463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82262" y="560523"/>
            <a:ext cx="421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2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Iowa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Kelly, Brett B [NREM]</dc:creator>
  <cp:lastModifiedBy>Kelly, Brett B [NREM]</cp:lastModifiedBy>
  <cp:revision>4</cp:revision>
  <dcterms:created xsi:type="dcterms:W3CDTF">2020-05-26T01:46:33Z</dcterms:created>
  <dcterms:modified xsi:type="dcterms:W3CDTF">2020-05-26T02:04:34Z</dcterms:modified>
</cp:coreProperties>
</file>