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BC98-6E92-4BEF-8333-B967CF76B77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708"/>
            <a:ext cx="12171609" cy="5058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7203" y="1172090"/>
            <a:ext cx="50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258" y="4201758"/>
            <a:ext cx="39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677" y="925608"/>
            <a:ext cx="101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0968" y="925608"/>
            <a:ext cx="83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4053" y="4452224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3297" y="1147459"/>
            <a:ext cx="4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0789" y="1930264"/>
            <a:ext cx="48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2250" y="2384358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796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3472" y="560523"/>
            <a:ext cx="46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261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2322" y="926931"/>
            <a:ext cx="101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10</cp:revision>
  <dcterms:created xsi:type="dcterms:W3CDTF">2020-05-26T01:46:33Z</dcterms:created>
  <dcterms:modified xsi:type="dcterms:W3CDTF">2020-06-10T16:26:11Z</dcterms:modified>
</cp:coreProperties>
</file>