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35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3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01BD-2ABA-40E8-AA63-A04A1526DD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7"/>
          <a:stretch/>
        </p:blipFill>
        <p:spPr>
          <a:xfrm>
            <a:off x="796278" y="287046"/>
            <a:ext cx="10827575" cy="6485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8485" y="54393"/>
            <a:ext cx="8778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Sculpin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0301" y="54393"/>
            <a:ext cx="18938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Redbelly Dace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6569" y="54393"/>
            <a:ext cx="13597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Longnose Dace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0149" y="4402802"/>
            <a:ext cx="1094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275399" y="3383546"/>
            <a:ext cx="2245767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Probability (</a:t>
            </a:r>
            <a:r>
              <a:rPr lang="el-GR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Kelly, Brett B [NREM]</dc:creator>
  <cp:lastModifiedBy>Kelly, Brett B [NREM]</cp:lastModifiedBy>
  <cp:revision>8</cp:revision>
  <dcterms:created xsi:type="dcterms:W3CDTF">2020-06-06T19:53:00Z</dcterms:created>
  <dcterms:modified xsi:type="dcterms:W3CDTF">2020-06-12T16:16:13Z</dcterms:modified>
</cp:coreProperties>
</file>