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35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3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01BD-2ABA-40E8-AA63-A04A1526DD2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1AE9-1EC9-4FDD-A10D-05C75A162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0"/>
          <a:stretch/>
        </p:blipFill>
        <p:spPr>
          <a:xfrm>
            <a:off x="91395" y="249595"/>
            <a:ext cx="12049399" cy="6538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225" y="37183"/>
            <a:ext cx="41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9654" y="37790"/>
            <a:ext cx="3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6720" y="37790"/>
            <a:ext cx="41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06843" y="4371846"/>
            <a:ext cx="1094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883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Brett B [NREM]</dc:creator>
  <cp:lastModifiedBy>Kelly, Brett B [NREM]</cp:lastModifiedBy>
  <cp:revision>4</cp:revision>
  <dcterms:created xsi:type="dcterms:W3CDTF">2020-06-06T19:53:00Z</dcterms:created>
  <dcterms:modified xsi:type="dcterms:W3CDTF">2020-06-06T19:56:22Z</dcterms:modified>
</cp:coreProperties>
</file>