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4660"/>
  </p:normalViewPr>
  <p:slideViewPr>
    <p:cSldViewPr snapToGrid="0">
      <p:cViewPr>
        <p:scale>
          <a:sx n="140" d="100"/>
          <a:sy n="140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BC98-6E92-4BEF-8333-B967CF76B77C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C47E-A3F9-409A-BC9B-447D6502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946"/>
            <a:ext cx="12192000" cy="4692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9047" y="1150115"/>
            <a:ext cx="50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6580" y="3988066"/>
            <a:ext cx="41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677" y="925608"/>
            <a:ext cx="101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0.01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60968" y="925608"/>
            <a:ext cx="83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91882" y="4201758"/>
            <a:ext cx="48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8322" y="1067740"/>
            <a:ext cx="505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(21)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3229" y="1871361"/>
            <a:ext cx="48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1030" y="2333869"/>
            <a:ext cx="48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(14)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75" y="560523"/>
            <a:ext cx="421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4212" y="560523"/>
            <a:ext cx="46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82261" y="560523"/>
            <a:ext cx="421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2322" y="926931"/>
            <a:ext cx="101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0.58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Kelly, Brett B [NREM]</dc:creator>
  <cp:lastModifiedBy>Kelly, Brett B [NREM]</cp:lastModifiedBy>
  <cp:revision>8</cp:revision>
  <dcterms:created xsi:type="dcterms:W3CDTF">2020-05-26T01:46:33Z</dcterms:created>
  <dcterms:modified xsi:type="dcterms:W3CDTF">2020-06-06T21:11:44Z</dcterms:modified>
</cp:coreProperties>
</file>