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31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7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Seedling Abundance by Vegetation 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Christiana </a:t>
            </a:r>
            <a:r>
              <a:rPr lang="en-US" dirty="0" err="1"/>
              <a:t>Quinata</a:t>
            </a:r>
            <a:endParaRPr lang="en-US" dirty="0"/>
          </a:p>
          <a:p>
            <a:r>
              <a:rPr lang="en-US" dirty="0"/>
              <a:t>EEB698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more seedling/sapling abundance in native vegetation vs. degraded vegetation (degraded limestone and vitex forest)</a:t>
            </a:r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test your question?  </a:t>
            </a:r>
          </a:p>
          <a:p>
            <a:pPr lvl="1"/>
            <a:r>
              <a:rPr lang="en-US" dirty="0"/>
              <a:t>Vegetation Transect Survey (plant community data)</a:t>
            </a:r>
          </a:p>
          <a:p>
            <a:pPr lvl="1"/>
            <a:r>
              <a:rPr lang="en-US" dirty="0" err="1"/>
              <a:t>Glm</a:t>
            </a:r>
            <a:endParaRPr lang="en-US" dirty="0"/>
          </a:p>
          <a:p>
            <a:pPr lvl="2"/>
            <a:r>
              <a:rPr lang="en-US" dirty="0"/>
              <a:t>Family = Poisson</a:t>
            </a:r>
          </a:p>
          <a:p>
            <a:pPr lvl="2"/>
            <a:endParaRPr lang="en-US" dirty="0"/>
          </a:p>
          <a:p>
            <a:r>
              <a:rPr lang="en-US" dirty="0"/>
              <a:t>Plant count data per transect and vegetation type</a:t>
            </a:r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12" name="Content Placeholder 11" descr="A screenshot of text&#10;&#10;Description automatically generated">
            <a:extLst>
              <a:ext uri="{FF2B5EF4-FFF2-40B4-BE49-F238E27FC236}">
                <a16:creationId xmlns:a16="http://schemas.microsoft.com/office/drawing/2014/main" id="{AD709388-DF23-0345-A726-DA76AE9C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249" y="1825625"/>
            <a:ext cx="6065501" cy="4351338"/>
          </a:xfrm>
        </p:spPr>
      </p:pic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9500DD-6711-9445-9BBA-2AA8E38F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710" y="1825625"/>
            <a:ext cx="49485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CDD944-2DD7-1F47-932F-47B04990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572" y="1825625"/>
            <a:ext cx="5852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Seedling Abundance by Vegetation Type</vt:lpstr>
      <vt:lpstr>Introduction</vt:lpstr>
      <vt:lpstr>Methods</vt:lpstr>
      <vt:lpstr>Analysis</vt:lpstr>
      <vt:lpstr>Results 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Christiana Quinata</cp:lastModifiedBy>
  <cp:revision>7</cp:revision>
  <dcterms:created xsi:type="dcterms:W3CDTF">2016-11-08T02:45:55Z</dcterms:created>
  <dcterms:modified xsi:type="dcterms:W3CDTF">2019-12-10T20:35:00Z</dcterms:modified>
</cp:coreProperties>
</file>