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EEB698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(1-2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your question?</a:t>
            </a:r>
          </a:p>
          <a:p>
            <a:r>
              <a:rPr lang="en-US" dirty="0"/>
              <a:t>Why is this important/interesting? </a:t>
            </a:r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test your question?  (focus just on the part you are analyzing for this class)</a:t>
            </a:r>
          </a:p>
          <a:p>
            <a:r>
              <a:rPr lang="en-US" dirty="0"/>
              <a:t>Be sure to clearly convey how you measured your response (what did you count/measure/observe?) and your predictors and covariates</a:t>
            </a:r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(~3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your approach? What type of model did you fit? </a:t>
            </a:r>
          </a:p>
          <a:p>
            <a:r>
              <a:rPr lang="en-US" dirty="0"/>
              <a:t>Present the formula for your linear model (if relevant)</a:t>
            </a:r>
          </a:p>
          <a:p>
            <a:r>
              <a:rPr lang="en-US" dirty="0"/>
              <a:t>How did you assess significance/importance of predictors? </a:t>
            </a:r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(1-2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find? Show us the graph that best displays your results. </a:t>
            </a:r>
          </a:p>
        </p:txBody>
      </p:sp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mean? Interpret your results in light of your original question/hypothesis</a:t>
            </a:r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152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</vt:lpstr>
      <vt:lpstr>Introduction (1-2 slides)</vt:lpstr>
      <vt:lpstr>Methods (1 slide)</vt:lpstr>
      <vt:lpstr>Analysis (~3 slides)</vt:lpstr>
      <vt:lpstr>Results (1-2 slides)</vt:lpstr>
      <vt:lpstr>Discussion (1 slide)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Christiana Quinata</cp:lastModifiedBy>
  <cp:revision>2</cp:revision>
  <dcterms:created xsi:type="dcterms:W3CDTF">2016-11-08T02:45:55Z</dcterms:created>
  <dcterms:modified xsi:type="dcterms:W3CDTF">2019-12-10T08:25:30Z</dcterms:modified>
</cp:coreProperties>
</file>