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31"/>
  </p:normalViewPr>
  <p:slideViewPr>
    <p:cSldViewPr snapToGrid="0" snapToObjects="1">
      <p:cViewPr varScale="1">
        <p:scale>
          <a:sx n="100" d="100"/>
          <a:sy n="100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4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7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1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3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C798D-381E-ED4A-8F36-6CFFBD02685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6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Your name</a:t>
            </a:r>
          </a:p>
          <a:p>
            <a:r>
              <a:rPr lang="en-US" dirty="0"/>
              <a:t>EEB698 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8718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(1-2 slides)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your question?</a:t>
            </a:r>
          </a:p>
          <a:p>
            <a:r>
              <a:rPr lang="en-US" dirty="0"/>
              <a:t>Why is this important/interesting? </a:t>
            </a:r>
          </a:p>
        </p:txBody>
      </p:sp>
    </p:spTree>
    <p:extLst>
      <p:ext uri="{BB962C8B-B14F-4D97-AF65-F5344CB8AC3E}">
        <p14:creationId xmlns:p14="http://schemas.microsoft.com/office/powerpoint/2010/main" val="43483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(1 slide)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you test your question?  (focus just on the part you are analyzing for this class)</a:t>
            </a:r>
          </a:p>
          <a:p>
            <a:r>
              <a:rPr lang="en-US" dirty="0"/>
              <a:t>Be sure to clearly convey how you measured your response (what did you count/measure/observe?) and your predictors and covariates</a:t>
            </a:r>
          </a:p>
        </p:txBody>
      </p:sp>
    </p:spTree>
    <p:extLst>
      <p:ext uri="{BB962C8B-B14F-4D97-AF65-F5344CB8AC3E}">
        <p14:creationId xmlns:p14="http://schemas.microsoft.com/office/powerpoint/2010/main" val="10077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(~3 slides)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was your approach? What type of model did you fit? </a:t>
            </a:r>
          </a:p>
          <a:p>
            <a:r>
              <a:rPr lang="en-US" dirty="0"/>
              <a:t>Present the formula for your linear model (if relevant)</a:t>
            </a:r>
          </a:p>
          <a:p>
            <a:r>
              <a:rPr lang="en-US" dirty="0"/>
              <a:t>How did you assess significance/importance of predictors? </a:t>
            </a:r>
          </a:p>
        </p:txBody>
      </p:sp>
    </p:spTree>
    <p:extLst>
      <p:ext uri="{BB962C8B-B14F-4D97-AF65-F5344CB8AC3E}">
        <p14:creationId xmlns:p14="http://schemas.microsoft.com/office/powerpoint/2010/main" val="58986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(1-2 slides)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you find? Show us the graph that best displays your results. </a:t>
            </a:r>
          </a:p>
        </p:txBody>
      </p:sp>
    </p:spTree>
    <p:extLst>
      <p:ext uri="{BB962C8B-B14F-4D97-AF65-F5344CB8AC3E}">
        <p14:creationId xmlns:p14="http://schemas.microsoft.com/office/powerpoint/2010/main" val="76034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(1 slide)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this mean? Interpret your results in light of your original question/hypothesis</a:t>
            </a:r>
          </a:p>
        </p:txBody>
      </p:sp>
    </p:spTree>
    <p:extLst>
      <p:ext uri="{BB962C8B-B14F-4D97-AF65-F5344CB8AC3E}">
        <p14:creationId xmlns:p14="http://schemas.microsoft.com/office/powerpoint/2010/main" val="143786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152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Title</vt:lpstr>
      <vt:lpstr>Introduction (1-2 slides)</vt:lpstr>
      <vt:lpstr>Methods (1 slide)</vt:lpstr>
      <vt:lpstr>Analysis (~3 slides)</vt:lpstr>
      <vt:lpstr>Results (1-2 slides)</vt:lpstr>
      <vt:lpstr>Discussion (1 slide)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Rogers, Haldre S [EEOBS]</dc:creator>
  <cp:lastModifiedBy>Rogers, Haldre S [EEOBS]</cp:lastModifiedBy>
  <cp:revision>2</cp:revision>
  <dcterms:created xsi:type="dcterms:W3CDTF">2016-11-08T02:45:55Z</dcterms:created>
  <dcterms:modified xsi:type="dcterms:W3CDTF">2018-11-26T16:03:04Z</dcterms:modified>
</cp:coreProperties>
</file>