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/>
    <p:restoredTop sz="92761"/>
  </p:normalViewPr>
  <p:slideViewPr>
    <p:cSldViewPr snapToGrid="0" snapToObjects="1" showGuides="1">
      <p:cViewPr varScale="1">
        <p:scale>
          <a:sx n="55" d="100"/>
          <a:sy n="55" d="100"/>
        </p:scale>
        <p:origin x="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0AE3D-8243-5744-AE82-88669811FD6B}" type="doc">
      <dgm:prSet loTypeId="urn:microsoft.com/office/officeart/2005/8/layout/hierarchy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572469-9D3A-7F40-AA8A-2B80D7279D99}">
      <dgm:prSet phldrT="[Text]"/>
      <dgm:spPr/>
      <dgm:t>
        <a:bodyPr/>
        <a:lstStyle/>
        <a:p>
          <a:r>
            <a:rPr lang="en-US" dirty="0"/>
            <a:t>I have my model. Now how do I test my hypothesis? </a:t>
          </a:r>
        </a:p>
      </dgm:t>
    </dgm:pt>
    <dgm:pt modelId="{D22CDDC5-297C-BC41-975C-1906D75E8694}" type="parTrans" cxnId="{808996F4-AB52-234A-9AD3-81621B39F064}">
      <dgm:prSet/>
      <dgm:spPr/>
      <dgm:t>
        <a:bodyPr/>
        <a:lstStyle/>
        <a:p>
          <a:endParaRPr lang="en-US"/>
        </a:p>
      </dgm:t>
    </dgm:pt>
    <dgm:pt modelId="{340653C5-3182-DE4E-A0D0-3F0A65F5AFCE}" type="sibTrans" cxnId="{808996F4-AB52-234A-9AD3-81621B39F064}">
      <dgm:prSet/>
      <dgm:spPr/>
      <dgm:t>
        <a:bodyPr/>
        <a:lstStyle/>
        <a:p>
          <a:endParaRPr lang="en-US"/>
        </a:p>
      </dgm:t>
    </dgm:pt>
    <dgm:pt modelId="{367DEEE2-F49B-7D47-9597-DB8EF23256CE}">
      <dgm:prSet phldrT="[Text]"/>
      <dgm:spPr/>
      <dgm:t>
        <a:bodyPr/>
        <a:lstStyle/>
        <a:p>
          <a:r>
            <a:rPr lang="en-US" dirty="0"/>
            <a:t>I designed &amp; executed an experiment, perhaps in multiple contexts. </a:t>
          </a:r>
        </a:p>
      </dgm:t>
    </dgm:pt>
    <dgm:pt modelId="{E53F960A-A032-D946-9B8D-CE1A82176CD6}" type="parTrans" cxnId="{5ABA4BE5-DC5B-CC4F-A381-DDA1E7B6FC64}">
      <dgm:prSet/>
      <dgm:spPr/>
      <dgm:t>
        <a:bodyPr/>
        <a:lstStyle/>
        <a:p>
          <a:endParaRPr lang="en-US"/>
        </a:p>
      </dgm:t>
    </dgm:pt>
    <dgm:pt modelId="{9B2CE371-2EE7-BC40-9519-F163CA5A8BB2}" type="sibTrans" cxnId="{5ABA4BE5-DC5B-CC4F-A381-DDA1E7B6FC64}">
      <dgm:prSet/>
      <dgm:spPr/>
      <dgm:t>
        <a:bodyPr/>
        <a:lstStyle/>
        <a:p>
          <a:endParaRPr lang="en-US"/>
        </a:p>
      </dgm:t>
    </dgm:pt>
    <dgm:pt modelId="{B5A6A716-F664-1E4A-81A6-526540B29E7A}">
      <dgm:prSet phldrT="[Text]"/>
      <dgm:spPr/>
      <dgm:t>
        <a:bodyPr/>
        <a:lstStyle/>
        <a:p>
          <a:r>
            <a:rPr lang="en-US" dirty="0"/>
            <a:t>Fit full model. No model selection. (Philip’s preference)</a:t>
          </a:r>
        </a:p>
      </dgm:t>
    </dgm:pt>
    <dgm:pt modelId="{132767A0-D7F4-3E4E-928F-8AA979F6EA6A}" type="parTrans" cxnId="{9E58FBAA-2BAC-BC42-A0CF-CD5B9495B175}">
      <dgm:prSet/>
      <dgm:spPr/>
      <dgm:t>
        <a:bodyPr/>
        <a:lstStyle/>
        <a:p>
          <a:endParaRPr lang="en-US"/>
        </a:p>
      </dgm:t>
    </dgm:pt>
    <dgm:pt modelId="{1AF730B8-1FD0-6147-90E7-2B9BC20CA77A}" type="sibTrans" cxnId="{9E58FBAA-2BAC-BC42-A0CF-CD5B9495B175}">
      <dgm:prSet/>
      <dgm:spPr/>
      <dgm:t>
        <a:bodyPr/>
        <a:lstStyle/>
        <a:p>
          <a:endParaRPr lang="en-US"/>
        </a:p>
      </dgm:t>
    </dgm:pt>
    <dgm:pt modelId="{A371EF00-D67B-854D-9B10-8CAE3B03F3DF}">
      <dgm:prSet phldrT="[Text]"/>
      <dgm:spPr/>
      <dgm:t>
        <a:bodyPr/>
        <a:lstStyle/>
        <a:p>
          <a:r>
            <a:rPr lang="en-US" dirty="0"/>
            <a:t>Use model selection based on AIC/BIC to choose best-fitting model. Burnham and Anderson approach. </a:t>
          </a:r>
        </a:p>
      </dgm:t>
    </dgm:pt>
    <dgm:pt modelId="{146D356C-61A0-BA4B-86B3-CB4CB3B01338}" type="parTrans" cxnId="{4F4678A1-ED52-0A45-885E-6CC576A5B75A}">
      <dgm:prSet/>
      <dgm:spPr/>
      <dgm:t>
        <a:bodyPr/>
        <a:lstStyle/>
        <a:p>
          <a:endParaRPr lang="en-US"/>
        </a:p>
      </dgm:t>
    </dgm:pt>
    <dgm:pt modelId="{1722E129-A45A-824D-8294-754A7F3AB393}" type="sibTrans" cxnId="{4F4678A1-ED52-0A45-885E-6CC576A5B75A}">
      <dgm:prSet/>
      <dgm:spPr/>
      <dgm:t>
        <a:bodyPr/>
        <a:lstStyle/>
        <a:p>
          <a:endParaRPr lang="en-US"/>
        </a:p>
      </dgm:t>
    </dgm:pt>
    <dgm:pt modelId="{177EAC3B-64E7-6D42-83F3-1B1374769B91}">
      <dgm:prSet phldrT="[Text]"/>
      <dgm:spPr/>
      <dgm:t>
        <a:bodyPr/>
        <a:lstStyle/>
        <a:p>
          <a:r>
            <a:rPr lang="en-US" dirty="0"/>
            <a:t>I did an observational study, where I was testing a primary variable, but need to figure out which confounding variables to include. </a:t>
          </a:r>
        </a:p>
      </dgm:t>
    </dgm:pt>
    <dgm:pt modelId="{C4D99EC8-D968-3D4D-8375-38AE5D907049}" type="parTrans" cxnId="{7ED326CE-B27A-7C4D-9AA4-AE0713BA7F8B}">
      <dgm:prSet/>
      <dgm:spPr/>
      <dgm:t>
        <a:bodyPr/>
        <a:lstStyle/>
        <a:p>
          <a:endParaRPr lang="en-US"/>
        </a:p>
      </dgm:t>
    </dgm:pt>
    <dgm:pt modelId="{EB3EDF63-F6D9-D847-A0F6-557A0B0FE47C}" type="sibTrans" cxnId="{7ED326CE-B27A-7C4D-9AA4-AE0713BA7F8B}">
      <dgm:prSet/>
      <dgm:spPr/>
      <dgm:t>
        <a:bodyPr/>
        <a:lstStyle/>
        <a:p>
          <a:endParaRPr lang="en-US"/>
        </a:p>
      </dgm:t>
    </dgm:pt>
    <dgm:pt modelId="{9CC1495C-F1C1-BD40-8CE9-78EF841E6F42}">
      <dgm:prSet phldrT="[Text]"/>
      <dgm:spPr/>
      <dgm:t>
        <a:bodyPr/>
        <a:lstStyle/>
        <a:p>
          <a:r>
            <a:rPr lang="en-US" dirty="0"/>
            <a:t>Use model selection on possible confounding variables based on AIC/BIC, then add primary variable.</a:t>
          </a:r>
        </a:p>
      </dgm:t>
    </dgm:pt>
    <dgm:pt modelId="{54B11E91-2C41-1A46-845E-E5A5FEC05BA3}" type="parTrans" cxnId="{B55351E6-6A8F-F64F-9F94-A34AB77673CC}">
      <dgm:prSet/>
      <dgm:spPr/>
      <dgm:t>
        <a:bodyPr/>
        <a:lstStyle/>
        <a:p>
          <a:endParaRPr lang="en-US"/>
        </a:p>
      </dgm:t>
    </dgm:pt>
    <dgm:pt modelId="{01383374-5F94-F44B-A87A-7CB717F771F9}" type="sibTrans" cxnId="{B55351E6-6A8F-F64F-9F94-A34AB77673CC}">
      <dgm:prSet/>
      <dgm:spPr/>
      <dgm:t>
        <a:bodyPr/>
        <a:lstStyle/>
        <a:p>
          <a:endParaRPr lang="en-US"/>
        </a:p>
      </dgm:t>
    </dgm:pt>
    <dgm:pt modelId="{1D6E0679-0ACE-6E48-842C-7DC629BCA2D3}">
      <dgm:prSet/>
      <dgm:spPr/>
      <dgm:t>
        <a:bodyPr/>
        <a:lstStyle/>
        <a:p>
          <a:r>
            <a:rPr lang="en-US" dirty="0"/>
            <a:t>Fill full model and appropriate </a:t>
          </a:r>
          <a:r>
            <a:rPr lang="en-US" dirty="0" err="1"/>
            <a:t>submodels</a:t>
          </a:r>
          <a:r>
            <a:rPr lang="en-US" dirty="0"/>
            <a:t>. Use Likelihood Ratio Tests to identify best-fitting model. </a:t>
          </a:r>
        </a:p>
      </dgm:t>
    </dgm:pt>
    <dgm:pt modelId="{CE8A4C78-D0CD-774B-AD42-94211BFE1697}" type="parTrans" cxnId="{6CE6E82A-C99E-0A4A-80E4-CB3B01A93678}">
      <dgm:prSet/>
      <dgm:spPr/>
      <dgm:t>
        <a:bodyPr/>
        <a:lstStyle/>
        <a:p>
          <a:endParaRPr lang="en-US"/>
        </a:p>
      </dgm:t>
    </dgm:pt>
    <dgm:pt modelId="{E465D077-190E-7847-8193-DE402515C8FE}" type="sibTrans" cxnId="{6CE6E82A-C99E-0A4A-80E4-CB3B01A93678}">
      <dgm:prSet/>
      <dgm:spPr/>
      <dgm:t>
        <a:bodyPr/>
        <a:lstStyle/>
        <a:p>
          <a:endParaRPr lang="en-US"/>
        </a:p>
      </dgm:t>
    </dgm:pt>
    <dgm:pt modelId="{EB69628D-3F0A-F54E-BC83-5DB4ED0542F1}">
      <dgm:prSet/>
      <dgm:spPr/>
      <dgm:t>
        <a:bodyPr/>
        <a:lstStyle/>
        <a:p>
          <a:r>
            <a:rPr lang="en-US" dirty="0"/>
            <a:t>I did an observational study, and I am trying to figure out which variables predict Y. </a:t>
          </a:r>
        </a:p>
      </dgm:t>
    </dgm:pt>
    <dgm:pt modelId="{F089DCF5-9936-5A49-ADFA-EC24EFE4B1C5}" type="parTrans" cxnId="{4A6232DB-FF4E-6A43-A84B-CBE53A32568A}">
      <dgm:prSet/>
      <dgm:spPr/>
      <dgm:t>
        <a:bodyPr/>
        <a:lstStyle/>
        <a:p>
          <a:endParaRPr lang="en-US"/>
        </a:p>
      </dgm:t>
    </dgm:pt>
    <dgm:pt modelId="{FAD03A92-4355-8A45-97DE-1D15E16F5D50}" type="sibTrans" cxnId="{4A6232DB-FF4E-6A43-A84B-CBE53A32568A}">
      <dgm:prSet/>
      <dgm:spPr/>
      <dgm:t>
        <a:bodyPr/>
        <a:lstStyle/>
        <a:p>
          <a:endParaRPr lang="en-US"/>
        </a:p>
      </dgm:t>
    </dgm:pt>
    <dgm:pt modelId="{B33AD2CD-5DDA-B041-8869-D62446A8DE57}">
      <dgm:prSet/>
      <dgm:spPr/>
      <dgm:t>
        <a:bodyPr/>
        <a:lstStyle/>
        <a:p>
          <a:r>
            <a:rPr lang="en-US" dirty="0"/>
            <a:t>Use model selection on an a priori chosen list of models or all subsets and evaluate using AIC/BIC. </a:t>
          </a:r>
        </a:p>
      </dgm:t>
    </dgm:pt>
    <dgm:pt modelId="{271C338A-6CF2-D348-8346-6C1A5A3C43A1}" type="parTrans" cxnId="{A432007B-30F9-0347-8D3B-72FD578AA846}">
      <dgm:prSet/>
      <dgm:spPr/>
      <dgm:t>
        <a:bodyPr/>
        <a:lstStyle/>
        <a:p>
          <a:endParaRPr lang="en-US"/>
        </a:p>
      </dgm:t>
    </dgm:pt>
    <dgm:pt modelId="{2AFF4599-6619-A943-9983-B73889FE1162}" type="sibTrans" cxnId="{A432007B-30F9-0347-8D3B-72FD578AA846}">
      <dgm:prSet/>
      <dgm:spPr/>
      <dgm:t>
        <a:bodyPr/>
        <a:lstStyle/>
        <a:p>
          <a:endParaRPr lang="en-US"/>
        </a:p>
      </dgm:t>
    </dgm:pt>
    <dgm:pt modelId="{3C2AA46A-97AC-614F-833C-46D946D6767F}">
      <dgm:prSet/>
      <dgm:spPr/>
      <dgm:t>
        <a:bodyPr/>
        <a:lstStyle/>
        <a:p>
          <a:r>
            <a:rPr lang="en-US" dirty="0"/>
            <a:t>Interpret main effects, interactions, and simple effects when necessary. </a:t>
          </a:r>
        </a:p>
      </dgm:t>
    </dgm:pt>
    <dgm:pt modelId="{FB9C798C-6C7B-C24E-B03A-61105CE8CCE0}" type="parTrans" cxnId="{CB053F5C-DFFB-5D49-AD25-703930B46063}">
      <dgm:prSet/>
      <dgm:spPr/>
      <dgm:t>
        <a:bodyPr/>
        <a:lstStyle/>
        <a:p>
          <a:endParaRPr lang="en-US"/>
        </a:p>
      </dgm:t>
    </dgm:pt>
    <dgm:pt modelId="{6D09A748-C0D4-4742-896A-34D4AFE27B81}" type="sibTrans" cxnId="{CB053F5C-DFFB-5D49-AD25-703930B46063}">
      <dgm:prSet/>
      <dgm:spPr/>
      <dgm:t>
        <a:bodyPr/>
        <a:lstStyle/>
        <a:p>
          <a:endParaRPr lang="en-US"/>
        </a:p>
      </dgm:t>
    </dgm:pt>
    <dgm:pt modelId="{DA3E177C-1BB0-534E-8346-EF42EE894979}">
      <dgm:prSet/>
      <dgm:spPr/>
      <dgm:t>
        <a:bodyPr/>
        <a:lstStyle/>
        <a:p>
          <a:r>
            <a:rPr lang="en-US" dirty="0"/>
            <a:t>Use model comparison to decide which interactions to include. Then interpret as above.</a:t>
          </a:r>
        </a:p>
      </dgm:t>
    </dgm:pt>
    <dgm:pt modelId="{CCAB70E7-71D0-9B41-B397-9B23EF865CCD}" type="parTrans" cxnId="{DC497A76-97C1-8240-BD5E-60B9FF686404}">
      <dgm:prSet/>
      <dgm:spPr/>
      <dgm:t>
        <a:bodyPr/>
        <a:lstStyle/>
        <a:p>
          <a:endParaRPr lang="en-US"/>
        </a:p>
      </dgm:t>
    </dgm:pt>
    <dgm:pt modelId="{C4C56646-7069-0840-B44D-9ED36598EE5E}" type="sibTrans" cxnId="{DC497A76-97C1-8240-BD5E-60B9FF686404}">
      <dgm:prSet/>
      <dgm:spPr/>
      <dgm:t>
        <a:bodyPr/>
        <a:lstStyle/>
        <a:p>
          <a:endParaRPr lang="en-US"/>
        </a:p>
      </dgm:t>
    </dgm:pt>
    <dgm:pt modelId="{DEAD6330-6EE0-A54B-B0C0-3DAEFFC36868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lsmeans</a:t>
          </a:r>
          <a:r>
            <a:rPr lang="en-US" dirty="0"/>
            <a:t> or </a:t>
          </a:r>
          <a:r>
            <a:rPr lang="en-US" dirty="0" err="1"/>
            <a:t>glht</a:t>
          </a:r>
          <a:r>
            <a:rPr lang="en-US" dirty="0"/>
            <a:t> to determine significance between levels and get a p-value. </a:t>
          </a:r>
        </a:p>
      </dgm:t>
    </dgm:pt>
    <dgm:pt modelId="{60F16C97-57E4-3A47-B61C-EC799EA6533F}" type="parTrans" cxnId="{94CB9CB3-8CDE-8D43-B585-6DF4C73C5F43}">
      <dgm:prSet/>
      <dgm:spPr/>
      <dgm:t>
        <a:bodyPr/>
        <a:lstStyle/>
        <a:p>
          <a:endParaRPr lang="en-US"/>
        </a:p>
      </dgm:t>
    </dgm:pt>
    <dgm:pt modelId="{BBCCE9F8-70EC-6A45-94D9-4C0A1D18D192}" type="sibTrans" cxnId="{94CB9CB3-8CDE-8D43-B585-6DF4C73C5F43}">
      <dgm:prSet/>
      <dgm:spPr/>
      <dgm:t>
        <a:bodyPr/>
        <a:lstStyle/>
        <a:p>
          <a:endParaRPr lang="en-US"/>
        </a:p>
      </dgm:t>
    </dgm:pt>
    <dgm:pt modelId="{DB045898-157E-6148-8C77-A2CB0B5A3FA6}">
      <dgm:prSet/>
      <dgm:spPr/>
      <dgm:t>
        <a:bodyPr/>
        <a:lstStyle/>
        <a:p>
          <a:r>
            <a:rPr lang="en-US" dirty="0"/>
            <a:t>Use confidence intervals to determine which coefficients are important predictors. </a:t>
          </a:r>
        </a:p>
      </dgm:t>
    </dgm:pt>
    <dgm:pt modelId="{677C6A3B-3482-1B4E-B445-FB7EB4647933}" type="parTrans" cxnId="{80047FC9-0024-804D-B10C-AA612D6C2440}">
      <dgm:prSet/>
      <dgm:spPr/>
      <dgm:t>
        <a:bodyPr/>
        <a:lstStyle/>
        <a:p>
          <a:endParaRPr lang="en-US"/>
        </a:p>
      </dgm:t>
    </dgm:pt>
    <dgm:pt modelId="{B8CE1ABD-A9C8-B043-B6B1-B6125B4C0CD6}" type="sibTrans" cxnId="{80047FC9-0024-804D-B10C-AA612D6C2440}">
      <dgm:prSet/>
      <dgm:spPr/>
      <dgm:t>
        <a:bodyPr/>
        <a:lstStyle/>
        <a:p>
          <a:endParaRPr lang="en-US"/>
        </a:p>
      </dgm:t>
    </dgm:pt>
    <dgm:pt modelId="{42320E32-4776-544B-A03A-CE7768B04F56}">
      <dgm:prSet/>
      <dgm:spPr/>
      <dgm:t>
        <a:bodyPr/>
        <a:lstStyle/>
        <a:p>
          <a:r>
            <a:rPr lang="en-US" dirty="0"/>
            <a:t>Note </a:t>
          </a:r>
          <a:r>
            <a:rPr lang="mr-IN" dirty="0"/>
            <a:t>–</a:t>
          </a:r>
          <a:r>
            <a:rPr lang="en-US" dirty="0"/>
            <a:t> not appropriate for most GLMM’s. </a:t>
          </a:r>
        </a:p>
      </dgm:t>
    </dgm:pt>
    <dgm:pt modelId="{F67802FC-47C9-7B46-877E-F08ADDB58FDD}" type="parTrans" cxnId="{70640F00-6717-F443-B79C-29A557B1CC01}">
      <dgm:prSet/>
      <dgm:spPr/>
      <dgm:t>
        <a:bodyPr/>
        <a:lstStyle/>
        <a:p>
          <a:endParaRPr lang="en-US"/>
        </a:p>
      </dgm:t>
    </dgm:pt>
    <dgm:pt modelId="{45B6E255-CD59-6B4E-8981-89D84A82D9B3}" type="sibTrans" cxnId="{70640F00-6717-F443-B79C-29A557B1CC01}">
      <dgm:prSet/>
      <dgm:spPr/>
      <dgm:t>
        <a:bodyPr/>
        <a:lstStyle/>
        <a:p>
          <a:endParaRPr lang="en-US"/>
        </a:p>
      </dgm:t>
    </dgm:pt>
    <dgm:pt modelId="{A2748441-85A5-BE42-A437-EE6CC8B4D801}">
      <dgm:prSet/>
      <dgm:spPr/>
      <dgm:t>
        <a:bodyPr/>
        <a:lstStyle/>
        <a:p>
          <a:r>
            <a:rPr lang="en-US" dirty="0"/>
            <a:t>Get a p-value describing which model fits best. </a:t>
          </a:r>
        </a:p>
      </dgm:t>
    </dgm:pt>
    <dgm:pt modelId="{04C3E5C8-A903-2845-8B34-3CDAE334D1F7}" type="parTrans" cxnId="{1F445C45-B7A7-584C-82CB-2401864CECB6}">
      <dgm:prSet/>
      <dgm:spPr/>
      <dgm:t>
        <a:bodyPr/>
        <a:lstStyle/>
        <a:p>
          <a:endParaRPr lang="en-US"/>
        </a:p>
      </dgm:t>
    </dgm:pt>
    <dgm:pt modelId="{F7107D70-FCF4-6E42-BBA6-076AAAE3F25F}" type="sibTrans" cxnId="{1F445C45-B7A7-584C-82CB-2401864CECB6}">
      <dgm:prSet/>
      <dgm:spPr/>
      <dgm:t>
        <a:bodyPr/>
        <a:lstStyle/>
        <a:p>
          <a:endParaRPr lang="en-US"/>
        </a:p>
      </dgm:t>
    </dgm:pt>
    <dgm:pt modelId="{8B9CC013-18D8-3D4E-970A-7498A0CE0898}">
      <dgm:prSet/>
      <dgm:spPr/>
      <dgm:t>
        <a:bodyPr/>
        <a:lstStyle/>
        <a:p>
          <a:r>
            <a:rPr lang="en-US" dirty="0"/>
            <a:t>Note- it’s difficult to identify differences between levels of a factor using this approach. </a:t>
          </a:r>
        </a:p>
      </dgm:t>
    </dgm:pt>
    <dgm:pt modelId="{C15694AC-0D35-B241-9FA7-1C65F5F40DD9}" type="parTrans" cxnId="{5035B8F6-2702-D544-9697-3611B1649007}">
      <dgm:prSet/>
      <dgm:spPr/>
      <dgm:t>
        <a:bodyPr/>
        <a:lstStyle/>
        <a:p>
          <a:endParaRPr lang="en-US"/>
        </a:p>
      </dgm:t>
    </dgm:pt>
    <dgm:pt modelId="{86FE2B50-CE6B-7F4D-886C-6F725EE3861F}" type="sibTrans" cxnId="{5035B8F6-2702-D544-9697-3611B1649007}">
      <dgm:prSet/>
      <dgm:spPr/>
      <dgm:t>
        <a:bodyPr/>
        <a:lstStyle/>
        <a:p>
          <a:endParaRPr lang="en-US"/>
        </a:p>
      </dgm:t>
    </dgm:pt>
    <dgm:pt modelId="{62A759AA-C911-C448-8A07-A265D957C4A7}">
      <dgm:prSet/>
      <dgm:spPr/>
      <dgm:t>
        <a:bodyPr/>
        <a:lstStyle/>
        <a:p>
          <a:r>
            <a:rPr lang="en-US" dirty="0"/>
            <a:t>You do not get a p-value as output. </a:t>
          </a:r>
        </a:p>
      </dgm:t>
    </dgm:pt>
    <dgm:pt modelId="{F8B4F46D-5214-6745-86E7-6D2FBCB7C268}" type="parTrans" cxnId="{AC9ED68B-24F3-BC41-BA70-FE5AA9B39396}">
      <dgm:prSet/>
      <dgm:spPr/>
      <dgm:t>
        <a:bodyPr/>
        <a:lstStyle/>
        <a:p>
          <a:endParaRPr lang="en-US"/>
        </a:p>
      </dgm:t>
    </dgm:pt>
    <dgm:pt modelId="{27A54757-C6AA-114F-8D4B-EA8FB44817AB}" type="sibTrans" cxnId="{AC9ED68B-24F3-BC41-BA70-FE5AA9B39396}">
      <dgm:prSet/>
      <dgm:spPr/>
      <dgm:t>
        <a:bodyPr/>
        <a:lstStyle/>
        <a:p>
          <a:endParaRPr lang="en-US"/>
        </a:p>
      </dgm:t>
    </dgm:pt>
    <dgm:pt modelId="{03D9C166-6104-FB4C-AE9D-C52106225537}" type="pres">
      <dgm:prSet presAssocID="{8DE0AE3D-8243-5744-AE82-88669811FD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294CBD-12E3-D64F-A2FE-70AB6872C2BE}" type="pres">
      <dgm:prSet presAssocID="{94572469-9D3A-7F40-AA8A-2B80D7279D99}" presName="root1" presStyleCnt="0"/>
      <dgm:spPr/>
    </dgm:pt>
    <dgm:pt modelId="{F60BB724-0988-AC4B-9AEE-34263CDF2CB4}" type="pres">
      <dgm:prSet presAssocID="{94572469-9D3A-7F40-AA8A-2B80D7279D99}" presName="LevelOneTextNode" presStyleLbl="node0" presStyleIdx="0" presStyleCnt="1" custLinFactNeighborX="-382" custLinFactNeighborY="-99220">
        <dgm:presLayoutVars>
          <dgm:chPref val="3"/>
        </dgm:presLayoutVars>
      </dgm:prSet>
      <dgm:spPr/>
    </dgm:pt>
    <dgm:pt modelId="{9C380DE9-774D-0F45-92F0-4E229F46E1A5}" type="pres">
      <dgm:prSet presAssocID="{94572469-9D3A-7F40-AA8A-2B80D7279D99}" presName="level2hierChild" presStyleCnt="0"/>
      <dgm:spPr/>
    </dgm:pt>
    <dgm:pt modelId="{DCD1D183-5E1D-294E-A03E-629574FCAE0F}" type="pres">
      <dgm:prSet presAssocID="{E53F960A-A032-D946-9B8D-CE1A82176CD6}" presName="conn2-1" presStyleLbl="parChTrans1D2" presStyleIdx="0" presStyleCnt="3"/>
      <dgm:spPr/>
    </dgm:pt>
    <dgm:pt modelId="{E40B0977-229D-DB44-9A03-DAF7CE4084D3}" type="pres">
      <dgm:prSet presAssocID="{E53F960A-A032-D946-9B8D-CE1A82176CD6}" presName="connTx" presStyleLbl="parChTrans1D2" presStyleIdx="0" presStyleCnt="3"/>
      <dgm:spPr/>
    </dgm:pt>
    <dgm:pt modelId="{4428DEA1-B522-2246-A610-F1273058CA39}" type="pres">
      <dgm:prSet presAssocID="{367DEEE2-F49B-7D47-9597-DB8EF23256CE}" presName="root2" presStyleCnt="0"/>
      <dgm:spPr/>
    </dgm:pt>
    <dgm:pt modelId="{F4B55808-66D9-314C-ADDB-4D262A421E59}" type="pres">
      <dgm:prSet presAssocID="{367DEEE2-F49B-7D47-9597-DB8EF23256CE}" presName="LevelTwoTextNode" presStyleLbl="node2" presStyleIdx="0" presStyleCnt="3">
        <dgm:presLayoutVars>
          <dgm:chPref val="3"/>
        </dgm:presLayoutVars>
      </dgm:prSet>
      <dgm:spPr/>
    </dgm:pt>
    <dgm:pt modelId="{A57B6476-7BC9-5645-8295-FAA89BA720C6}" type="pres">
      <dgm:prSet presAssocID="{367DEEE2-F49B-7D47-9597-DB8EF23256CE}" presName="level3hierChild" presStyleCnt="0"/>
      <dgm:spPr/>
    </dgm:pt>
    <dgm:pt modelId="{FC177C59-7E0C-854B-80E5-55EC49A55BCB}" type="pres">
      <dgm:prSet presAssocID="{132767A0-D7F4-3E4E-928F-8AA979F6EA6A}" presName="conn2-1" presStyleLbl="parChTrans1D3" presStyleIdx="0" presStyleCnt="5"/>
      <dgm:spPr/>
    </dgm:pt>
    <dgm:pt modelId="{0337385F-CD84-BC45-BFCB-9CA210880138}" type="pres">
      <dgm:prSet presAssocID="{132767A0-D7F4-3E4E-928F-8AA979F6EA6A}" presName="connTx" presStyleLbl="parChTrans1D3" presStyleIdx="0" presStyleCnt="5"/>
      <dgm:spPr/>
    </dgm:pt>
    <dgm:pt modelId="{46556A5D-DB10-B14E-A81D-D6B69F97E1EB}" type="pres">
      <dgm:prSet presAssocID="{B5A6A716-F664-1E4A-81A6-526540B29E7A}" presName="root2" presStyleCnt="0"/>
      <dgm:spPr/>
    </dgm:pt>
    <dgm:pt modelId="{1981B657-D9DD-9C42-B88F-12BE2B38F2DC}" type="pres">
      <dgm:prSet presAssocID="{B5A6A716-F664-1E4A-81A6-526540B29E7A}" presName="LevelTwoTextNode" presStyleLbl="node3" presStyleIdx="0" presStyleCnt="5">
        <dgm:presLayoutVars>
          <dgm:chPref val="3"/>
        </dgm:presLayoutVars>
      </dgm:prSet>
      <dgm:spPr/>
    </dgm:pt>
    <dgm:pt modelId="{455F4542-0BF0-564D-BA86-3A3676A0D396}" type="pres">
      <dgm:prSet presAssocID="{B5A6A716-F664-1E4A-81A6-526540B29E7A}" presName="level3hierChild" presStyleCnt="0"/>
      <dgm:spPr/>
    </dgm:pt>
    <dgm:pt modelId="{094CF964-E528-934E-A3D0-C8B6CB29EEE2}" type="pres">
      <dgm:prSet presAssocID="{FB9C798C-6C7B-C24E-B03A-61105CE8CCE0}" presName="conn2-1" presStyleLbl="parChTrans1D4" presStyleIdx="0" presStyleCnt="8"/>
      <dgm:spPr/>
    </dgm:pt>
    <dgm:pt modelId="{0AE45D4F-265E-A042-8F39-13E850E29CCF}" type="pres">
      <dgm:prSet presAssocID="{FB9C798C-6C7B-C24E-B03A-61105CE8CCE0}" presName="connTx" presStyleLbl="parChTrans1D4" presStyleIdx="0" presStyleCnt="8"/>
      <dgm:spPr/>
    </dgm:pt>
    <dgm:pt modelId="{89C228E3-1E34-9F40-BC38-DDDDF98CE6A9}" type="pres">
      <dgm:prSet presAssocID="{3C2AA46A-97AC-614F-833C-46D946D6767F}" presName="root2" presStyleCnt="0"/>
      <dgm:spPr/>
    </dgm:pt>
    <dgm:pt modelId="{5098BB29-9B77-9043-97E7-8CB46AED8BB1}" type="pres">
      <dgm:prSet presAssocID="{3C2AA46A-97AC-614F-833C-46D946D6767F}" presName="LevelTwoTextNode" presStyleLbl="node4" presStyleIdx="0" presStyleCnt="8">
        <dgm:presLayoutVars>
          <dgm:chPref val="3"/>
        </dgm:presLayoutVars>
      </dgm:prSet>
      <dgm:spPr/>
    </dgm:pt>
    <dgm:pt modelId="{EED7AA6C-FBBF-1347-9927-FA6592186A4B}" type="pres">
      <dgm:prSet presAssocID="{3C2AA46A-97AC-614F-833C-46D946D6767F}" presName="level3hierChild" presStyleCnt="0"/>
      <dgm:spPr/>
    </dgm:pt>
    <dgm:pt modelId="{0FB571A8-B3E0-3B41-897E-C852E5380E55}" type="pres">
      <dgm:prSet presAssocID="{60F16C97-57E4-3A47-B61C-EC799EA6533F}" presName="conn2-1" presStyleLbl="parChTrans1D4" presStyleIdx="1" presStyleCnt="8"/>
      <dgm:spPr/>
    </dgm:pt>
    <dgm:pt modelId="{560E530A-6C18-3940-A599-BE0A264C426D}" type="pres">
      <dgm:prSet presAssocID="{60F16C97-57E4-3A47-B61C-EC799EA6533F}" presName="connTx" presStyleLbl="parChTrans1D4" presStyleIdx="1" presStyleCnt="8"/>
      <dgm:spPr/>
    </dgm:pt>
    <dgm:pt modelId="{29697E52-B0B2-6C43-95E8-FC81F86744D6}" type="pres">
      <dgm:prSet presAssocID="{DEAD6330-6EE0-A54B-B0C0-3DAEFFC36868}" presName="root2" presStyleCnt="0"/>
      <dgm:spPr/>
    </dgm:pt>
    <dgm:pt modelId="{45C93A22-0C0B-3C4F-9E27-9F93F70EC336}" type="pres">
      <dgm:prSet presAssocID="{DEAD6330-6EE0-A54B-B0C0-3DAEFFC36868}" presName="LevelTwoTextNode" presStyleLbl="node4" presStyleIdx="1" presStyleCnt="8">
        <dgm:presLayoutVars>
          <dgm:chPref val="3"/>
        </dgm:presLayoutVars>
      </dgm:prSet>
      <dgm:spPr/>
    </dgm:pt>
    <dgm:pt modelId="{66CE2861-5D49-6448-8710-C21C0B1D8587}" type="pres">
      <dgm:prSet presAssocID="{DEAD6330-6EE0-A54B-B0C0-3DAEFFC36868}" presName="level3hierChild" presStyleCnt="0"/>
      <dgm:spPr/>
    </dgm:pt>
    <dgm:pt modelId="{19316004-00E0-9841-898D-0E26E9338C81}" type="pres">
      <dgm:prSet presAssocID="{677C6A3B-3482-1B4E-B445-FB7EB4647933}" presName="conn2-1" presStyleLbl="parChTrans1D4" presStyleIdx="2" presStyleCnt="8"/>
      <dgm:spPr/>
    </dgm:pt>
    <dgm:pt modelId="{361CDB76-BE91-074C-930A-9E30CECDFAE1}" type="pres">
      <dgm:prSet presAssocID="{677C6A3B-3482-1B4E-B445-FB7EB4647933}" presName="connTx" presStyleLbl="parChTrans1D4" presStyleIdx="2" presStyleCnt="8"/>
      <dgm:spPr/>
    </dgm:pt>
    <dgm:pt modelId="{80359EED-E477-7F4C-9712-B203B6F18C82}" type="pres">
      <dgm:prSet presAssocID="{DB045898-157E-6148-8C77-A2CB0B5A3FA6}" presName="root2" presStyleCnt="0"/>
      <dgm:spPr/>
    </dgm:pt>
    <dgm:pt modelId="{03A5239D-DC99-2D40-99F6-863189C54B30}" type="pres">
      <dgm:prSet presAssocID="{DB045898-157E-6148-8C77-A2CB0B5A3FA6}" presName="LevelTwoTextNode" presStyleLbl="node4" presStyleIdx="2" presStyleCnt="8">
        <dgm:presLayoutVars>
          <dgm:chPref val="3"/>
        </dgm:presLayoutVars>
      </dgm:prSet>
      <dgm:spPr/>
    </dgm:pt>
    <dgm:pt modelId="{84885B71-3F47-744D-A896-F06238813DA0}" type="pres">
      <dgm:prSet presAssocID="{DB045898-157E-6148-8C77-A2CB0B5A3FA6}" presName="level3hierChild" presStyleCnt="0"/>
      <dgm:spPr/>
    </dgm:pt>
    <dgm:pt modelId="{A809822E-D22C-0A45-B5E5-EF8E58935CD1}" type="pres">
      <dgm:prSet presAssocID="{CCAB70E7-71D0-9B41-B397-9B23EF865CCD}" presName="conn2-1" presStyleLbl="parChTrans1D4" presStyleIdx="3" presStyleCnt="8"/>
      <dgm:spPr/>
    </dgm:pt>
    <dgm:pt modelId="{3F211AF8-076B-7642-8F08-9CAD0D51C892}" type="pres">
      <dgm:prSet presAssocID="{CCAB70E7-71D0-9B41-B397-9B23EF865CCD}" presName="connTx" presStyleLbl="parChTrans1D4" presStyleIdx="3" presStyleCnt="8"/>
      <dgm:spPr/>
    </dgm:pt>
    <dgm:pt modelId="{A952F4CA-440D-8540-8C2A-FA3099821DB1}" type="pres">
      <dgm:prSet presAssocID="{DA3E177C-1BB0-534E-8346-EF42EE894979}" presName="root2" presStyleCnt="0"/>
      <dgm:spPr/>
    </dgm:pt>
    <dgm:pt modelId="{EEB5957B-7F3E-474A-9F85-429E844B9A91}" type="pres">
      <dgm:prSet presAssocID="{DA3E177C-1BB0-534E-8346-EF42EE894979}" presName="LevelTwoTextNode" presStyleLbl="node4" presStyleIdx="3" presStyleCnt="8">
        <dgm:presLayoutVars>
          <dgm:chPref val="3"/>
        </dgm:presLayoutVars>
      </dgm:prSet>
      <dgm:spPr/>
    </dgm:pt>
    <dgm:pt modelId="{8F4B4047-F2B7-0543-8CE7-20624051D149}" type="pres">
      <dgm:prSet presAssocID="{DA3E177C-1BB0-534E-8346-EF42EE894979}" presName="level3hierChild" presStyleCnt="0"/>
      <dgm:spPr/>
    </dgm:pt>
    <dgm:pt modelId="{EE8B56F5-CFBB-A649-9052-7E47F19003D2}" type="pres">
      <dgm:prSet presAssocID="{CE8A4C78-D0CD-774B-AD42-94211BFE1697}" presName="conn2-1" presStyleLbl="parChTrans1D3" presStyleIdx="1" presStyleCnt="5"/>
      <dgm:spPr/>
    </dgm:pt>
    <dgm:pt modelId="{3AF9998B-E082-9647-9293-6DF74D6E5B5A}" type="pres">
      <dgm:prSet presAssocID="{CE8A4C78-D0CD-774B-AD42-94211BFE1697}" presName="connTx" presStyleLbl="parChTrans1D3" presStyleIdx="1" presStyleCnt="5"/>
      <dgm:spPr/>
    </dgm:pt>
    <dgm:pt modelId="{6D30BD45-A15F-4F44-8E13-590F8ACF21D7}" type="pres">
      <dgm:prSet presAssocID="{1D6E0679-0ACE-6E48-842C-7DC629BCA2D3}" presName="root2" presStyleCnt="0"/>
      <dgm:spPr/>
    </dgm:pt>
    <dgm:pt modelId="{90E88C97-0490-4A41-9084-BFD7F311D3BD}" type="pres">
      <dgm:prSet presAssocID="{1D6E0679-0ACE-6E48-842C-7DC629BCA2D3}" presName="LevelTwoTextNode" presStyleLbl="node3" presStyleIdx="1" presStyleCnt="5">
        <dgm:presLayoutVars>
          <dgm:chPref val="3"/>
        </dgm:presLayoutVars>
      </dgm:prSet>
      <dgm:spPr/>
    </dgm:pt>
    <dgm:pt modelId="{468FBDE8-5EF8-E640-8CC3-DF5BD8428131}" type="pres">
      <dgm:prSet presAssocID="{1D6E0679-0ACE-6E48-842C-7DC629BCA2D3}" presName="level3hierChild" presStyleCnt="0"/>
      <dgm:spPr/>
    </dgm:pt>
    <dgm:pt modelId="{9E2C427F-FD12-4A40-8B3E-9C91108BEFB8}" type="pres">
      <dgm:prSet presAssocID="{F67802FC-47C9-7B46-877E-F08ADDB58FDD}" presName="conn2-1" presStyleLbl="parChTrans1D4" presStyleIdx="4" presStyleCnt="8"/>
      <dgm:spPr/>
    </dgm:pt>
    <dgm:pt modelId="{2CCD02CF-D62E-8844-80B7-53F6D7F5E279}" type="pres">
      <dgm:prSet presAssocID="{F67802FC-47C9-7B46-877E-F08ADDB58FDD}" presName="connTx" presStyleLbl="parChTrans1D4" presStyleIdx="4" presStyleCnt="8"/>
      <dgm:spPr/>
    </dgm:pt>
    <dgm:pt modelId="{631E9659-2CA9-184F-A1ED-5687AEDCA606}" type="pres">
      <dgm:prSet presAssocID="{42320E32-4776-544B-A03A-CE7768B04F56}" presName="root2" presStyleCnt="0"/>
      <dgm:spPr/>
    </dgm:pt>
    <dgm:pt modelId="{81D0B23E-622B-FE43-B2C0-292A3288C7A8}" type="pres">
      <dgm:prSet presAssocID="{42320E32-4776-544B-A03A-CE7768B04F56}" presName="LevelTwoTextNode" presStyleLbl="node4" presStyleIdx="4" presStyleCnt="8">
        <dgm:presLayoutVars>
          <dgm:chPref val="3"/>
        </dgm:presLayoutVars>
      </dgm:prSet>
      <dgm:spPr/>
    </dgm:pt>
    <dgm:pt modelId="{2114CD81-5717-2547-81E8-45202B7A443E}" type="pres">
      <dgm:prSet presAssocID="{42320E32-4776-544B-A03A-CE7768B04F56}" presName="level3hierChild" presStyleCnt="0"/>
      <dgm:spPr/>
    </dgm:pt>
    <dgm:pt modelId="{E24E6B14-0C47-EA49-B447-C1A9CDDC4AAF}" type="pres">
      <dgm:prSet presAssocID="{04C3E5C8-A903-2845-8B34-3CDAE334D1F7}" presName="conn2-1" presStyleLbl="parChTrans1D4" presStyleIdx="5" presStyleCnt="8"/>
      <dgm:spPr/>
    </dgm:pt>
    <dgm:pt modelId="{3CB8A72D-1EC2-1C4A-9762-613AB2CED595}" type="pres">
      <dgm:prSet presAssocID="{04C3E5C8-A903-2845-8B34-3CDAE334D1F7}" presName="connTx" presStyleLbl="parChTrans1D4" presStyleIdx="5" presStyleCnt="8"/>
      <dgm:spPr/>
    </dgm:pt>
    <dgm:pt modelId="{BC9CFF38-4202-464D-A35D-0034C92DA25D}" type="pres">
      <dgm:prSet presAssocID="{A2748441-85A5-BE42-A437-EE6CC8B4D801}" presName="root2" presStyleCnt="0"/>
      <dgm:spPr/>
    </dgm:pt>
    <dgm:pt modelId="{ECB91306-2CE2-074E-BF46-9AD00B600AA9}" type="pres">
      <dgm:prSet presAssocID="{A2748441-85A5-BE42-A437-EE6CC8B4D801}" presName="LevelTwoTextNode" presStyleLbl="node4" presStyleIdx="5" presStyleCnt="8">
        <dgm:presLayoutVars>
          <dgm:chPref val="3"/>
        </dgm:presLayoutVars>
      </dgm:prSet>
      <dgm:spPr/>
    </dgm:pt>
    <dgm:pt modelId="{27DF17F3-BA9B-0946-ADA1-5B1338B651C4}" type="pres">
      <dgm:prSet presAssocID="{A2748441-85A5-BE42-A437-EE6CC8B4D801}" presName="level3hierChild" presStyleCnt="0"/>
      <dgm:spPr/>
    </dgm:pt>
    <dgm:pt modelId="{97EEADB9-2E14-3840-8B99-C18EF396B3A3}" type="pres">
      <dgm:prSet presAssocID="{146D356C-61A0-BA4B-86B3-CB4CB3B01338}" presName="conn2-1" presStyleLbl="parChTrans1D3" presStyleIdx="2" presStyleCnt="5"/>
      <dgm:spPr/>
    </dgm:pt>
    <dgm:pt modelId="{B03B620C-8C6E-3E43-B63D-1BA0F2DF0F06}" type="pres">
      <dgm:prSet presAssocID="{146D356C-61A0-BA4B-86B3-CB4CB3B01338}" presName="connTx" presStyleLbl="parChTrans1D3" presStyleIdx="2" presStyleCnt="5"/>
      <dgm:spPr/>
    </dgm:pt>
    <dgm:pt modelId="{E834F167-CDC0-6A40-89DD-BFC65AC5459E}" type="pres">
      <dgm:prSet presAssocID="{A371EF00-D67B-854D-9B10-8CAE3B03F3DF}" presName="root2" presStyleCnt="0"/>
      <dgm:spPr/>
    </dgm:pt>
    <dgm:pt modelId="{DA1BABDF-BBAC-AB4B-A2B7-434E2A05EAE3}" type="pres">
      <dgm:prSet presAssocID="{A371EF00-D67B-854D-9B10-8CAE3B03F3DF}" presName="LevelTwoTextNode" presStyleLbl="node3" presStyleIdx="2" presStyleCnt="5">
        <dgm:presLayoutVars>
          <dgm:chPref val="3"/>
        </dgm:presLayoutVars>
      </dgm:prSet>
      <dgm:spPr/>
    </dgm:pt>
    <dgm:pt modelId="{1AA3C866-BA40-5442-99F9-822DBD20E6F1}" type="pres">
      <dgm:prSet presAssocID="{A371EF00-D67B-854D-9B10-8CAE3B03F3DF}" presName="level3hierChild" presStyleCnt="0"/>
      <dgm:spPr/>
    </dgm:pt>
    <dgm:pt modelId="{9DE56F1D-D716-9542-8349-F358305F98B6}" type="pres">
      <dgm:prSet presAssocID="{C15694AC-0D35-B241-9FA7-1C65F5F40DD9}" presName="conn2-1" presStyleLbl="parChTrans1D4" presStyleIdx="6" presStyleCnt="8"/>
      <dgm:spPr/>
    </dgm:pt>
    <dgm:pt modelId="{D3A6EB0A-7782-FB49-878F-0368211434A4}" type="pres">
      <dgm:prSet presAssocID="{C15694AC-0D35-B241-9FA7-1C65F5F40DD9}" presName="connTx" presStyleLbl="parChTrans1D4" presStyleIdx="6" presStyleCnt="8"/>
      <dgm:spPr/>
    </dgm:pt>
    <dgm:pt modelId="{3591793D-48F0-794D-9496-9FF6354A2011}" type="pres">
      <dgm:prSet presAssocID="{8B9CC013-18D8-3D4E-970A-7498A0CE0898}" presName="root2" presStyleCnt="0"/>
      <dgm:spPr/>
    </dgm:pt>
    <dgm:pt modelId="{5CED880F-D973-D443-ACA7-4C7417A7AEB3}" type="pres">
      <dgm:prSet presAssocID="{8B9CC013-18D8-3D4E-970A-7498A0CE0898}" presName="LevelTwoTextNode" presStyleLbl="node4" presStyleIdx="6" presStyleCnt="8">
        <dgm:presLayoutVars>
          <dgm:chPref val="3"/>
        </dgm:presLayoutVars>
      </dgm:prSet>
      <dgm:spPr/>
    </dgm:pt>
    <dgm:pt modelId="{CF6AD9CB-F589-D044-B1B5-1446BE991A57}" type="pres">
      <dgm:prSet presAssocID="{8B9CC013-18D8-3D4E-970A-7498A0CE0898}" presName="level3hierChild" presStyleCnt="0"/>
      <dgm:spPr/>
    </dgm:pt>
    <dgm:pt modelId="{E41B4DE1-0DCC-A44C-AC21-E49F44142753}" type="pres">
      <dgm:prSet presAssocID="{F8B4F46D-5214-6745-86E7-6D2FBCB7C268}" presName="conn2-1" presStyleLbl="parChTrans1D4" presStyleIdx="7" presStyleCnt="8"/>
      <dgm:spPr/>
    </dgm:pt>
    <dgm:pt modelId="{64746CA8-381E-3744-810B-9515A4AE78AF}" type="pres">
      <dgm:prSet presAssocID="{F8B4F46D-5214-6745-86E7-6D2FBCB7C268}" presName="connTx" presStyleLbl="parChTrans1D4" presStyleIdx="7" presStyleCnt="8"/>
      <dgm:spPr/>
    </dgm:pt>
    <dgm:pt modelId="{E64B8A09-60A2-2D49-86AD-55E30377F1DE}" type="pres">
      <dgm:prSet presAssocID="{62A759AA-C911-C448-8A07-A265D957C4A7}" presName="root2" presStyleCnt="0"/>
      <dgm:spPr/>
    </dgm:pt>
    <dgm:pt modelId="{BC043E7A-B9C3-1E4C-8C23-F1A20C9855A4}" type="pres">
      <dgm:prSet presAssocID="{62A759AA-C911-C448-8A07-A265D957C4A7}" presName="LevelTwoTextNode" presStyleLbl="node4" presStyleIdx="7" presStyleCnt="8">
        <dgm:presLayoutVars>
          <dgm:chPref val="3"/>
        </dgm:presLayoutVars>
      </dgm:prSet>
      <dgm:spPr/>
    </dgm:pt>
    <dgm:pt modelId="{F570D75E-2EFA-984F-849B-9DFAD8C8A5D8}" type="pres">
      <dgm:prSet presAssocID="{62A759AA-C911-C448-8A07-A265D957C4A7}" presName="level3hierChild" presStyleCnt="0"/>
      <dgm:spPr/>
    </dgm:pt>
    <dgm:pt modelId="{F33D8ED5-F64F-D244-916F-7D3D3FEFB1FB}" type="pres">
      <dgm:prSet presAssocID="{C4D99EC8-D968-3D4D-8375-38AE5D907049}" presName="conn2-1" presStyleLbl="parChTrans1D2" presStyleIdx="1" presStyleCnt="3"/>
      <dgm:spPr/>
    </dgm:pt>
    <dgm:pt modelId="{46B13049-5C41-7147-8E2C-0E48A974E4C7}" type="pres">
      <dgm:prSet presAssocID="{C4D99EC8-D968-3D4D-8375-38AE5D907049}" presName="connTx" presStyleLbl="parChTrans1D2" presStyleIdx="1" presStyleCnt="3"/>
      <dgm:spPr/>
    </dgm:pt>
    <dgm:pt modelId="{8A7F8C6B-E855-C14C-A5AF-42BFB4C174B3}" type="pres">
      <dgm:prSet presAssocID="{177EAC3B-64E7-6D42-83F3-1B1374769B91}" presName="root2" presStyleCnt="0"/>
      <dgm:spPr/>
    </dgm:pt>
    <dgm:pt modelId="{3306D5D7-9252-514C-A798-8C5C8C912A78}" type="pres">
      <dgm:prSet presAssocID="{177EAC3B-64E7-6D42-83F3-1B1374769B91}" presName="LevelTwoTextNode" presStyleLbl="node2" presStyleIdx="1" presStyleCnt="3">
        <dgm:presLayoutVars>
          <dgm:chPref val="3"/>
        </dgm:presLayoutVars>
      </dgm:prSet>
      <dgm:spPr/>
    </dgm:pt>
    <dgm:pt modelId="{68DA62EC-901D-7F4B-A125-760B77E0D4A0}" type="pres">
      <dgm:prSet presAssocID="{177EAC3B-64E7-6D42-83F3-1B1374769B91}" presName="level3hierChild" presStyleCnt="0"/>
      <dgm:spPr/>
    </dgm:pt>
    <dgm:pt modelId="{AD973028-A7EF-8A44-9540-D9427C30BFC7}" type="pres">
      <dgm:prSet presAssocID="{54B11E91-2C41-1A46-845E-E5A5FEC05BA3}" presName="conn2-1" presStyleLbl="parChTrans1D3" presStyleIdx="3" presStyleCnt="5"/>
      <dgm:spPr/>
    </dgm:pt>
    <dgm:pt modelId="{D13B8E1B-4822-664C-8BBE-92ADCF5B1C59}" type="pres">
      <dgm:prSet presAssocID="{54B11E91-2C41-1A46-845E-E5A5FEC05BA3}" presName="connTx" presStyleLbl="parChTrans1D3" presStyleIdx="3" presStyleCnt="5"/>
      <dgm:spPr/>
    </dgm:pt>
    <dgm:pt modelId="{A20ED338-4D38-7F48-B47B-B85FC84D16D0}" type="pres">
      <dgm:prSet presAssocID="{9CC1495C-F1C1-BD40-8CE9-78EF841E6F42}" presName="root2" presStyleCnt="0"/>
      <dgm:spPr/>
    </dgm:pt>
    <dgm:pt modelId="{201CC0F5-EB43-A041-A9DD-5F3AFACE7532}" type="pres">
      <dgm:prSet presAssocID="{9CC1495C-F1C1-BD40-8CE9-78EF841E6F42}" presName="LevelTwoTextNode" presStyleLbl="node3" presStyleIdx="3" presStyleCnt="5">
        <dgm:presLayoutVars>
          <dgm:chPref val="3"/>
        </dgm:presLayoutVars>
      </dgm:prSet>
      <dgm:spPr/>
    </dgm:pt>
    <dgm:pt modelId="{D1B62826-DF4C-EB41-887B-109794FD7164}" type="pres">
      <dgm:prSet presAssocID="{9CC1495C-F1C1-BD40-8CE9-78EF841E6F42}" presName="level3hierChild" presStyleCnt="0"/>
      <dgm:spPr/>
    </dgm:pt>
    <dgm:pt modelId="{FB23DF6C-6602-3F41-833B-CFB868BA9498}" type="pres">
      <dgm:prSet presAssocID="{F089DCF5-9936-5A49-ADFA-EC24EFE4B1C5}" presName="conn2-1" presStyleLbl="parChTrans1D2" presStyleIdx="2" presStyleCnt="3"/>
      <dgm:spPr/>
    </dgm:pt>
    <dgm:pt modelId="{EB8580F4-70DC-E741-94E9-4BBC958BB828}" type="pres">
      <dgm:prSet presAssocID="{F089DCF5-9936-5A49-ADFA-EC24EFE4B1C5}" presName="connTx" presStyleLbl="parChTrans1D2" presStyleIdx="2" presStyleCnt="3"/>
      <dgm:spPr/>
    </dgm:pt>
    <dgm:pt modelId="{39599B47-A29D-CA4D-951B-B1489ECCD574}" type="pres">
      <dgm:prSet presAssocID="{EB69628D-3F0A-F54E-BC83-5DB4ED0542F1}" presName="root2" presStyleCnt="0"/>
      <dgm:spPr/>
    </dgm:pt>
    <dgm:pt modelId="{73A2B267-4E45-7F4B-B13C-16C03D0A81C7}" type="pres">
      <dgm:prSet presAssocID="{EB69628D-3F0A-F54E-BC83-5DB4ED0542F1}" presName="LevelTwoTextNode" presStyleLbl="node2" presStyleIdx="2" presStyleCnt="3">
        <dgm:presLayoutVars>
          <dgm:chPref val="3"/>
        </dgm:presLayoutVars>
      </dgm:prSet>
      <dgm:spPr/>
    </dgm:pt>
    <dgm:pt modelId="{7117ACD3-8DA7-7747-88ED-728CA1E4673E}" type="pres">
      <dgm:prSet presAssocID="{EB69628D-3F0A-F54E-BC83-5DB4ED0542F1}" presName="level3hierChild" presStyleCnt="0"/>
      <dgm:spPr/>
    </dgm:pt>
    <dgm:pt modelId="{2F1B9A1C-26EB-9B43-82FC-4543CBDC8A2B}" type="pres">
      <dgm:prSet presAssocID="{271C338A-6CF2-D348-8346-6C1A5A3C43A1}" presName="conn2-1" presStyleLbl="parChTrans1D3" presStyleIdx="4" presStyleCnt="5"/>
      <dgm:spPr/>
    </dgm:pt>
    <dgm:pt modelId="{40AC619A-E02A-7B40-9E53-079FA80A6A7D}" type="pres">
      <dgm:prSet presAssocID="{271C338A-6CF2-D348-8346-6C1A5A3C43A1}" presName="connTx" presStyleLbl="parChTrans1D3" presStyleIdx="4" presStyleCnt="5"/>
      <dgm:spPr/>
    </dgm:pt>
    <dgm:pt modelId="{0E2710BC-39BF-0647-B927-9B3DC41AA946}" type="pres">
      <dgm:prSet presAssocID="{B33AD2CD-5DDA-B041-8869-D62446A8DE57}" presName="root2" presStyleCnt="0"/>
      <dgm:spPr/>
    </dgm:pt>
    <dgm:pt modelId="{69C38DC7-245C-444C-81D3-852CAE104FB2}" type="pres">
      <dgm:prSet presAssocID="{B33AD2CD-5DDA-B041-8869-D62446A8DE57}" presName="LevelTwoTextNode" presStyleLbl="node3" presStyleIdx="4" presStyleCnt="5">
        <dgm:presLayoutVars>
          <dgm:chPref val="3"/>
        </dgm:presLayoutVars>
      </dgm:prSet>
      <dgm:spPr/>
    </dgm:pt>
    <dgm:pt modelId="{D7E3D526-4105-4C4E-B329-ED92524BD957}" type="pres">
      <dgm:prSet presAssocID="{B33AD2CD-5DDA-B041-8869-D62446A8DE57}" presName="level3hierChild" presStyleCnt="0"/>
      <dgm:spPr/>
    </dgm:pt>
  </dgm:ptLst>
  <dgm:cxnLst>
    <dgm:cxn modelId="{70640F00-6717-F443-B79C-29A557B1CC01}" srcId="{1D6E0679-0ACE-6E48-842C-7DC629BCA2D3}" destId="{42320E32-4776-544B-A03A-CE7768B04F56}" srcOrd="0" destOrd="0" parTransId="{F67802FC-47C9-7B46-877E-F08ADDB58FDD}" sibTransId="{45B6E255-CD59-6B4E-8981-89D84A82D9B3}"/>
    <dgm:cxn modelId="{9B6E1403-411A-254E-BC82-4E3130B7E497}" type="presOf" srcId="{54B11E91-2C41-1A46-845E-E5A5FEC05BA3}" destId="{AD973028-A7EF-8A44-9540-D9427C30BFC7}" srcOrd="0" destOrd="0" presId="urn:microsoft.com/office/officeart/2005/8/layout/hierarchy2"/>
    <dgm:cxn modelId="{2A58FD03-640D-C44E-A9F7-9FE07B644E0E}" type="presOf" srcId="{E53F960A-A032-D946-9B8D-CE1A82176CD6}" destId="{E40B0977-229D-DB44-9A03-DAF7CE4084D3}" srcOrd="1" destOrd="0" presId="urn:microsoft.com/office/officeart/2005/8/layout/hierarchy2"/>
    <dgm:cxn modelId="{E7FC8A09-6C23-1142-A5EC-053E764FB3C0}" type="presOf" srcId="{F089DCF5-9936-5A49-ADFA-EC24EFE4B1C5}" destId="{FB23DF6C-6602-3F41-833B-CFB868BA9498}" srcOrd="0" destOrd="0" presId="urn:microsoft.com/office/officeart/2005/8/layout/hierarchy2"/>
    <dgm:cxn modelId="{01F11C0B-48EF-F145-87C7-D603819E07D5}" type="presOf" srcId="{CCAB70E7-71D0-9B41-B397-9B23EF865CCD}" destId="{A809822E-D22C-0A45-B5E5-EF8E58935CD1}" srcOrd="0" destOrd="0" presId="urn:microsoft.com/office/officeart/2005/8/layout/hierarchy2"/>
    <dgm:cxn modelId="{CD12790B-4D7D-9643-BB31-09D8EFBF40B3}" type="presOf" srcId="{1D6E0679-0ACE-6E48-842C-7DC629BCA2D3}" destId="{90E88C97-0490-4A41-9084-BFD7F311D3BD}" srcOrd="0" destOrd="0" presId="urn:microsoft.com/office/officeart/2005/8/layout/hierarchy2"/>
    <dgm:cxn modelId="{CADD2C11-FF1E-2848-9C67-92502A9D786D}" type="presOf" srcId="{FB9C798C-6C7B-C24E-B03A-61105CE8CCE0}" destId="{0AE45D4F-265E-A042-8F39-13E850E29CCF}" srcOrd="1" destOrd="0" presId="urn:microsoft.com/office/officeart/2005/8/layout/hierarchy2"/>
    <dgm:cxn modelId="{75D27911-DF93-4C4D-8FE7-03B65A35518E}" type="presOf" srcId="{132767A0-D7F4-3E4E-928F-8AA979F6EA6A}" destId="{FC177C59-7E0C-854B-80E5-55EC49A55BCB}" srcOrd="0" destOrd="0" presId="urn:microsoft.com/office/officeart/2005/8/layout/hierarchy2"/>
    <dgm:cxn modelId="{F4CE461F-E75C-0D4F-813B-A4067246089B}" type="presOf" srcId="{146D356C-61A0-BA4B-86B3-CB4CB3B01338}" destId="{97EEADB9-2E14-3840-8B99-C18EF396B3A3}" srcOrd="0" destOrd="0" presId="urn:microsoft.com/office/officeart/2005/8/layout/hierarchy2"/>
    <dgm:cxn modelId="{71123422-C8F7-E34D-A2B6-AF025DCFA6D0}" type="presOf" srcId="{367DEEE2-F49B-7D47-9597-DB8EF23256CE}" destId="{F4B55808-66D9-314C-ADDB-4D262A421E59}" srcOrd="0" destOrd="0" presId="urn:microsoft.com/office/officeart/2005/8/layout/hierarchy2"/>
    <dgm:cxn modelId="{925F3825-83D1-DA43-BC2F-96F2642FC6BB}" type="presOf" srcId="{04C3E5C8-A903-2845-8B34-3CDAE334D1F7}" destId="{E24E6B14-0C47-EA49-B447-C1A9CDDC4AAF}" srcOrd="0" destOrd="0" presId="urn:microsoft.com/office/officeart/2005/8/layout/hierarchy2"/>
    <dgm:cxn modelId="{E3DC5E2A-4F77-5745-A1DE-0CFD002CE5A7}" type="presOf" srcId="{E53F960A-A032-D946-9B8D-CE1A82176CD6}" destId="{DCD1D183-5E1D-294E-A03E-629574FCAE0F}" srcOrd="0" destOrd="0" presId="urn:microsoft.com/office/officeart/2005/8/layout/hierarchy2"/>
    <dgm:cxn modelId="{6CE6E82A-C99E-0A4A-80E4-CB3B01A93678}" srcId="{367DEEE2-F49B-7D47-9597-DB8EF23256CE}" destId="{1D6E0679-0ACE-6E48-842C-7DC629BCA2D3}" srcOrd="1" destOrd="0" parTransId="{CE8A4C78-D0CD-774B-AD42-94211BFE1697}" sibTransId="{E465D077-190E-7847-8193-DE402515C8FE}"/>
    <dgm:cxn modelId="{9150A438-5252-5C4D-8BFC-2F9B7B16CE49}" type="presOf" srcId="{DB045898-157E-6148-8C77-A2CB0B5A3FA6}" destId="{03A5239D-DC99-2D40-99F6-863189C54B30}" srcOrd="0" destOrd="0" presId="urn:microsoft.com/office/officeart/2005/8/layout/hierarchy2"/>
    <dgm:cxn modelId="{1F445C45-B7A7-584C-82CB-2401864CECB6}" srcId="{1D6E0679-0ACE-6E48-842C-7DC629BCA2D3}" destId="{A2748441-85A5-BE42-A437-EE6CC8B4D801}" srcOrd="1" destOrd="0" parTransId="{04C3E5C8-A903-2845-8B34-3CDAE334D1F7}" sibTransId="{F7107D70-FCF4-6E42-BBA6-076AAAE3F25F}"/>
    <dgm:cxn modelId="{1E5C994C-5086-CD4A-B9B6-70419F36D397}" type="presOf" srcId="{146D356C-61A0-BA4B-86B3-CB4CB3B01338}" destId="{B03B620C-8C6E-3E43-B63D-1BA0F2DF0F06}" srcOrd="1" destOrd="0" presId="urn:microsoft.com/office/officeart/2005/8/layout/hierarchy2"/>
    <dgm:cxn modelId="{E387684F-0CAF-5C40-B03F-294C3F01ED02}" type="presOf" srcId="{677C6A3B-3482-1B4E-B445-FB7EB4647933}" destId="{19316004-00E0-9841-898D-0E26E9338C81}" srcOrd="0" destOrd="0" presId="urn:microsoft.com/office/officeart/2005/8/layout/hierarchy2"/>
    <dgm:cxn modelId="{43CA9951-BF41-7E4E-8006-57E7216AF655}" type="presOf" srcId="{271C338A-6CF2-D348-8346-6C1A5A3C43A1}" destId="{2F1B9A1C-26EB-9B43-82FC-4543CBDC8A2B}" srcOrd="0" destOrd="0" presId="urn:microsoft.com/office/officeart/2005/8/layout/hierarchy2"/>
    <dgm:cxn modelId="{9E7B0657-598A-1842-A2A2-D0E4562BE7A1}" type="presOf" srcId="{F089DCF5-9936-5A49-ADFA-EC24EFE4B1C5}" destId="{EB8580F4-70DC-E741-94E9-4BBC958BB828}" srcOrd="1" destOrd="0" presId="urn:microsoft.com/office/officeart/2005/8/layout/hierarchy2"/>
    <dgm:cxn modelId="{A4106658-D4A6-0349-BC5B-E7A3FF80D8B8}" type="presOf" srcId="{42320E32-4776-544B-A03A-CE7768B04F56}" destId="{81D0B23E-622B-FE43-B2C0-292A3288C7A8}" srcOrd="0" destOrd="0" presId="urn:microsoft.com/office/officeart/2005/8/layout/hierarchy2"/>
    <dgm:cxn modelId="{CB053F5C-DFFB-5D49-AD25-703930B46063}" srcId="{B5A6A716-F664-1E4A-81A6-526540B29E7A}" destId="{3C2AA46A-97AC-614F-833C-46D946D6767F}" srcOrd="0" destOrd="0" parTransId="{FB9C798C-6C7B-C24E-B03A-61105CE8CCE0}" sibTransId="{6D09A748-C0D4-4742-896A-34D4AFE27B81}"/>
    <dgm:cxn modelId="{6D244E5C-AABC-8C45-8904-C1706C031325}" type="presOf" srcId="{B33AD2CD-5DDA-B041-8869-D62446A8DE57}" destId="{69C38DC7-245C-444C-81D3-852CAE104FB2}" srcOrd="0" destOrd="0" presId="urn:microsoft.com/office/officeart/2005/8/layout/hierarchy2"/>
    <dgm:cxn modelId="{CBE7D661-C4FF-4B4A-A1A1-BF8AC43342C4}" type="presOf" srcId="{F67802FC-47C9-7B46-877E-F08ADDB58FDD}" destId="{9E2C427F-FD12-4A40-8B3E-9C91108BEFB8}" srcOrd="0" destOrd="0" presId="urn:microsoft.com/office/officeart/2005/8/layout/hierarchy2"/>
    <dgm:cxn modelId="{434BAA68-5F28-9047-841B-6E91FF5BCBFE}" type="presOf" srcId="{CE8A4C78-D0CD-774B-AD42-94211BFE1697}" destId="{3AF9998B-E082-9647-9293-6DF74D6E5B5A}" srcOrd="1" destOrd="0" presId="urn:microsoft.com/office/officeart/2005/8/layout/hierarchy2"/>
    <dgm:cxn modelId="{F323F46A-2004-5D4F-AB51-848950C2704A}" type="presOf" srcId="{54B11E91-2C41-1A46-845E-E5A5FEC05BA3}" destId="{D13B8E1B-4822-664C-8BBE-92ADCF5B1C59}" srcOrd="1" destOrd="0" presId="urn:microsoft.com/office/officeart/2005/8/layout/hierarchy2"/>
    <dgm:cxn modelId="{08DF3F6B-C5EC-DF4E-81E0-42B3AAE75DC3}" type="presOf" srcId="{177EAC3B-64E7-6D42-83F3-1B1374769B91}" destId="{3306D5D7-9252-514C-A798-8C5C8C912A78}" srcOrd="0" destOrd="0" presId="urn:microsoft.com/office/officeart/2005/8/layout/hierarchy2"/>
    <dgm:cxn modelId="{660F8572-6E29-BE4F-84E8-C8A1FF8F31F6}" type="presOf" srcId="{C15694AC-0D35-B241-9FA7-1C65F5F40DD9}" destId="{D3A6EB0A-7782-FB49-878F-0368211434A4}" srcOrd="1" destOrd="0" presId="urn:microsoft.com/office/officeart/2005/8/layout/hierarchy2"/>
    <dgm:cxn modelId="{2089FA73-B5A1-924D-8E3F-4D88B8C56782}" type="presOf" srcId="{DEAD6330-6EE0-A54B-B0C0-3DAEFFC36868}" destId="{45C93A22-0C0B-3C4F-9E27-9F93F70EC336}" srcOrd="0" destOrd="0" presId="urn:microsoft.com/office/officeart/2005/8/layout/hierarchy2"/>
    <dgm:cxn modelId="{DC497A76-97C1-8240-BD5E-60B9FF686404}" srcId="{B5A6A716-F664-1E4A-81A6-526540B29E7A}" destId="{DA3E177C-1BB0-534E-8346-EF42EE894979}" srcOrd="1" destOrd="0" parTransId="{CCAB70E7-71D0-9B41-B397-9B23EF865CCD}" sibTransId="{C4C56646-7069-0840-B44D-9ED36598EE5E}"/>
    <dgm:cxn modelId="{B434917A-4B6A-0943-B13F-6DBC09FEE1D4}" type="presOf" srcId="{3C2AA46A-97AC-614F-833C-46D946D6767F}" destId="{5098BB29-9B77-9043-97E7-8CB46AED8BB1}" srcOrd="0" destOrd="0" presId="urn:microsoft.com/office/officeart/2005/8/layout/hierarchy2"/>
    <dgm:cxn modelId="{A432007B-30F9-0347-8D3B-72FD578AA846}" srcId="{EB69628D-3F0A-F54E-BC83-5DB4ED0542F1}" destId="{B33AD2CD-5DDA-B041-8869-D62446A8DE57}" srcOrd="0" destOrd="0" parTransId="{271C338A-6CF2-D348-8346-6C1A5A3C43A1}" sibTransId="{2AFF4599-6619-A943-9983-B73889FE1162}"/>
    <dgm:cxn modelId="{66325B7B-ABD9-DC43-B63A-8A4D2B0CE587}" type="presOf" srcId="{04C3E5C8-A903-2845-8B34-3CDAE334D1F7}" destId="{3CB8A72D-1EC2-1C4A-9762-613AB2CED595}" srcOrd="1" destOrd="0" presId="urn:microsoft.com/office/officeart/2005/8/layout/hierarchy2"/>
    <dgm:cxn modelId="{39E09C84-BC01-E342-9B69-492724822629}" type="presOf" srcId="{A2748441-85A5-BE42-A437-EE6CC8B4D801}" destId="{ECB91306-2CE2-074E-BF46-9AD00B600AA9}" srcOrd="0" destOrd="0" presId="urn:microsoft.com/office/officeart/2005/8/layout/hierarchy2"/>
    <dgm:cxn modelId="{A7810085-0CEF-464C-A61F-A15B7777AE9F}" type="presOf" srcId="{CE8A4C78-D0CD-774B-AD42-94211BFE1697}" destId="{EE8B56F5-CFBB-A649-9052-7E47F19003D2}" srcOrd="0" destOrd="0" presId="urn:microsoft.com/office/officeart/2005/8/layout/hierarchy2"/>
    <dgm:cxn modelId="{AC9ED68B-24F3-BC41-BA70-FE5AA9B39396}" srcId="{A371EF00-D67B-854D-9B10-8CAE3B03F3DF}" destId="{62A759AA-C911-C448-8A07-A265D957C4A7}" srcOrd="1" destOrd="0" parTransId="{F8B4F46D-5214-6745-86E7-6D2FBCB7C268}" sibTransId="{27A54757-C6AA-114F-8D4B-EA8FB44817AB}"/>
    <dgm:cxn modelId="{45ACCA90-EDBD-DB47-955B-909A35D126F7}" type="presOf" srcId="{F8B4F46D-5214-6745-86E7-6D2FBCB7C268}" destId="{E41B4DE1-0DCC-A44C-AC21-E49F44142753}" srcOrd="0" destOrd="0" presId="urn:microsoft.com/office/officeart/2005/8/layout/hierarchy2"/>
    <dgm:cxn modelId="{08301692-0AC6-9F48-98D5-93D0595BB9BF}" type="presOf" srcId="{A371EF00-D67B-854D-9B10-8CAE3B03F3DF}" destId="{DA1BABDF-BBAC-AB4B-A2B7-434E2A05EAE3}" srcOrd="0" destOrd="0" presId="urn:microsoft.com/office/officeart/2005/8/layout/hierarchy2"/>
    <dgm:cxn modelId="{7CB7CA95-44E9-7E49-9786-A3E2395DE3EF}" type="presOf" srcId="{62A759AA-C911-C448-8A07-A265D957C4A7}" destId="{BC043E7A-B9C3-1E4C-8C23-F1A20C9855A4}" srcOrd="0" destOrd="0" presId="urn:microsoft.com/office/officeart/2005/8/layout/hierarchy2"/>
    <dgm:cxn modelId="{27ED359B-A01E-9049-8E83-E8150CA86879}" type="presOf" srcId="{132767A0-D7F4-3E4E-928F-8AA979F6EA6A}" destId="{0337385F-CD84-BC45-BFCB-9CA210880138}" srcOrd="1" destOrd="0" presId="urn:microsoft.com/office/officeart/2005/8/layout/hierarchy2"/>
    <dgm:cxn modelId="{32CFF39E-E54C-A149-B9D5-1979E2FAAE07}" type="presOf" srcId="{271C338A-6CF2-D348-8346-6C1A5A3C43A1}" destId="{40AC619A-E02A-7B40-9E53-079FA80A6A7D}" srcOrd="1" destOrd="0" presId="urn:microsoft.com/office/officeart/2005/8/layout/hierarchy2"/>
    <dgm:cxn modelId="{4F4678A1-ED52-0A45-885E-6CC576A5B75A}" srcId="{367DEEE2-F49B-7D47-9597-DB8EF23256CE}" destId="{A371EF00-D67B-854D-9B10-8CAE3B03F3DF}" srcOrd="2" destOrd="0" parTransId="{146D356C-61A0-BA4B-86B3-CB4CB3B01338}" sibTransId="{1722E129-A45A-824D-8294-754A7F3AB393}"/>
    <dgm:cxn modelId="{DF857AA4-3502-E14C-8CA2-0D0EFE2F89FF}" type="presOf" srcId="{94572469-9D3A-7F40-AA8A-2B80D7279D99}" destId="{F60BB724-0988-AC4B-9AEE-34263CDF2CB4}" srcOrd="0" destOrd="0" presId="urn:microsoft.com/office/officeart/2005/8/layout/hierarchy2"/>
    <dgm:cxn modelId="{A6C250A7-78AE-E34C-A635-865781569218}" type="presOf" srcId="{EB69628D-3F0A-F54E-BC83-5DB4ED0542F1}" destId="{73A2B267-4E45-7F4B-B13C-16C03D0A81C7}" srcOrd="0" destOrd="0" presId="urn:microsoft.com/office/officeart/2005/8/layout/hierarchy2"/>
    <dgm:cxn modelId="{9E58FBAA-2BAC-BC42-A0CF-CD5B9495B175}" srcId="{367DEEE2-F49B-7D47-9597-DB8EF23256CE}" destId="{B5A6A716-F664-1E4A-81A6-526540B29E7A}" srcOrd="0" destOrd="0" parTransId="{132767A0-D7F4-3E4E-928F-8AA979F6EA6A}" sibTransId="{1AF730B8-1FD0-6147-90E7-2B9BC20CA77A}"/>
    <dgm:cxn modelId="{F590A1AE-A2BC-1C41-BC0E-8D58CCF88F42}" type="presOf" srcId="{B5A6A716-F664-1E4A-81A6-526540B29E7A}" destId="{1981B657-D9DD-9C42-B88F-12BE2B38F2DC}" srcOrd="0" destOrd="0" presId="urn:microsoft.com/office/officeart/2005/8/layout/hierarchy2"/>
    <dgm:cxn modelId="{7A4118AF-0A51-0846-8ED8-E6713BB2C949}" type="presOf" srcId="{F67802FC-47C9-7B46-877E-F08ADDB58FDD}" destId="{2CCD02CF-D62E-8844-80B7-53F6D7F5E279}" srcOrd="1" destOrd="0" presId="urn:microsoft.com/office/officeart/2005/8/layout/hierarchy2"/>
    <dgm:cxn modelId="{8B6F10B2-F55A-6A43-A346-F278B1631B4D}" type="presOf" srcId="{FB9C798C-6C7B-C24E-B03A-61105CE8CCE0}" destId="{094CF964-E528-934E-A3D0-C8B6CB29EEE2}" srcOrd="0" destOrd="0" presId="urn:microsoft.com/office/officeart/2005/8/layout/hierarchy2"/>
    <dgm:cxn modelId="{94CB9CB3-8CDE-8D43-B585-6DF4C73C5F43}" srcId="{3C2AA46A-97AC-614F-833C-46D946D6767F}" destId="{DEAD6330-6EE0-A54B-B0C0-3DAEFFC36868}" srcOrd="0" destOrd="0" parTransId="{60F16C97-57E4-3A47-B61C-EC799EA6533F}" sibTransId="{BBCCE9F8-70EC-6A45-94D9-4C0A1D18D192}"/>
    <dgm:cxn modelId="{6E74E3B6-437C-AA41-A39F-A14FD4DCF616}" type="presOf" srcId="{DA3E177C-1BB0-534E-8346-EF42EE894979}" destId="{EEB5957B-7F3E-474A-9F85-429E844B9A91}" srcOrd="0" destOrd="0" presId="urn:microsoft.com/office/officeart/2005/8/layout/hierarchy2"/>
    <dgm:cxn modelId="{3F8122BB-A60B-9C4F-9219-B955AB9A6F92}" type="presOf" srcId="{60F16C97-57E4-3A47-B61C-EC799EA6533F}" destId="{560E530A-6C18-3940-A599-BE0A264C426D}" srcOrd="1" destOrd="0" presId="urn:microsoft.com/office/officeart/2005/8/layout/hierarchy2"/>
    <dgm:cxn modelId="{80047FC9-0024-804D-B10C-AA612D6C2440}" srcId="{3C2AA46A-97AC-614F-833C-46D946D6767F}" destId="{DB045898-157E-6148-8C77-A2CB0B5A3FA6}" srcOrd="1" destOrd="0" parTransId="{677C6A3B-3482-1B4E-B445-FB7EB4647933}" sibTransId="{B8CE1ABD-A9C8-B043-B6B1-B6125B4C0CD6}"/>
    <dgm:cxn modelId="{7ED326CE-B27A-7C4D-9AA4-AE0713BA7F8B}" srcId="{94572469-9D3A-7F40-AA8A-2B80D7279D99}" destId="{177EAC3B-64E7-6D42-83F3-1B1374769B91}" srcOrd="1" destOrd="0" parTransId="{C4D99EC8-D968-3D4D-8375-38AE5D907049}" sibTransId="{EB3EDF63-F6D9-D847-A0F6-557A0B0FE47C}"/>
    <dgm:cxn modelId="{A91F89CF-FE2A-C546-BE24-755D385017E7}" type="presOf" srcId="{677C6A3B-3482-1B4E-B445-FB7EB4647933}" destId="{361CDB76-BE91-074C-930A-9E30CECDFAE1}" srcOrd="1" destOrd="0" presId="urn:microsoft.com/office/officeart/2005/8/layout/hierarchy2"/>
    <dgm:cxn modelId="{3C1571D6-E4E0-1A49-9F34-612BAF50D231}" type="presOf" srcId="{8DE0AE3D-8243-5744-AE82-88669811FD6B}" destId="{03D9C166-6104-FB4C-AE9D-C52106225537}" srcOrd="0" destOrd="0" presId="urn:microsoft.com/office/officeart/2005/8/layout/hierarchy2"/>
    <dgm:cxn modelId="{4A6232DB-FF4E-6A43-A84B-CBE53A32568A}" srcId="{94572469-9D3A-7F40-AA8A-2B80D7279D99}" destId="{EB69628D-3F0A-F54E-BC83-5DB4ED0542F1}" srcOrd="2" destOrd="0" parTransId="{F089DCF5-9936-5A49-ADFA-EC24EFE4B1C5}" sibTransId="{FAD03A92-4355-8A45-97DE-1D15E16F5D50}"/>
    <dgm:cxn modelId="{63D178DD-3E88-754A-A71E-C87E760D6C98}" type="presOf" srcId="{CCAB70E7-71D0-9B41-B397-9B23EF865CCD}" destId="{3F211AF8-076B-7642-8F08-9CAD0D51C892}" srcOrd="1" destOrd="0" presId="urn:microsoft.com/office/officeart/2005/8/layout/hierarchy2"/>
    <dgm:cxn modelId="{86BA84E0-B87B-2C43-BF2C-F9C851E99BA2}" type="presOf" srcId="{C4D99EC8-D968-3D4D-8375-38AE5D907049}" destId="{F33D8ED5-F64F-D244-916F-7D3D3FEFB1FB}" srcOrd="0" destOrd="0" presId="urn:microsoft.com/office/officeart/2005/8/layout/hierarchy2"/>
    <dgm:cxn modelId="{5ABA4BE5-DC5B-CC4F-A381-DDA1E7B6FC64}" srcId="{94572469-9D3A-7F40-AA8A-2B80D7279D99}" destId="{367DEEE2-F49B-7D47-9597-DB8EF23256CE}" srcOrd="0" destOrd="0" parTransId="{E53F960A-A032-D946-9B8D-CE1A82176CD6}" sibTransId="{9B2CE371-2EE7-BC40-9519-F163CA5A8BB2}"/>
    <dgm:cxn modelId="{2D8193E5-12F2-A343-9930-048EEACDA45C}" type="presOf" srcId="{60F16C97-57E4-3A47-B61C-EC799EA6533F}" destId="{0FB571A8-B3E0-3B41-897E-C852E5380E55}" srcOrd="0" destOrd="0" presId="urn:microsoft.com/office/officeart/2005/8/layout/hierarchy2"/>
    <dgm:cxn modelId="{B55351E6-6A8F-F64F-9F94-A34AB77673CC}" srcId="{177EAC3B-64E7-6D42-83F3-1B1374769B91}" destId="{9CC1495C-F1C1-BD40-8CE9-78EF841E6F42}" srcOrd="0" destOrd="0" parTransId="{54B11E91-2C41-1A46-845E-E5A5FEC05BA3}" sibTransId="{01383374-5F94-F44B-A87A-7CB717F771F9}"/>
    <dgm:cxn modelId="{299DB5EB-F69E-C647-871B-4D7675C792C1}" type="presOf" srcId="{8B9CC013-18D8-3D4E-970A-7498A0CE0898}" destId="{5CED880F-D973-D443-ACA7-4C7417A7AEB3}" srcOrd="0" destOrd="0" presId="urn:microsoft.com/office/officeart/2005/8/layout/hierarchy2"/>
    <dgm:cxn modelId="{B46EBAEC-5492-604F-BC00-D386EFD7A700}" type="presOf" srcId="{9CC1495C-F1C1-BD40-8CE9-78EF841E6F42}" destId="{201CC0F5-EB43-A041-A9DD-5F3AFACE7532}" srcOrd="0" destOrd="0" presId="urn:microsoft.com/office/officeart/2005/8/layout/hierarchy2"/>
    <dgm:cxn modelId="{1418F6EC-421F-1442-8888-83D365B64F97}" type="presOf" srcId="{C4D99EC8-D968-3D4D-8375-38AE5D907049}" destId="{46B13049-5C41-7147-8E2C-0E48A974E4C7}" srcOrd="1" destOrd="0" presId="urn:microsoft.com/office/officeart/2005/8/layout/hierarchy2"/>
    <dgm:cxn modelId="{1E39EBEF-C4D4-EA42-AF22-45866F7B89EA}" type="presOf" srcId="{C15694AC-0D35-B241-9FA7-1C65F5F40DD9}" destId="{9DE56F1D-D716-9542-8349-F358305F98B6}" srcOrd="0" destOrd="0" presId="urn:microsoft.com/office/officeart/2005/8/layout/hierarchy2"/>
    <dgm:cxn modelId="{808996F4-AB52-234A-9AD3-81621B39F064}" srcId="{8DE0AE3D-8243-5744-AE82-88669811FD6B}" destId="{94572469-9D3A-7F40-AA8A-2B80D7279D99}" srcOrd="0" destOrd="0" parTransId="{D22CDDC5-297C-BC41-975C-1906D75E8694}" sibTransId="{340653C5-3182-DE4E-A0D0-3F0A65F5AFCE}"/>
    <dgm:cxn modelId="{5035B8F6-2702-D544-9697-3611B1649007}" srcId="{A371EF00-D67B-854D-9B10-8CAE3B03F3DF}" destId="{8B9CC013-18D8-3D4E-970A-7498A0CE0898}" srcOrd="0" destOrd="0" parTransId="{C15694AC-0D35-B241-9FA7-1C65F5F40DD9}" sibTransId="{86FE2B50-CE6B-7F4D-886C-6F725EE3861F}"/>
    <dgm:cxn modelId="{1717F7F9-926A-C347-B120-FAB9272CF612}" type="presOf" srcId="{F8B4F46D-5214-6745-86E7-6D2FBCB7C268}" destId="{64746CA8-381E-3744-810B-9515A4AE78AF}" srcOrd="1" destOrd="0" presId="urn:microsoft.com/office/officeart/2005/8/layout/hierarchy2"/>
    <dgm:cxn modelId="{B1E86DAA-5B94-F348-91F1-3B9BF8D27587}" type="presParOf" srcId="{03D9C166-6104-FB4C-AE9D-C52106225537}" destId="{0C294CBD-12E3-D64F-A2FE-70AB6872C2BE}" srcOrd="0" destOrd="0" presId="urn:microsoft.com/office/officeart/2005/8/layout/hierarchy2"/>
    <dgm:cxn modelId="{88D2FAD9-1CF9-7849-85A8-9B973E4766EA}" type="presParOf" srcId="{0C294CBD-12E3-D64F-A2FE-70AB6872C2BE}" destId="{F60BB724-0988-AC4B-9AEE-34263CDF2CB4}" srcOrd="0" destOrd="0" presId="urn:microsoft.com/office/officeart/2005/8/layout/hierarchy2"/>
    <dgm:cxn modelId="{0B1D0108-20E9-FB4D-9737-EEC67738411C}" type="presParOf" srcId="{0C294CBD-12E3-D64F-A2FE-70AB6872C2BE}" destId="{9C380DE9-774D-0F45-92F0-4E229F46E1A5}" srcOrd="1" destOrd="0" presId="urn:microsoft.com/office/officeart/2005/8/layout/hierarchy2"/>
    <dgm:cxn modelId="{6CEED8A7-3022-0444-B392-260BB26CA7E5}" type="presParOf" srcId="{9C380DE9-774D-0F45-92F0-4E229F46E1A5}" destId="{DCD1D183-5E1D-294E-A03E-629574FCAE0F}" srcOrd="0" destOrd="0" presId="urn:microsoft.com/office/officeart/2005/8/layout/hierarchy2"/>
    <dgm:cxn modelId="{20491A4C-57CB-B14B-AC82-296438D62BF0}" type="presParOf" srcId="{DCD1D183-5E1D-294E-A03E-629574FCAE0F}" destId="{E40B0977-229D-DB44-9A03-DAF7CE4084D3}" srcOrd="0" destOrd="0" presId="urn:microsoft.com/office/officeart/2005/8/layout/hierarchy2"/>
    <dgm:cxn modelId="{144F14B1-DC24-E246-AE68-50C8B44EDF73}" type="presParOf" srcId="{9C380DE9-774D-0F45-92F0-4E229F46E1A5}" destId="{4428DEA1-B522-2246-A610-F1273058CA39}" srcOrd="1" destOrd="0" presId="urn:microsoft.com/office/officeart/2005/8/layout/hierarchy2"/>
    <dgm:cxn modelId="{AC46950C-9812-DF4E-8FE5-3BBDB818CD7F}" type="presParOf" srcId="{4428DEA1-B522-2246-A610-F1273058CA39}" destId="{F4B55808-66D9-314C-ADDB-4D262A421E59}" srcOrd="0" destOrd="0" presId="urn:microsoft.com/office/officeart/2005/8/layout/hierarchy2"/>
    <dgm:cxn modelId="{07D76B84-D8E1-D744-9995-23B39BE0D3B2}" type="presParOf" srcId="{4428DEA1-B522-2246-A610-F1273058CA39}" destId="{A57B6476-7BC9-5645-8295-FAA89BA720C6}" srcOrd="1" destOrd="0" presId="urn:microsoft.com/office/officeart/2005/8/layout/hierarchy2"/>
    <dgm:cxn modelId="{AA531587-DE3E-9D47-97C1-6AE52376DD6C}" type="presParOf" srcId="{A57B6476-7BC9-5645-8295-FAA89BA720C6}" destId="{FC177C59-7E0C-854B-80E5-55EC49A55BCB}" srcOrd="0" destOrd="0" presId="urn:microsoft.com/office/officeart/2005/8/layout/hierarchy2"/>
    <dgm:cxn modelId="{7C473096-91A4-0B40-8129-465243763A2B}" type="presParOf" srcId="{FC177C59-7E0C-854B-80E5-55EC49A55BCB}" destId="{0337385F-CD84-BC45-BFCB-9CA210880138}" srcOrd="0" destOrd="0" presId="urn:microsoft.com/office/officeart/2005/8/layout/hierarchy2"/>
    <dgm:cxn modelId="{B8026532-CEC8-B845-84FF-9F9684347A8D}" type="presParOf" srcId="{A57B6476-7BC9-5645-8295-FAA89BA720C6}" destId="{46556A5D-DB10-B14E-A81D-D6B69F97E1EB}" srcOrd="1" destOrd="0" presId="urn:microsoft.com/office/officeart/2005/8/layout/hierarchy2"/>
    <dgm:cxn modelId="{5572BE59-24EB-6648-BF9E-8951465C00E1}" type="presParOf" srcId="{46556A5D-DB10-B14E-A81D-D6B69F97E1EB}" destId="{1981B657-D9DD-9C42-B88F-12BE2B38F2DC}" srcOrd="0" destOrd="0" presId="urn:microsoft.com/office/officeart/2005/8/layout/hierarchy2"/>
    <dgm:cxn modelId="{4BFF1E28-BD47-6448-9B27-0036ACEB5DE4}" type="presParOf" srcId="{46556A5D-DB10-B14E-A81D-D6B69F97E1EB}" destId="{455F4542-0BF0-564D-BA86-3A3676A0D396}" srcOrd="1" destOrd="0" presId="urn:microsoft.com/office/officeart/2005/8/layout/hierarchy2"/>
    <dgm:cxn modelId="{7F87F7C5-AADE-1343-A608-F389E05F00C9}" type="presParOf" srcId="{455F4542-0BF0-564D-BA86-3A3676A0D396}" destId="{094CF964-E528-934E-A3D0-C8B6CB29EEE2}" srcOrd="0" destOrd="0" presId="urn:microsoft.com/office/officeart/2005/8/layout/hierarchy2"/>
    <dgm:cxn modelId="{4A637D28-ACAB-7A4A-AC1D-3FD8F15999FA}" type="presParOf" srcId="{094CF964-E528-934E-A3D0-C8B6CB29EEE2}" destId="{0AE45D4F-265E-A042-8F39-13E850E29CCF}" srcOrd="0" destOrd="0" presId="urn:microsoft.com/office/officeart/2005/8/layout/hierarchy2"/>
    <dgm:cxn modelId="{F7F50CEF-4F70-8947-A144-6BD8EC43362E}" type="presParOf" srcId="{455F4542-0BF0-564D-BA86-3A3676A0D396}" destId="{89C228E3-1E34-9F40-BC38-DDDDF98CE6A9}" srcOrd="1" destOrd="0" presId="urn:microsoft.com/office/officeart/2005/8/layout/hierarchy2"/>
    <dgm:cxn modelId="{89EDE31B-2D90-D946-9D22-809DB97D696E}" type="presParOf" srcId="{89C228E3-1E34-9F40-BC38-DDDDF98CE6A9}" destId="{5098BB29-9B77-9043-97E7-8CB46AED8BB1}" srcOrd="0" destOrd="0" presId="urn:microsoft.com/office/officeart/2005/8/layout/hierarchy2"/>
    <dgm:cxn modelId="{8CDB589C-57F7-2848-917F-DA53929F9342}" type="presParOf" srcId="{89C228E3-1E34-9F40-BC38-DDDDF98CE6A9}" destId="{EED7AA6C-FBBF-1347-9927-FA6592186A4B}" srcOrd="1" destOrd="0" presId="urn:microsoft.com/office/officeart/2005/8/layout/hierarchy2"/>
    <dgm:cxn modelId="{B2AAB381-91F5-5342-880E-64C70C94E514}" type="presParOf" srcId="{EED7AA6C-FBBF-1347-9927-FA6592186A4B}" destId="{0FB571A8-B3E0-3B41-897E-C852E5380E55}" srcOrd="0" destOrd="0" presId="urn:microsoft.com/office/officeart/2005/8/layout/hierarchy2"/>
    <dgm:cxn modelId="{331DC783-3E4F-4740-BCBF-9399E7113A1F}" type="presParOf" srcId="{0FB571A8-B3E0-3B41-897E-C852E5380E55}" destId="{560E530A-6C18-3940-A599-BE0A264C426D}" srcOrd="0" destOrd="0" presId="urn:microsoft.com/office/officeart/2005/8/layout/hierarchy2"/>
    <dgm:cxn modelId="{6798D028-1025-FB45-9DDE-759805281D92}" type="presParOf" srcId="{EED7AA6C-FBBF-1347-9927-FA6592186A4B}" destId="{29697E52-B0B2-6C43-95E8-FC81F86744D6}" srcOrd="1" destOrd="0" presId="urn:microsoft.com/office/officeart/2005/8/layout/hierarchy2"/>
    <dgm:cxn modelId="{2DDF459A-0573-8A44-80BB-9474BCC07A2C}" type="presParOf" srcId="{29697E52-B0B2-6C43-95E8-FC81F86744D6}" destId="{45C93A22-0C0B-3C4F-9E27-9F93F70EC336}" srcOrd="0" destOrd="0" presId="urn:microsoft.com/office/officeart/2005/8/layout/hierarchy2"/>
    <dgm:cxn modelId="{64F1D2AC-8350-3849-9085-847936638978}" type="presParOf" srcId="{29697E52-B0B2-6C43-95E8-FC81F86744D6}" destId="{66CE2861-5D49-6448-8710-C21C0B1D8587}" srcOrd="1" destOrd="0" presId="urn:microsoft.com/office/officeart/2005/8/layout/hierarchy2"/>
    <dgm:cxn modelId="{11AB6F93-B2E2-3147-A24D-04CAE9248668}" type="presParOf" srcId="{EED7AA6C-FBBF-1347-9927-FA6592186A4B}" destId="{19316004-00E0-9841-898D-0E26E9338C81}" srcOrd="2" destOrd="0" presId="urn:microsoft.com/office/officeart/2005/8/layout/hierarchy2"/>
    <dgm:cxn modelId="{66296F2A-B9FA-3944-8A54-F740B0FF2FB1}" type="presParOf" srcId="{19316004-00E0-9841-898D-0E26E9338C81}" destId="{361CDB76-BE91-074C-930A-9E30CECDFAE1}" srcOrd="0" destOrd="0" presId="urn:microsoft.com/office/officeart/2005/8/layout/hierarchy2"/>
    <dgm:cxn modelId="{1DDB5C95-2ACC-E140-9976-0F0296AAE548}" type="presParOf" srcId="{EED7AA6C-FBBF-1347-9927-FA6592186A4B}" destId="{80359EED-E477-7F4C-9712-B203B6F18C82}" srcOrd="3" destOrd="0" presId="urn:microsoft.com/office/officeart/2005/8/layout/hierarchy2"/>
    <dgm:cxn modelId="{85E6E9F3-3776-5940-A336-21AAC284D5E0}" type="presParOf" srcId="{80359EED-E477-7F4C-9712-B203B6F18C82}" destId="{03A5239D-DC99-2D40-99F6-863189C54B30}" srcOrd="0" destOrd="0" presId="urn:microsoft.com/office/officeart/2005/8/layout/hierarchy2"/>
    <dgm:cxn modelId="{B424C13C-9AAD-2D4E-A942-689DBD2F10BB}" type="presParOf" srcId="{80359EED-E477-7F4C-9712-B203B6F18C82}" destId="{84885B71-3F47-744D-A896-F06238813DA0}" srcOrd="1" destOrd="0" presId="urn:microsoft.com/office/officeart/2005/8/layout/hierarchy2"/>
    <dgm:cxn modelId="{39669AC9-2495-9940-8075-A447A733E25A}" type="presParOf" srcId="{455F4542-0BF0-564D-BA86-3A3676A0D396}" destId="{A809822E-D22C-0A45-B5E5-EF8E58935CD1}" srcOrd="2" destOrd="0" presId="urn:microsoft.com/office/officeart/2005/8/layout/hierarchy2"/>
    <dgm:cxn modelId="{208512CE-B2D0-1D45-9108-FAE5D86EDB22}" type="presParOf" srcId="{A809822E-D22C-0A45-B5E5-EF8E58935CD1}" destId="{3F211AF8-076B-7642-8F08-9CAD0D51C892}" srcOrd="0" destOrd="0" presId="urn:microsoft.com/office/officeart/2005/8/layout/hierarchy2"/>
    <dgm:cxn modelId="{F014E599-7052-EE4B-8EE4-AADC4CAF6E01}" type="presParOf" srcId="{455F4542-0BF0-564D-BA86-3A3676A0D396}" destId="{A952F4CA-440D-8540-8C2A-FA3099821DB1}" srcOrd="3" destOrd="0" presId="urn:microsoft.com/office/officeart/2005/8/layout/hierarchy2"/>
    <dgm:cxn modelId="{AA97F21F-9F7B-8142-B894-7126E15310D8}" type="presParOf" srcId="{A952F4CA-440D-8540-8C2A-FA3099821DB1}" destId="{EEB5957B-7F3E-474A-9F85-429E844B9A91}" srcOrd="0" destOrd="0" presId="urn:microsoft.com/office/officeart/2005/8/layout/hierarchy2"/>
    <dgm:cxn modelId="{AD455D90-F9DE-B54D-89B2-0285C7E0FDBA}" type="presParOf" srcId="{A952F4CA-440D-8540-8C2A-FA3099821DB1}" destId="{8F4B4047-F2B7-0543-8CE7-20624051D149}" srcOrd="1" destOrd="0" presId="urn:microsoft.com/office/officeart/2005/8/layout/hierarchy2"/>
    <dgm:cxn modelId="{21E5D204-8FD9-E847-A7AC-05C3DA0DF0C5}" type="presParOf" srcId="{A57B6476-7BC9-5645-8295-FAA89BA720C6}" destId="{EE8B56F5-CFBB-A649-9052-7E47F19003D2}" srcOrd="2" destOrd="0" presId="urn:microsoft.com/office/officeart/2005/8/layout/hierarchy2"/>
    <dgm:cxn modelId="{013D2E78-8293-6C4B-A7DC-1FDB62F429B6}" type="presParOf" srcId="{EE8B56F5-CFBB-A649-9052-7E47F19003D2}" destId="{3AF9998B-E082-9647-9293-6DF74D6E5B5A}" srcOrd="0" destOrd="0" presId="urn:microsoft.com/office/officeart/2005/8/layout/hierarchy2"/>
    <dgm:cxn modelId="{2CD5367D-1ABA-EB43-899E-F3AFCF1888A6}" type="presParOf" srcId="{A57B6476-7BC9-5645-8295-FAA89BA720C6}" destId="{6D30BD45-A15F-4F44-8E13-590F8ACF21D7}" srcOrd="3" destOrd="0" presId="urn:microsoft.com/office/officeart/2005/8/layout/hierarchy2"/>
    <dgm:cxn modelId="{CCF6FE46-AEDE-6D4B-8A7D-8F63BEDD183E}" type="presParOf" srcId="{6D30BD45-A15F-4F44-8E13-590F8ACF21D7}" destId="{90E88C97-0490-4A41-9084-BFD7F311D3BD}" srcOrd="0" destOrd="0" presId="urn:microsoft.com/office/officeart/2005/8/layout/hierarchy2"/>
    <dgm:cxn modelId="{7C4A85FD-B558-9C46-B59A-2A2349BC9627}" type="presParOf" srcId="{6D30BD45-A15F-4F44-8E13-590F8ACF21D7}" destId="{468FBDE8-5EF8-E640-8CC3-DF5BD8428131}" srcOrd="1" destOrd="0" presId="urn:microsoft.com/office/officeart/2005/8/layout/hierarchy2"/>
    <dgm:cxn modelId="{7181BEEF-6781-8244-AC1C-6D55087D2C3B}" type="presParOf" srcId="{468FBDE8-5EF8-E640-8CC3-DF5BD8428131}" destId="{9E2C427F-FD12-4A40-8B3E-9C91108BEFB8}" srcOrd="0" destOrd="0" presId="urn:microsoft.com/office/officeart/2005/8/layout/hierarchy2"/>
    <dgm:cxn modelId="{A2442F13-C061-8E41-914F-10E816EAAD22}" type="presParOf" srcId="{9E2C427F-FD12-4A40-8B3E-9C91108BEFB8}" destId="{2CCD02CF-D62E-8844-80B7-53F6D7F5E279}" srcOrd="0" destOrd="0" presId="urn:microsoft.com/office/officeart/2005/8/layout/hierarchy2"/>
    <dgm:cxn modelId="{D00DF3D6-9A63-FA4C-B3E7-3962E988151D}" type="presParOf" srcId="{468FBDE8-5EF8-E640-8CC3-DF5BD8428131}" destId="{631E9659-2CA9-184F-A1ED-5687AEDCA606}" srcOrd="1" destOrd="0" presId="urn:microsoft.com/office/officeart/2005/8/layout/hierarchy2"/>
    <dgm:cxn modelId="{EE666B5F-46A9-C040-88E5-C6B39E3DA99B}" type="presParOf" srcId="{631E9659-2CA9-184F-A1ED-5687AEDCA606}" destId="{81D0B23E-622B-FE43-B2C0-292A3288C7A8}" srcOrd="0" destOrd="0" presId="urn:microsoft.com/office/officeart/2005/8/layout/hierarchy2"/>
    <dgm:cxn modelId="{140666AA-63F9-5A43-A1BC-FDAC1DB77840}" type="presParOf" srcId="{631E9659-2CA9-184F-A1ED-5687AEDCA606}" destId="{2114CD81-5717-2547-81E8-45202B7A443E}" srcOrd="1" destOrd="0" presId="urn:microsoft.com/office/officeart/2005/8/layout/hierarchy2"/>
    <dgm:cxn modelId="{958757BC-190B-CD40-84C6-452EE757B50E}" type="presParOf" srcId="{468FBDE8-5EF8-E640-8CC3-DF5BD8428131}" destId="{E24E6B14-0C47-EA49-B447-C1A9CDDC4AAF}" srcOrd="2" destOrd="0" presId="urn:microsoft.com/office/officeart/2005/8/layout/hierarchy2"/>
    <dgm:cxn modelId="{1C8D757B-4CC7-6A40-8FD2-37E799C1019F}" type="presParOf" srcId="{E24E6B14-0C47-EA49-B447-C1A9CDDC4AAF}" destId="{3CB8A72D-1EC2-1C4A-9762-613AB2CED595}" srcOrd="0" destOrd="0" presId="urn:microsoft.com/office/officeart/2005/8/layout/hierarchy2"/>
    <dgm:cxn modelId="{9434DDDF-96FC-5243-90C2-B0F3CD1CE71D}" type="presParOf" srcId="{468FBDE8-5EF8-E640-8CC3-DF5BD8428131}" destId="{BC9CFF38-4202-464D-A35D-0034C92DA25D}" srcOrd="3" destOrd="0" presId="urn:microsoft.com/office/officeart/2005/8/layout/hierarchy2"/>
    <dgm:cxn modelId="{0FAFD579-9EA0-7145-83E7-819737F613E4}" type="presParOf" srcId="{BC9CFF38-4202-464D-A35D-0034C92DA25D}" destId="{ECB91306-2CE2-074E-BF46-9AD00B600AA9}" srcOrd="0" destOrd="0" presId="urn:microsoft.com/office/officeart/2005/8/layout/hierarchy2"/>
    <dgm:cxn modelId="{2E05284E-8E30-1749-94F4-8D1AC1037D0B}" type="presParOf" srcId="{BC9CFF38-4202-464D-A35D-0034C92DA25D}" destId="{27DF17F3-BA9B-0946-ADA1-5B1338B651C4}" srcOrd="1" destOrd="0" presId="urn:microsoft.com/office/officeart/2005/8/layout/hierarchy2"/>
    <dgm:cxn modelId="{B1E3DD94-AB70-434B-AFD1-FC5EEEBB3B78}" type="presParOf" srcId="{A57B6476-7BC9-5645-8295-FAA89BA720C6}" destId="{97EEADB9-2E14-3840-8B99-C18EF396B3A3}" srcOrd="4" destOrd="0" presId="urn:microsoft.com/office/officeart/2005/8/layout/hierarchy2"/>
    <dgm:cxn modelId="{FF2D4F7D-437D-1A46-A7FD-A06380CB3B74}" type="presParOf" srcId="{97EEADB9-2E14-3840-8B99-C18EF396B3A3}" destId="{B03B620C-8C6E-3E43-B63D-1BA0F2DF0F06}" srcOrd="0" destOrd="0" presId="urn:microsoft.com/office/officeart/2005/8/layout/hierarchy2"/>
    <dgm:cxn modelId="{CF32DC1D-24A9-2049-97FC-200E1CF9595A}" type="presParOf" srcId="{A57B6476-7BC9-5645-8295-FAA89BA720C6}" destId="{E834F167-CDC0-6A40-89DD-BFC65AC5459E}" srcOrd="5" destOrd="0" presId="urn:microsoft.com/office/officeart/2005/8/layout/hierarchy2"/>
    <dgm:cxn modelId="{4B9EABCB-4E47-1745-8A97-14D064B6166F}" type="presParOf" srcId="{E834F167-CDC0-6A40-89DD-BFC65AC5459E}" destId="{DA1BABDF-BBAC-AB4B-A2B7-434E2A05EAE3}" srcOrd="0" destOrd="0" presId="urn:microsoft.com/office/officeart/2005/8/layout/hierarchy2"/>
    <dgm:cxn modelId="{AE845687-D45E-9D42-8D59-6A9D99100782}" type="presParOf" srcId="{E834F167-CDC0-6A40-89DD-BFC65AC5459E}" destId="{1AA3C866-BA40-5442-99F9-822DBD20E6F1}" srcOrd="1" destOrd="0" presId="urn:microsoft.com/office/officeart/2005/8/layout/hierarchy2"/>
    <dgm:cxn modelId="{3219D0DF-C532-6840-A16F-E907ABB6E28F}" type="presParOf" srcId="{1AA3C866-BA40-5442-99F9-822DBD20E6F1}" destId="{9DE56F1D-D716-9542-8349-F358305F98B6}" srcOrd="0" destOrd="0" presId="urn:microsoft.com/office/officeart/2005/8/layout/hierarchy2"/>
    <dgm:cxn modelId="{D2AED5F8-4D49-154C-9F4A-92C0C5065276}" type="presParOf" srcId="{9DE56F1D-D716-9542-8349-F358305F98B6}" destId="{D3A6EB0A-7782-FB49-878F-0368211434A4}" srcOrd="0" destOrd="0" presId="urn:microsoft.com/office/officeart/2005/8/layout/hierarchy2"/>
    <dgm:cxn modelId="{561AC570-5AA1-B941-A5CB-A764AE508C08}" type="presParOf" srcId="{1AA3C866-BA40-5442-99F9-822DBD20E6F1}" destId="{3591793D-48F0-794D-9496-9FF6354A2011}" srcOrd="1" destOrd="0" presId="urn:microsoft.com/office/officeart/2005/8/layout/hierarchy2"/>
    <dgm:cxn modelId="{31C0AB2C-40D9-1542-81DC-6E6867098F1A}" type="presParOf" srcId="{3591793D-48F0-794D-9496-9FF6354A2011}" destId="{5CED880F-D973-D443-ACA7-4C7417A7AEB3}" srcOrd="0" destOrd="0" presId="urn:microsoft.com/office/officeart/2005/8/layout/hierarchy2"/>
    <dgm:cxn modelId="{A2745420-68E4-5441-B955-B9306308A4D2}" type="presParOf" srcId="{3591793D-48F0-794D-9496-9FF6354A2011}" destId="{CF6AD9CB-F589-D044-B1B5-1446BE991A57}" srcOrd="1" destOrd="0" presId="urn:microsoft.com/office/officeart/2005/8/layout/hierarchy2"/>
    <dgm:cxn modelId="{AE16B75A-401B-B74F-901F-2AC166D9AA0F}" type="presParOf" srcId="{1AA3C866-BA40-5442-99F9-822DBD20E6F1}" destId="{E41B4DE1-0DCC-A44C-AC21-E49F44142753}" srcOrd="2" destOrd="0" presId="urn:microsoft.com/office/officeart/2005/8/layout/hierarchy2"/>
    <dgm:cxn modelId="{9A44CCE9-71D1-8148-8836-17C88A7BC1F6}" type="presParOf" srcId="{E41B4DE1-0DCC-A44C-AC21-E49F44142753}" destId="{64746CA8-381E-3744-810B-9515A4AE78AF}" srcOrd="0" destOrd="0" presId="urn:microsoft.com/office/officeart/2005/8/layout/hierarchy2"/>
    <dgm:cxn modelId="{F0D0B8BB-C349-A341-938A-8264FCF1EE9A}" type="presParOf" srcId="{1AA3C866-BA40-5442-99F9-822DBD20E6F1}" destId="{E64B8A09-60A2-2D49-86AD-55E30377F1DE}" srcOrd="3" destOrd="0" presId="urn:microsoft.com/office/officeart/2005/8/layout/hierarchy2"/>
    <dgm:cxn modelId="{F936534E-FB53-634A-92D0-E78799E9BAA4}" type="presParOf" srcId="{E64B8A09-60A2-2D49-86AD-55E30377F1DE}" destId="{BC043E7A-B9C3-1E4C-8C23-F1A20C9855A4}" srcOrd="0" destOrd="0" presId="urn:microsoft.com/office/officeart/2005/8/layout/hierarchy2"/>
    <dgm:cxn modelId="{DF1361AD-08AB-E441-AAFF-94393E33C570}" type="presParOf" srcId="{E64B8A09-60A2-2D49-86AD-55E30377F1DE}" destId="{F570D75E-2EFA-984F-849B-9DFAD8C8A5D8}" srcOrd="1" destOrd="0" presId="urn:microsoft.com/office/officeart/2005/8/layout/hierarchy2"/>
    <dgm:cxn modelId="{600F163D-5492-7648-B0B5-9BB3720E03E1}" type="presParOf" srcId="{9C380DE9-774D-0F45-92F0-4E229F46E1A5}" destId="{F33D8ED5-F64F-D244-916F-7D3D3FEFB1FB}" srcOrd="2" destOrd="0" presId="urn:microsoft.com/office/officeart/2005/8/layout/hierarchy2"/>
    <dgm:cxn modelId="{8005494E-39FF-8843-B459-0358068D3335}" type="presParOf" srcId="{F33D8ED5-F64F-D244-916F-7D3D3FEFB1FB}" destId="{46B13049-5C41-7147-8E2C-0E48A974E4C7}" srcOrd="0" destOrd="0" presId="urn:microsoft.com/office/officeart/2005/8/layout/hierarchy2"/>
    <dgm:cxn modelId="{8C691BCA-177F-D64F-82E9-3445EA32E607}" type="presParOf" srcId="{9C380DE9-774D-0F45-92F0-4E229F46E1A5}" destId="{8A7F8C6B-E855-C14C-A5AF-42BFB4C174B3}" srcOrd="3" destOrd="0" presId="urn:microsoft.com/office/officeart/2005/8/layout/hierarchy2"/>
    <dgm:cxn modelId="{447952DB-4D0E-5D44-9CE4-5C7DA69B4714}" type="presParOf" srcId="{8A7F8C6B-E855-C14C-A5AF-42BFB4C174B3}" destId="{3306D5D7-9252-514C-A798-8C5C8C912A78}" srcOrd="0" destOrd="0" presId="urn:microsoft.com/office/officeart/2005/8/layout/hierarchy2"/>
    <dgm:cxn modelId="{00B8F966-BBA5-BA4C-8888-ADE8FCF06E18}" type="presParOf" srcId="{8A7F8C6B-E855-C14C-A5AF-42BFB4C174B3}" destId="{68DA62EC-901D-7F4B-A125-760B77E0D4A0}" srcOrd="1" destOrd="0" presId="urn:microsoft.com/office/officeart/2005/8/layout/hierarchy2"/>
    <dgm:cxn modelId="{3B7DE305-610F-0E44-8EC0-78AD5BFB9BF1}" type="presParOf" srcId="{68DA62EC-901D-7F4B-A125-760B77E0D4A0}" destId="{AD973028-A7EF-8A44-9540-D9427C30BFC7}" srcOrd="0" destOrd="0" presId="urn:microsoft.com/office/officeart/2005/8/layout/hierarchy2"/>
    <dgm:cxn modelId="{EF2F3A46-B1FF-CD48-AFC4-7DFEF43BD994}" type="presParOf" srcId="{AD973028-A7EF-8A44-9540-D9427C30BFC7}" destId="{D13B8E1B-4822-664C-8BBE-92ADCF5B1C59}" srcOrd="0" destOrd="0" presId="urn:microsoft.com/office/officeart/2005/8/layout/hierarchy2"/>
    <dgm:cxn modelId="{62F41F2E-AD2E-F14A-B836-B52A2A2BF36A}" type="presParOf" srcId="{68DA62EC-901D-7F4B-A125-760B77E0D4A0}" destId="{A20ED338-4D38-7F48-B47B-B85FC84D16D0}" srcOrd="1" destOrd="0" presId="urn:microsoft.com/office/officeart/2005/8/layout/hierarchy2"/>
    <dgm:cxn modelId="{28C53D00-987C-2443-BB52-1136E7768F3E}" type="presParOf" srcId="{A20ED338-4D38-7F48-B47B-B85FC84D16D0}" destId="{201CC0F5-EB43-A041-A9DD-5F3AFACE7532}" srcOrd="0" destOrd="0" presId="urn:microsoft.com/office/officeart/2005/8/layout/hierarchy2"/>
    <dgm:cxn modelId="{C9C2ADE2-2D82-6C45-AE0F-0F908445B8D4}" type="presParOf" srcId="{A20ED338-4D38-7F48-B47B-B85FC84D16D0}" destId="{D1B62826-DF4C-EB41-887B-109794FD7164}" srcOrd="1" destOrd="0" presId="urn:microsoft.com/office/officeart/2005/8/layout/hierarchy2"/>
    <dgm:cxn modelId="{5FBAA798-7E07-424E-AFC9-CC828D707C5C}" type="presParOf" srcId="{9C380DE9-774D-0F45-92F0-4E229F46E1A5}" destId="{FB23DF6C-6602-3F41-833B-CFB868BA9498}" srcOrd="4" destOrd="0" presId="urn:microsoft.com/office/officeart/2005/8/layout/hierarchy2"/>
    <dgm:cxn modelId="{3B2DF905-047A-5747-AF54-399BE528FB01}" type="presParOf" srcId="{FB23DF6C-6602-3F41-833B-CFB868BA9498}" destId="{EB8580F4-70DC-E741-94E9-4BBC958BB828}" srcOrd="0" destOrd="0" presId="urn:microsoft.com/office/officeart/2005/8/layout/hierarchy2"/>
    <dgm:cxn modelId="{0FF0893A-D9C3-6844-BC75-45311BC06687}" type="presParOf" srcId="{9C380DE9-774D-0F45-92F0-4E229F46E1A5}" destId="{39599B47-A29D-CA4D-951B-B1489ECCD574}" srcOrd="5" destOrd="0" presId="urn:microsoft.com/office/officeart/2005/8/layout/hierarchy2"/>
    <dgm:cxn modelId="{33D6E850-2480-B141-A48E-5796CC0669A7}" type="presParOf" srcId="{39599B47-A29D-CA4D-951B-B1489ECCD574}" destId="{73A2B267-4E45-7F4B-B13C-16C03D0A81C7}" srcOrd="0" destOrd="0" presId="urn:microsoft.com/office/officeart/2005/8/layout/hierarchy2"/>
    <dgm:cxn modelId="{591D1A84-464F-3D44-ACDC-B5A46045ADCD}" type="presParOf" srcId="{39599B47-A29D-CA4D-951B-B1489ECCD574}" destId="{7117ACD3-8DA7-7747-88ED-728CA1E4673E}" srcOrd="1" destOrd="0" presId="urn:microsoft.com/office/officeart/2005/8/layout/hierarchy2"/>
    <dgm:cxn modelId="{D9256B9F-1743-5741-A4BA-4A7AF5880274}" type="presParOf" srcId="{7117ACD3-8DA7-7747-88ED-728CA1E4673E}" destId="{2F1B9A1C-26EB-9B43-82FC-4543CBDC8A2B}" srcOrd="0" destOrd="0" presId="urn:microsoft.com/office/officeart/2005/8/layout/hierarchy2"/>
    <dgm:cxn modelId="{36B4AD3E-8DF7-9645-9977-3285F1E41EB1}" type="presParOf" srcId="{2F1B9A1C-26EB-9B43-82FC-4543CBDC8A2B}" destId="{40AC619A-E02A-7B40-9E53-079FA80A6A7D}" srcOrd="0" destOrd="0" presId="urn:microsoft.com/office/officeart/2005/8/layout/hierarchy2"/>
    <dgm:cxn modelId="{495077EF-8898-A64C-9E24-8C25236584E6}" type="presParOf" srcId="{7117ACD3-8DA7-7747-88ED-728CA1E4673E}" destId="{0E2710BC-39BF-0647-B927-9B3DC41AA946}" srcOrd="1" destOrd="0" presId="urn:microsoft.com/office/officeart/2005/8/layout/hierarchy2"/>
    <dgm:cxn modelId="{0AA0A9FE-81D9-164A-AE7A-6712B4AF3833}" type="presParOf" srcId="{0E2710BC-39BF-0647-B927-9B3DC41AA946}" destId="{69C38DC7-245C-444C-81D3-852CAE104FB2}" srcOrd="0" destOrd="0" presId="urn:microsoft.com/office/officeart/2005/8/layout/hierarchy2"/>
    <dgm:cxn modelId="{2A00F209-20D1-774E-8C3F-315AC28FFF9F}" type="presParOf" srcId="{0E2710BC-39BF-0647-B927-9B3DC41AA946}" destId="{D7E3D526-4105-4C4E-B329-ED92524BD9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BB724-0988-AC4B-9AEE-34263CDF2CB4}">
      <dsp:nvSpPr>
        <dsp:cNvPr id="0" name=""/>
        <dsp:cNvSpPr/>
      </dsp:nvSpPr>
      <dsp:spPr>
        <a:xfrm>
          <a:off x="1" y="3513879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have my model. Now how do I test my hypothesis? </a:t>
          </a:r>
        </a:p>
      </dsp:txBody>
      <dsp:txXfrm>
        <a:off x="20191" y="3534069"/>
        <a:ext cx="1338312" cy="648966"/>
      </dsp:txXfrm>
    </dsp:sp>
    <dsp:sp modelId="{DCD1D183-5E1D-294E-A03E-629574FCAE0F}">
      <dsp:nvSpPr>
        <dsp:cNvPr id="0" name=""/>
        <dsp:cNvSpPr/>
      </dsp:nvSpPr>
      <dsp:spPr>
        <a:xfrm rot="18101860">
          <a:off x="1127275" y="3398538"/>
          <a:ext cx="1059582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059582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576" y="3381299"/>
        <a:ext cx="52979" cy="52979"/>
      </dsp:txXfrm>
    </dsp:sp>
    <dsp:sp modelId="{F4B55808-66D9-314C-ADDB-4D262A421E59}">
      <dsp:nvSpPr>
        <dsp:cNvPr id="0" name=""/>
        <dsp:cNvSpPr/>
      </dsp:nvSpPr>
      <dsp:spPr>
        <a:xfrm>
          <a:off x="1935438" y="261235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designed &amp; executed an experiment, perhaps in multiple contexts. </a:t>
          </a:r>
        </a:p>
      </dsp:txBody>
      <dsp:txXfrm>
        <a:off x="1955628" y="2632542"/>
        <a:ext cx="1338312" cy="648966"/>
      </dsp:txXfrm>
    </dsp:sp>
    <dsp:sp modelId="{FC177C59-7E0C-854B-80E5-55EC49A55BCB}">
      <dsp:nvSpPr>
        <dsp:cNvPr id="0" name=""/>
        <dsp:cNvSpPr/>
      </dsp:nvSpPr>
      <dsp:spPr>
        <a:xfrm rot="17350740">
          <a:off x="2750535" y="2155026"/>
          <a:ext cx="167866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67866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547902" y="2122310"/>
        <a:ext cx="83933" cy="83933"/>
      </dsp:txXfrm>
    </dsp:sp>
    <dsp:sp modelId="{1981B657-D9DD-9C42-B88F-12BE2B38F2DC}">
      <dsp:nvSpPr>
        <dsp:cNvPr id="0" name=""/>
        <dsp:cNvSpPr/>
      </dsp:nvSpPr>
      <dsp:spPr>
        <a:xfrm>
          <a:off x="3865607" y="102685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Fit full model. No model selection. (Philip’s preference)</a:t>
          </a:r>
        </a:p>
      </dsp:txBody>
      <dsp:txXfrm>
        <a:off x="3885797" y="1047045"/>
        <a:ext cx="1338312" cy="648966"/>
      </dsp:txXfrm>
    </dsp:sp>
    <dsp:sp modelId="{094CF964-E528-934E-A3D0-C8B6CB29EEE2}">
      <dsp:nvSpPr>
        <dsp:cNvPr id="0" name=""/>
        <dsp:cNvSpPr/>
      </dsp:nvSpPr>
      <dsp:spPr>
        <a:xfrm rot="19457599">
          <a:off x="5180465" y="116409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1156363"/>
        <a:ext cx="33957" cy="33957"/>
      </dsp:txXfrm>
    </dsp:sp>
    <dsp:sp modelId="{5098BB29-9B77-9043-97E7-8CB46AED8BB1}">
      <dsp:nvSpPr>
        <dsp:cNvPr id="0" name=""/>
        <dsp:cNvSpPr/>
      </dsp:nvSpPr>
      <dsp:spPr>
        <a:xfrm>
          <a:off x="5795777" y="630481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Interpret main effects, interactions, and simple effects when necessary. </a:t>
          </a:r>
        </a:p>
      </dsp:txBody>
      <dsp:txXfrm>
        <a:off x="5815967" y="650671"/>
        <a:ext cx="1338312" cy="648966"/>
      </dsp:txXfrm>
    </dsp:sp>
    <dsp:sp modelId="{0FB571A8-B3E0-3B41-897E-C852E5380E55}">
      <dsp:nvSpPr>
        <dsp:cNvPr id="0" name=""/>
        <dsp:cNvSpPr/>
      </dsp:nvSpPr>
      <dsp:spPr>
        <a:xfrm rot="19457599">
          <a:off x="7110635" y="767717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3229" y="759989"/>
        <a:ext cx="33957" cy="33957"/>
      </dsp:txXfrm>
    </dsp:sp>
    <dsp:sp modelId="{45C93A22-0C0B-3C4F-9E27-9F93F70EC336}">
      <dsp:nvSpPr>
        <dsp:cNvPr id="0" name=""/>
        <dsp:cNvSpPr/>
      </dsp:nvSpPr>
      <dsp:spPr>
        <a:xfrm>
          <a:off x="7725946" y="234107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</a:t>
          </a:r>
          <a:r>
            <a:rPr lang="en-US" sz="800" kern="1200" dirty="0" err="1"/>
            <a:t>lsmeans</a:t>
          </a:r>
          <a:r>
            <a:rPr lang="en-US" sz="800" kern="1200" dirty="0"/>
            <a:t> or </a:t>
          </a:r>
          <a:r>
            <a:rPr lang="en-US" sz="800" kern="1200" dirty="0" err="1"/>
            <a:t>glht</a:t>
          </a:r>
          <a:r>
            <a:rPr lang="en-US" sz="800" kern="1200" dirty="0"/>
            <a:t> to determine significance between levels and get a p-value. </a:t>
          </a:r>
        </a:p>
      </dsp:txBody>
      <dsp:txXfrm>
        <a:off x="7746136" y="254297"/>
        <a:ext cx="1338312" cy="648966"/>
      </dsp:txXfrm>
    </dsp:sp>
    <dsp:sp modelId="{19316004-00E0-9841-898D-0E26E9338C81}">
      <dsp:nvSpPr>
        <dsp:cNvPr id="0" name=""/>
        <dsp:cNvSpPr/>
      </dsp:nvSpPr>
      <dsp:spPr>
        <a:xfrm rot="2142401">
          <a:off x="7110635" y="116409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3229" y="1156363"/>
        <a:ext cx="33957" cy="33957"/>
      </dsp:txXfrm>
    </dsp:sp>
    <dsp:sp modelId="{03A5239D-DC99-2D40-99F6-863189C54B30}">
      <dsp:nvSpPr>
        <dsp:cNvPr id="0" name=""/>
        <dsp:cNvSpPr/>
      </dsp:nvSpPr>
      <dsp:spPr>
        <a:xfrm>
          <a:off x="7725946" y="102685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confidence intervals to determine which coefficients are important predictors. </a:t>
          </a:r>
        </a:p>
      </dsp:txBody>
      <dsp:txXfrm>
        <a:off x="7746136" y="1047045"/>
        <a:ext cx="1338312" cy="648966"/>
      </dsp:txXfrm>
    </dsp:sp>
    <dsp:sp modelId="{A809822E-D22C-0A45-B5E5-EF8E58935CD1}">
      <dsp:nvSpPr>
        <dsp:cNvPr id="0" name=""/>
        <dsp:cNvSpPr/>
      </dsp:nvSpPr>
      <dsp:spPr>
        <a:xfrm rot="2142401">
          <a:off x="5180465" y="1560465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1552737"/>
        <a:ext cx="33957" cy="33957"/>
      </dsp:txXfrm>
    </dsp:sp>
    <dsp:sp modelId="{EEB5957B-7F3E-474A-9F85-429E844B9A91}">
      <dsp:nvSpPr>
        <dsp:cNvPr id="0" name=""/>
        <dsp:cNvSpPr/>
      </dsp:nvSpPr>
      <dsp:spPr>
        <a:xfrm>
          <a:off x="5795777" y="1423229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model comparison to decide which interactions to include. Then interpret as above.</a:t>
          </a:r>
        </a:p>
      </dsp:txBody>
      <dsp:txXfrm>
        <a:off x="5815967" y="1443419"/>
        <a:ext cx="1338312" cy="648966"/>
      </dsp:txXfrm>
    </dsp:sp>
    <dsp:sp modelId="{EE8B56F5-CFBB-A649-9052-7E47F19003D2}">
      <dsp:nvSpPr>
        <dsp:cNvPr id="0" name=""/>
        <dsp:cNvSpPr/>
      </dsp:nvSpPr>
      <dsp:spPr>
        <a:xfrm>
          <a:off x="3314130" y="2947774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6082" y="2943238"/>
        <a:ext cx="27573" cy="27573"/>
      </dsp:txXfrm>
    </dsp:sp>
    <dsp:sp modelId="{90E88C97-0490-4A41-9084-BFD7F311D3BD}">
      <dsp:nvSpPr>
        <dsp:cNvPr id="0" name=""/>
        <dsp:cNvSpPr/>
      </dsp:nvSpPr>
      <dsp:spPr>
        <a:xfrm>
          <a:off x="3865607" y="261235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Fill full model and appropriate </a:t>
          </a:r>
          <a:r>
            <a:rPr lang="en-US" sz="800" kern="1200" dirty="0" err="1"/>
            <a:t>submodels</a:t>
          </a:r>
          <a:r>
            <a:rPr lang="en-US" sz="800" kern="1200" dirty="0"/>
            <a:t>. Use Likelihood Ratio Tests to identify best-fitting model. </a:t>
          </a:r>
        </a:p>
      </dsp:txBody>
      <dsp:txXfrm>
        <a:off x="3885797" y="2632542"/>
        <a:ext cx="1338312" cy="648966"/>
      </dsp:txXfrm>
    </dsp:sp>
    <dsp:sp modelId="{9E2C427F-FD12-4A40-8B3E-9C91108BEFB8}">
      <dsp:nvSpPr>
        <dsp:cNvPr id="0" name=""/>
        <dsp:cNvSpPr/>
      </dsp:nvSpPr>
      <dsp:spPr>
        <a:xfrm rot="19457599">
          <a:off x="5180465" y="2749587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2741859"/>
        <a:ext cx="33957" cy="33957"/>
      </dsp:txXfrm>
    </dsp:sp>
    <dsp:sp modelId="{81D0B23E-622B-FE43-B2C0-292A3288C7A8}">
      <dsp:nvSpPr>
        <dsp:cNvPr id="0" name=""/>
        <dsp:cNvSpPr/>
      </dsp:nvSpPr>
      <dsp:spPr>
        <a:xfrm>
          <a:off x="5795777" y="2215978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Note </a:t>
          </a:r>
          <a:r>
            <a:rPr lang="mr-IN" sz="800" kern="1200" dirty="0"/>
            <a:t>–</a:t>
          </a:r>
          <a:r>
            <a:rPr lang="en-US" sz="800" kern="1200" dirty="0"/>
            <a:t> not appropriate for most GLMM’s. </a:t>
          </a:r>
        </a:p>
      </dsp:txBody>
      <dsp:txXfrm>
        <a:off x="5815967" y="2236168"/>
        <a:ext cx="1338312" cy="648966"/>
      </dsp:txXfrm>
    </dsp:sp>
    <dsp:sp modelId="{E24E6B14-0C47-EA49-B447-C1A9CDDC4AAF}">
      <dsp:nvSpPr>
        <dsp:cNvPr id="0" name=""/>
        <dsp:cNvSpPr/>
      </dsp:nvSpPr>
      <dsp:spPr>
        <a:xfrm rot="2142401">
          <a:off x="5180465" y="3145961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3138233"/>
        <a:ext cx="33957" cy="33957"/>
      </dsp:txXfrm>
    </dsp:sp>
    <dsp:sp modelId="{ECB91306-2CE2-074E-BF46-9AD00B600AA9}">
      <dsp:nvSpPr>
        <dsp:cNvPr id="0" name=""/>
        <dsp:cNvSpPr/>
      </dsp:nvSpPr>
      <dsp:spPr>
        <a:xfrm>
          <a:off x="5795777" y="300872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Get a p-value describing which model fits best. </a:t>
          </a:r>
        </a:p>
      </dsp:txBody>
      <dsp:txXfrm>
        <a:off x="5815967" y="3028916"/>
        <a:ext cx="1338312" cy="648966"/>
      </dsp:txXfrm>
    </dsp:sp>
    <dsp:sp modelId="{97EEADB9-2E14-3840-8B99-C18EF396B3A3}">
      <dsp:nvSpPr>
        <dsp:cNvPr id="0" name=""/>
        <dsp:cNvSpPr/>
      </dsp:nvSpPr>
      <dsp:spPr>
        <a:xfrm rot="4249260">
          <a:off x="2750535" y="3740523"/>
          <a:ext cx="167866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67866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547902" y="3707806"/>
        <a:ext cx="83933" cy="83933"/>
      </dsp:txXfrm>
    </dsp:sp>
    <dsp:sp modelId="{DA1BABDF-BBAC-AB4B-A2B7-434E2A05EAE3}">
      <dsp:nvSpPr>
        <dsp:cNvPr id="0" name=""/>
        <dsp:cNvSpPr/>
      </dsp:nvSpPr>
      <dsp:spPr>
        <a:xfrm>
          <a:off x="3865607" y="4197848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model selection based on AIC/BIC to choose best-fitting model. Burnham and Anderson approach. </a:t>
          </a:r>
        </a:p>
      </dsp:txBody>
      <dsp:txXfrm>
        <a:off x="3885797" y="4218038"/>
        <a:ext cx="1338312" cy="648966"/>
      </dsp:txXfrm>
    </dsp:sp>
    <dsp:sp modelId="{9DE56F1D-D716-9542-8349-F358305F98B6}">
      <dsp:nvSpPr>
        <dsp:cNvPr id="0" name=""/>
        <dsp:cNvSpPr/>
      </dsp:nvSpPr>
      <dsp:spPr>
        <a:xfrm rot="19457599">
          <a:off x="5180465" y="4335084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4327356"/>
        <a:ext cx="33957" cy="33957"/>
      </dsp:txXfrm>
    </dsp:sp>
    <dsp:sp modelId="{5CED880F-D973-D443-ACA7-4C7417A7AEB3}">
      <dsp:nvSpPr>
        <dsp:cNvPr id="0" name=""/>
        <dsp:cNvSpPr/>
      </dsp:nvSpPr>
      <dsp:spPr>
        <a:xfrm>
          <a:off x="5795777" y="3801474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Note- it’s difficult to identify differences between levels of a factor using this approach. </a:t>
          </a:r>
        </a:p>
      </dsp:txBody>
      <dsp:txXfrm>
        <a:off x="5815967" y="3821664"/>
        <a:ext cx="1338312" cy="648966"/>
      </dsp:txXfrm>
    </dsp:sp>
    <dsp:sp modelId="{E41B4DE1-0DCC-A44C-AC21-E49F44142753}">
      <dsp:nvSpPr>
        <dsp:cNvPr id="0" name=""/>
        <dsp:cNvSpPr/>
      </dsp:nvSpPr>
      <dsp:spPr>
        <a:xfrm rot="2142401">
          <a:off x="5180465" y="4731458"/>
          <a:ext cx="679146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679146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3060" y="4723730"/>
        <a:ext cx="33957" cy="33957"/>
      </dsp:txXfrm>
    </dsp:sp>
    <dsp:sp modelId="{BC043E7A-B9C3-1E4C-8C23-F1A20C9855A4}">
      <dsp:nvSpPr>
        <dsp:cNvPr id="0" name=""/>
        <dsp:cNvSpPr/>
      </dsp:nvSpPr>
      <dsp:spPr>
        <a:xfrm>
          <a:off x="5795777" y="4594222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You do not get a p-value as output. </a:t>
          </a:r>
        </a:p>
      </dsp:txBody>
      <dsp:txXfrm>
        <a:off x="5815967" y="4614412"/>
        <a:ext cx="1338312" cy="648966"/>
      </dsp:txXfrm>
    </dsp:sp>
    <dsp:sp modelId="{F33D8ED5-F64F-D244-916F-7D3D3FEFB1FB}">
      <dsp:nvSpPr>
        <dsp:cNvPr id="0" name=""/>
        <dsp:cNvSpPr/>
      </dsp:nvSpPr>
      <dsp:spPr>
        <a:xfrm rot="4160570">
          <a:off x="867975" y="4587660"/>
          <a:ext cx="1578181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1578181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17611" y="4557456"/>
        <a:ext cx="78909" cy="78909"/>
      </dsp:txXfrm>
    </dsp:sp>
    <dsp:sp modelId="{3306D5D7-9252-514C-A798-8C5C8C912A78}">
      <dsp:nvSpPr>
        <dsp:cNvPr id="0" name=""/>
        <dsp:cNvSpPr/>
      </dsp:nvSpPr>
      <dsp:spPr>
        <a:xfrm>
          <a:off x="1935438" y="499059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did an observational study, where I was testing a primary variable, but need to figure out which confounding variables to include. </a:t>
          </a:r>
        </a:p>
      </dsp:txBody>
      <dsp:txXfrm>
        <a:off x="1955628" y="5010786"/>
        <a:ext cx="1338312" cy="648966"/>
      </dsp:txXfrm>
    </dsp:sp>
    <dsp:sp modelId="{AD973028-A7EF-8A44-9540-D9427C30BFC7}">
      <dsp:nvSpPr>
        <dsp:cNvPr id="0" name=""/>
        <dsp:cNvSpPr/>
      </dsp:nvSpPr>
      <dsp:spPr>
        <a:xfrm>
          <a:off x="3314130" y="5326019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6082" y="5321483"/>
        <a:ext cx="27573" cy="27573"/>
      </dsp:txXfrm>
    </dsp:sp>
    <dsp:sp modelId="{201CC0F5-EB43-A041-A9DD-5F3AFACE7532}">
      <dsp:nvSpPr>
        <dsp:cNvPr id="0" name=""/>
        <dsp:cNvSpPr/>
      </dsp:nvSpPr>
      <dsp:spPr>
        <a:xfrm>
          <a:off x="3865607" y="4990596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model selection on possible confounding variables based on AIC/BIC, then add primary variable.</a:t>
          </a:r>
        </a:p>
      </dsp:txBody>
      <dsp:txXfrm>
        <a:off x="3885797" y="5010786"/>
        <a:ext cx="1338312" cy="648966"/>
      </dsp:txXfrm>
    </dsp:sp>
    <dsp:sp modelId="{FB23DF6C-6602-3F41-833B-CFB868BA9498}">
      <dsp:nvSpPr>
        <dsp:cNvPr id="0" name=""/>
        <dsp:cNvSpPr/>
      </dsp:nvSpPr>
      <dsp:spPr>
        <a:xfrm rot="4572987">
          <a:off x="488687" y="4984034"/>
          <a:ext cx="2336758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2336758" y="925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598647" y="4934866"/>
        <a:ext cx="116837" cy="116837"/>
      </dsp:txXfrm>
    </dsp:sp>
    <dsp:sp modelId="{73A2B267-4E45-7F4B-B13C-16C03D0A81C7}">
      <dsp:nvSpPr>
        <dsp:cNvPr id="0" name=""/>
        <dsp:cNvSpPr/>
      </dsp:nvSpPr>
      <dsp:spPr>
        <a:xfrm>
          <a:off x="1935438" y="578334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 did an observational study, and I am trying to figure out which variables predict Y. </a:t>
          </a:r>
        </a:p>
      </dsp:txBody>
      <dsp:txXfrm>
        <a:off x="1955628" y="5803535"/>
        <a:ext cx="1338312" cy="648966"/>
      </dsp:txXfrm>
    </dsp:sp>
    <dsp:sp modelId="{2F1B9A1C-26EB-9B43-82FC-4543CBDC8A2B}">
      <dsp:nvSpPr>
        <dsp:cNvPr id="0" name=""/>
        <dsp:cNvSpPr/>
      </dsp:nvSpPr>
      <dsp:spPr>
        <a:xfrm>
          <a:off x="3314130" y="6118767"/>
          <a:ext cx="551477" cy="18500"/>
        </a:xfrm>
        <a:custGeom>
          <a:avLst/>
          <a:gdLst/>
          <a:ahLst/>
          <a:cxnLst/>
          <a:rect l="0" t="0" r="0" b="0"/>
          <a:pathLst>
            <a:path>
              <a:moveTo>
                <a:pt x="0" y="9250"/>
              </a:moveTo>
              <a:lnTo>
                <a:pt x="551477" y="9250"/>
              </a:lnTo>
            </a:path>
          </a:pathLst>
        </a:custGeom>
        <a:noFill/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6082" y="6114231"/>
        <a:ext cx="27573" cy="27573"/>
      </dsp:txXfrm>
    </dsp:sp>
    <dsp:sp modelId="{69C38DC7-245C-444C-81D3-852CAE104FB2}">
      <dsp:nvSpPr>
        <dsp:cNvPr id="0" name=""/>
        <dsp:cNvSpPr/>
      </dsp:nvSpPr>
      <dsp:spPr>
        <a:xfrm>
          <a:off x="3865607" y="5783345"/>
          <a:ext cx="1378692" cy="689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 model selection on an a priori chosen list of models or all subsets and evaluate using AIC/BIC. </a:t>
          </a:r>
        </a:p>
      </dsp:txBody>
      <dsp:txXfrm>
        <a:off x="3885797" y="5803535"/>
        <a:ext cx="1338312" cy="648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BEAE-0A49-B245-BDAB-485E4937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8AA8-5984-4449-9B2F-CDB7F23C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7E0D9-E3CE-9D46-9478-92E058B81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70036-26C5-8D48-BD13-587B1195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4B146-146E-124C-9BD2-800F4DB7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CBD74-E48E-2D4A-956E-6E517A9D9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AD98-1756-B342-9639-9CB085554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7A290-4610-534B-94FA-7B908450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0A28A-9C98-0B44-95DC-43CBD0CD4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2D9C-555E-A641-8875-CF389D2D1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44611-1565-964A-AAB9-558EAD0D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D5F5C4-361D-854D-AE8E-D9582489D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D5606-C3FA-F641-8415-5B3F4150250B}"/>
              </a:ext>
            </a:extLst>
          </p:cNvPr>
          <p:cNvSpPr txBox="1"/>
          <p:nvPr/>
        </p:nvSpPr>
        <p:spPr>
          <a:xfrm>
            <a:off x="3432517" y="2335237"/>
            <a:ext cx="178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77D2B-AC4D-304F-9957-550564D0C707}"/>
              </a:ext>
            </a:extLst>
          </p:cNvPr>
          <p:cNvSpPr/>
          <p:nvPr/>
        </p:nvSpPr>
        <p:spPr bwMode="auto">
          <a:xfrm>
            <a:off x="1012876" y="2504049"/>
            <a:ext cx="1786596" cy="5345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multivariate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F091A-E846-3B48-942E-4AC0549485E1}"/>
              </a:ext>
            </a:extLst>
          </p:cNvPr>
          <p:cNvSpPr/>
          <p:nvPr/>
        </p:nvSpPr>
        <p:spPr bwMode="auto">
          <a:xfrm>
            <a:off x="6231988" y="2504049"/>
            <a:ext cx="1575579" cy="4220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Univariate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4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8ED61-1D2F-1C43-95AD-4FA753B94A1D}"/>
              </a:ext>
            </a:extLst>
          </p:cNvPr>
          <p:cNvSpPr txBox="1"/>
          <p:nvPr/>
        </p:nvSpPr>
        <p:spPr>
          <a:xfrm>
            <a:off x="3502855" y="307777"/>
            <a:ext cx="176041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Multivariate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15736-BD4C-5B4A-9FD5-F1C59010B75E}"/>
              </a:ext>
            </a:extLst>
          </p:cNvPr>
          <p:cNvSpPr txBox="1"/>
          <p:nvPr/>
        </p:nvSpPr>
        <p:spPr>
          <a:xfrm>
            <a:off x="548640" y="1573350"/>
            <a:ext cx="218284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View data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2B3C6-61F5-DE4D-976A-BE0900F83B4A}"/>
              </a:ext>
            </a:extLst>
          </p:cNvPr>
          <p:cNvSpPr txBox="1"/>
          <p:nvPr/>
        </p:nvSpPr>
        <p:spPr>
          <a:xfrm>
            <a:off x="870459" y="2699102"/>
            <a:ext cx="15392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ordination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C353-1860-0641-AE34-4F6348EA1B61}"/>
              </a:ext>
            </a:extLst>
          </p:cNvPr>
          <p:cNvSpPr txBox="1"/>
          <p:nvPr/>
        </p:nvSpPr>
        <p:spPr>
          <a:xfrm>
            <a:off x="5586612" y="1020538"/>
            <a:ext cx="268692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Analyze data for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D44C-EFBC-634B-9B97-A5EDAA10FBE5}"/>
              </a:ext>
            </a:extLst>
          </p:cNvPr>
          <p:cNvSpPr txBox="1"/>
          <p:nvPr/>
        </p:nvSpPr>
        <p:spPr>
          <a:xfrm>
            <a:off x="4229080" y="2514893"/>
            <a:ext cx="211015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With explanatory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5E3F1-0253-EF4F-B373-D51A12E00F82}"/>
              </a:ext>
            </a:extLst>
          </p:cNvPr>
          <p:cNvSpPr txBox="1"/>
          <p:nvPr/>
        </p:nvSpPr>
        <p:spPr>
          <a:xfrm>
            <a:off x="6712027" y="2486758"/>
            <a:ext cx="211015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Without explanatory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41FF-82F4-1C4D-A461-96483FC9046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1640061" y="2035015"/>
            <a:ext cx="0" cy="664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A8D677-A408-ED48-BFE1-7C5A11BAFC8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6930077" y="1851535"/>
            <a:ext cx="837027" cy="635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DAD15-406A-7440-AF6E-F1FCC3B8956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5284157" y="1851535"/>
            <a:ext cx="1645920" cy="663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CE8827-BB32-854F-8C8E-BE2E791FAC7F}"/>
              </a:ext>
            </a:extLst>
          </p:cNvPr>
          <p:cNvSpPr txBox="1"/>
          <p:nvPr/>
        </p:nvSpPr>
        <p:spPr>
          <a:xfrm>
            <a:off x="2947182" y="3890353"/>
            <a:ext cx="3341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Redundancy Analysis (RDA)</a:t>
            </a:r>
          </a:p>
          <a:p>
            <a:r>
              <a:rPr lang="en-US" sz="2000" dirty="0"/>
              <a:t>Canonical Correspondence Analysis (CCA)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07C8B-5078-EB4A-A660-DE6DC039FDE7}"/>
              </a:ext>
            </a:extLst>
          </p:cNvPr>
          <p:cNvSpPr txBox="1"/>
          <p:nvPr/>
        </p:nvSpPr>
        <p:spPr>
          <a:xfrm>
            <a:off x="6470530" y="4083136"/>
            <a:ext cx="2708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Principal Coordinates Analysis (PCA)</a:t>
            </a:r>
          </a:p>
          <a:p>
            <a:r>
              <a:rPr lang="en-US" sz="1800" dirty="0"/>
              <a:t>Discriminant Analysis</a:t>
            </a:r>
          </a:p>
          <a:p>
            <a:r>
              <a:rPr lang="en-US" sz="1800" dirty="0"/>
              <a:t>Non-metric multidimensional scaling (NMDS)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417109-0587-834F-9CD8-B257DC3C474C}"/>
              </a:ext>
            </a:extLst>
          </p:cNvPr>
          <p:cNvSpPr txBox="1"/>
          <p:nvPr/>
        </p:nvSpPr>
        <p:spPr>
          <a:xfrm>
            <a:off x="0" y="5268350"/>
            <a:ext cx="422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Packages (statistical tests):</a:t>
            </a:r>
          </a:p>
          <a:p>
            <a:r>
              <a:rPr lang="en-US" i="1" dirty="0"/>
              <a:t>vegan</a:t>
            </a:r>
            <a:r>
              <a:rPr lang="en-US" dirty="0"/>
              <a:t> (</a:t>
            </a:r>
            <a:r>
              <a:rPr lang="en-US" dirty="0" err="1"/>
              <a:t>adonis</a:t>
            </a:r>
            <a:r>
              <a:rPr lang="en-US" dirty="0"/>
              <a:t>, </a:t>
            </a:r>
            <a:r>
              <a:rPr lang="en-US" dirty="0" err="1"/>
              <a:t>anosim</a:t>
            </a:r>
            <a:r>
              <a:rPr lang="en-US" dirty="0"/>
              <a:t>)</a:t>
            </a:r>
          </a:p>
          <a:p>
            <a:r>
              <a:rPr lang="en-US" i="1" dirty="0" err="1"/>
              <a:t>mvabund</a:t>
            </a:r>
            <a:r>
              <a:rPr lang="en-US" dirty="0"/>
              <a:t> (</a:t>
            </a:r>
            <a:r>
              <a:rPr lang="en-US" dirty="0" err="1"/>
              <a:t>manyglm</a:t>
            </a:r>
            <a:r>
              <a:rPr lang="en-US" dirty="0"/>
              <a:t>)</a:t>
            </a:r>
          </a:p>
          <a:p>
            <a:r>
              <a:rPr lang="en-US" i="1" dirty="0" err="1"/>
              <a:t>rrpp</a:t>
            </a:r>
            <a:r>
              <a:rPr lang="en-US" dirty="0"/>
              <a:t> (</a:t>
            </a:r>
            <a:r>
              <a:rPr lang="en-US" dirty="0" err="1"/>
              <a:t>anova.lm.rrpp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D68221-30DE-A940-8819-542CDFF1AEB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 bwMode="auto">
          <a:xfrm flipH="1">
            <a:off x="4617721" y="3715222"/>
            <a:ext cx="666436" cy="175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CAB1D9-FF44-D948-98BF-EC224D3914B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 bwMode="auto">
          <a:xfrm>
            <a:off x="7767104" y="3687087"/>
            <a:ext cx="57441" cy="39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941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F038872-1B6F-4B4B-ACA8-11F6376D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14AD1-BE0C-5346-9339-3F6D8F4C565E}"/>
              </a:ext>
            </a:extLst>
          </p:cNvPr>
          <p:cNvSpPr txBox="1"/>
          <p:nvPr/>
        </p:nvSpPr>
        <p:spPr>
          <a:xfrm>
            <a:off x="1983545" y="112542"/>
            <a:ext cx="528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26146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3167C-5F78-9D47-9C0C-6C409AE8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4189" y="-453265"/>
            <a:ext cx="7195622" cy="93119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12A35-B8A0-C240-94B8-D980625CE0E8}"/>
              </a:ext>
            </a:extLst>
          </p:cNvPr>
          <p:cNvSpPr/>
          <p:nvPr/>
        </p:nvSpPr>
        <p:spPr>
          <a:xfrm>
            <a:off x="83990" y="763621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Notes: Assuming you have a univariate response, a linear relationship, and have explored data for normality, outliers, collinearity, start here to determine your model structure.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6E6C9-25A3-FB43-BEAE-5F3C88E3953A}"/>
              </a:ext>
            </a:extLst>
          </p:cNvPr>
          <p:cNvSpPr/>
          <p:nvPr/>
        </p:nvSpPr>
        <p:spPr>
          <a:xfrm>
            <a:off x="773723" y="189415"/>
            <a:ext cx="7047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Linear models: selecting the appropriate structure</a:t>
            </a:r>
          </a:p>
        </p:txBody>
      </p:sp>
    </p:spTree>
    <p:extLst>
      <p:ext uri="{BB962C8B-B14F-4D97-AF65-F5344CB8AC3E}">
        <p14:creationId xmlns:p14="http://schemas.microsoft.com/office/powerpoint/2010/main" val="368253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0795385"/>
              </p:ext>
            </p:extLst>
          </p:nvPr>
        </p:nvGraphicFramePr>
        <p:xfrm>
          <a:off x="34092" y="151200"/>
          <a:ext cx="9109908" cy="670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768" y="366411"/>
            <a:ext cx="268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 hypothesis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563287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7738</TotalTime>
  <Words>360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Haldre Rogers</dc:creator>
  <cp:lastModifiedBy>Rogers, Haldre S [EEOB]</cp:lastModifiedBy>
  <cp:revision>9</cp:revision>
  <cp:lastPrinted>2019-10-22T18:37:16Z</cp:lastPrinted>
  <dcterms:created xsi:type="dcterms:W3CDTF">2018-10-22T18:37:11Z</dcterms:created>
  <dcterms:modified xsi:type="dcterms:W3CDTF">2019-10-28T02:36:59Z</dcterms:modified>
</cp:coreProperties>
</file>