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9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49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7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76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893-42A4-3643-9320-526E9F4327D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0A62-FDB7-DF4D-A3C9-CCB9EAFB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1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893-42A4-3643-9320-526E9F4327D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0A62-FDB7-DF4D-A3C9-CCB9EAFB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92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893-42A4-3643-9320-526E9F4327D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0A62-FDB7-DF4D-A3C9-CCB9EAFB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1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893-42A4-3643-9320-526E9F4327D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0A62-FDB7-DF4D-A3C9-CCB9EAFB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893-42A4-3643-9320-526E9F4327D5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0A62-FDB7-DF4D-A3C9-CCB9EAFB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0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893-42A4-3643-9320-526E9F4327D5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0A62-FDB7-DF4D-A3C9-CCB9EAFB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39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893-42A4-3643-9320-526E9F4327D5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0A62-FDB7-DF4D-A3C9-CCB9EAFB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4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893-42A4-3643-9320-526E9F4327D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0A62-FDB7-DF4D-A3C9-CCB9EAFB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1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7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893-42A4-3643-9320-526E9F4327D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0A62-FDB7-DF4D-A3C9-CCB9EAFB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12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893-42A4-3643-9320-526E9F4327D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0A62-FDB7-DF4D-A3C9-CCB9EAFB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4893-42A4-3643-9320-526E9F4327D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0A62-FDB7-DF4D-A3C9-CCB9EAFB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5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BBD3-958E-49F3-8B63-91E367EF1C17}" type="datetimeFigureOut">
              <a:rPr lang="en-US" smtClean="0"/>
              <a:pPr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BBD3-958E-49F3-8B63-91E367EF1C17}" type="datetimeFigureOut">
              <a:rPr lang="en-US" smtClean="0"/>
              <a:pPr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51B8-BC15-4C1E-A604-3CE6E7401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2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4893-42A4-3643-9320-526E9F4327D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F0A62-FDB7-DF4D-A3C9-CCB9EAFB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6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AFFE-363A-3C4B-96C2-9288C952C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74BE3-58E0-E441-97C2-E5EFE6BB6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1, Day 2</a:t>
            </a:r>
          </a:p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61986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your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Go to R script to play around with the __ dataset</a:t>
            </a:r>
          </a:p>
          <a:p>
            <a:pPr lvl="1"/>
            <a:r>
              <a:rPr lang="en-US" dirty="0"/>
              <a:t>Start a new R script</a:t>
            </a:r>
          </a:p>
          <a:p>
            <a:pPr lvl="1"/>
            <a:r>
              <a:rPr lang="en-US" dirty="0"/>
              <a:t>Read in data</a:t>
            </a:r>
          </a:p>
          <a:p>
            <a:pPr lvl="1"/>
            <a:r>
              <a:rPr lang="en-US" dirty="0"/>
              <a:t>Check to see if: </a:t>
            </a:r>
          </a:p>
          <a:p>
            <a:pPr lvl="2"/>
            <a:r>
              <a:rPr lang="en-US" dirty="0"/>
              <a:t>All of your data is present- you have right # rows and columns, and </a:t>
            </a:r>
            <a:r>
              <a:rPr lang="en-US" dirty="0" err="1"/>
              <a:t>NA’s</a:t>
            </a:r>
            <a:endParaRPr lang="en-US" dirty="0"/>
          </a:p>
          <a:p>
            <a:pPr lvl="2"/>
            <a:r>
              <a:rPr lang="en-US" dirty="0"/>
              <a:t>Each column is in the right class (e.g. numeric, factor)</a:t>
            </a:r>
          </a:p>
          <a:p>
            <a:pPr lvl="2"/>
            <a:r>
              <a:rPr lang="en-US" dirty="0"/>
              <a:t>You have the correct levels in each factor (i.e. no spelling errors)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0507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85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Black</vt:lpstr>
      <vt:lpstr>Office Theme</vt:lpstr>
      <vt:lpstr>R Introduction</vt:lpstr>
      <vt:lpstr>Working on your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Introduction</dc:title>
  <dc:creator>Rogers, Haldre S [EEOB]</dc:creator>
  <cp:lastModifiedBy>Rogers, Haldre S [EEOB]</cp:lastModifiedBy>
  <cp:revision>1</cp:revision>
  <dcterms:created xsi:type="dcterms:W3CDTF">2019-09-03T18:27:25Z</dcterms:created>
  <dcterms:modified xsi:type="dcterms:W3CDTF">2019-09-03T19:03:10Z</dcterms:modified>
</cp:coreProperties>
</file>