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74" r:id="rId3"/>
    <p:sldId id="273" r:id="rId4"/>
    <p:sldId id="256" r:id="rId5"/>
    <p:sldId id="270" r:id="rId6"/>
    <p:sldId id="275" r:id="rId7"/>
    <p:sldId id="262" r:id="rId8"/>
    <p:sldId id="269" r:id="rId9"/>
    <p:sldId id="272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6"/>
    <p:restoredTop sz="94597"/>
  </p:normalViewPr>
  <p:slideViewPr>
    <p:cSldViewPr showGuides="1">
      <p:cViewPr varScale="1">
        <p:scale>
          <a:sx n="94" d="100"/>
          <a:sy n="94" d="100"/>
        </p:scale>
        <p:origin x="3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26, 2018</a:t>
            </a:r>
          </a:p>
          <a:p>
            <a:r>
              <a:rPr lang="en-US" dirty="0"/>
              <a:t>EEB698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Maybe t-values, and p-values of optimal model, but not clear on how to get these values from mixed effects models.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your paper</a:t>
            </a:r>
          </a:p>
          <a:p>
            <a:pPr lvl="1"/>
            <a:r>
              <a:rPr lang="en-US" dirty="0"/>
              <a:t>Read the abstract and last paragraph of the introduction to get a sense of what they did. </a:t>
            </a:r>
          </a:p>
          <a:p>
            <a:pPr lvl="1"/>
            <a:r>
              <a:rPr lang="en-US" dirty="0"/>
              <a:t>Find where they report statistical approach in the methods. </a:t>
            </a:r>
          </a:p>
          <a:p>
            <a:pPr lvl="1"/>
            <a:r>
              <a:rPr lang="en-US" dirty="0"/>
              <a:t>Find any tables with statistical results (may need to go online for supplemental info)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be in a single section at end of methods, or interspersed throughout methods if there are several different components of the study with different statistical approaches. </a:t>
            </a:r>
          </a:p>
          <a:p>
            <a:r>
              <a:rPr lang="en-US" dirty="0"/>
              <a:t>The order of questions addressed should match the introduction and results. </a:t>
            </a:r>
          </a:p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1"/>
            <a:r>
              <a:rPr lang="en-US" dirty="0"/>
              <a:t>Statistical tests, with associated data transformations and significance level, if relevant</a:t>
            </a:r>
          </a:p>
          <a:p>
            <a:pPr lvl="1"/>
            <a:r>
              <a:rPr lang="en-US" dirty="0"/>
              <a:t>Method of inference (e.g. p-values from full model or reduced model,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  <a:p>
            <a:pPr lvl="1"/>
            <a:r>
              <a:rPr lang="en-US" dirty="0"/>
              <a:t>Assessment of model fit</a:t>
            </a:r>
          </a:p>
          <a:p>
            <a:pPr lvl="1"/>
            <a:r>
              <a:rPr lang="en-US" dirty="0"/>
              <a:t>Details on how figures/graphs were made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715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predictors. Mention any standardizing that was done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lsmeans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</a:t>
            </a:r>
            <a:r>
              <a:rPr lang="en-US" dirty="0" err="1"/>
              <a:t>overdispersion</a:t>
            </a:r>
            <a:r>
              <a:rPr lang="en-US" dirty="0"/>
              <a:t>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914400" lvl="1" indent="-514350"/>
            <a:r>
              <a:rPr lang="en-US" dirty="0"/>
              <a:t>e.g. plot residuals against fitted values, predictors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x was negatively related to y);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Results- in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LRT,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748</Words>
  <Application>Microsoft Macintosh PowerPoint</Application>
  <PresentationFormat>On-screen Show (4:3)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Reporting your statistical approach and results in a paper</vt:lpstr>
      <vt:lpstr>Assess methods &amp; results section of published papers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Results- in text</vt:lpstr>
      <vt:lpstr>PowerPoint Presentation</vt:lpstr>
      <vt:lpstr>Results – in text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Rogers, Haldre S [EEOBS]</cp:lastModifiedBy>
  <cp:revision>17</cp:revision>
  <dcterms:created xsi:type="dcterms:W3CDTF">2011-02-02T20:28:19Z</dcterms:created>
  <dcterms:modified xsi:type="dcterms:W3CDTF">2018-11-26T15:55:36Z</dcterms:modified>
</cp:coreProperties>
</file>