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4"/>
  </p:notesMasterIdLst>
  <p:sldIdLst>
    <p:sldId id="264" r:id="rId3"/>
    <p:sldId id="277" r:id="rId4"/>
    <p:sldId id="265" r:id="rId5"/>
    <p:sldId id="266" r:id="rId6"/>
    <p:sldId id="262" r:id="rId7"/>
    <p:sldId id="263" r:id="rId8"/>
    <p:sldId id="257" r:id="rId9"/>
    <p:sldId id="258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0" r:id="rId20"/>
    <p:sldId id="275" r:id="rId21"/>
    <p:sldId id="276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632"/>
  </p:normalViewPr>
  <p:slideViewPr>
    <p:cSldViewPr snapToGrid="0" snapToObjects="1" showGuides="1">
      <p:cViewPr varScale="1">
        <p:scale>
          <a:sx n="61" d="100"/>
          <a:sy n="61" d="100"/>
        </p:scale>
        <p:origin x="8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F6C0C-09AC-ED43-84BF-9C464E8B416D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97255-B693-B54F-97EA-E62178772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6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97255-B693-B54F-97EA-E621787727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9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4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673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5001-A3B0-A74E-B80C-161D274185F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AFAC-E43B-0B44-B5D6-B54ED16E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5001-A3B0-A74E-B80C-161D274185F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AFAC-E43B-0B44-B5D6-B54ED16E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1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5001-A3B0-A74E-B80C-161D274185F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AFAC-E43B-0B44-B5D6-B54ED16E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5001-A3B0-A74E-B80C-161D274185F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AFAC-E43B-0B44-B5D6-B54ED16E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45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5001-A3B0-A74E-B80C-161D274185F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AFAC-E43B-0B44-B5D6-B54ED16E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7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5001-A3B0-A74E-B80C-161D274185F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AFAC-E43B-0B44-B5D6-B54ED16E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35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5001-A3B0-A74E-B80C-161D274185F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AFAC-E43B-0B44-B5D6-B54ED16E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7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5001-A3B0-A74E-B80C-161D274185F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AFAC-E43B-0B44-B5D6-B54ED16E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74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5001-A3B0-A74E-B80C-161D274185F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AFAC-E43B-0B44-B5D6-B54ED16E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7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5001-A3B0-A74E-B80C-161D274185F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AFAC-E43B-0B44-B5D6-B54ED16E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48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5001-A3B0-A74E-B80C-161D274185F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AFAC-E43B-0B44-B5D6-B54ED16E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5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3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4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8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3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2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1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9/17/18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E5001-A3B0-A74E-B80C-161D274185F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2AFAC-E43B-0B44-B5D6-B54ED16E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yle.tidyverse.org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ta.had.co.nz/papers/tidy-data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EEB698</a:t>
            </a:r>
          </a:p>
          <a:p>
            <a:r>
              <a:rPr lang="en-US" dirty="0" smtClean="0"/>
              <a:t>September 17,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Code with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Tidyverse</a:t>
            </a:r>
            <a:r>
              <a:rPr lang="en-US" dirty="0" smtClean="0">
                <a:hlinkClick r:id="rId2"/>
              </a:rPr>
              <a:t> Style Guide</a:t>
            </a:r>
            <a:endParaRPr lang="en-US" dirty="0" smtClean="0"/>
          </a:p>
          <a:p>
            <a:r>
              <a:rPr lang="en-US" dirty="0" smtClean="0"/>
              <a:t>R Studio- Preferences - Diagnostics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Styleguide</a:t>
            </a:r>
            <a:r>
              <a:rPr lang="en-US" dirty="0" smtClean="0"/>
              <a:t>: Filenames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meaningful filenames</a:t>
            </a:r>
          </a:p>
          <a:p>
            <a:r>
              <a:rPr lang="en-US" dirty="0" smtClean="0"/>
              <a:t>Use </a:t>
            </a:r>
            <a:r>
              <a:rPr lang="en-US" dirty="0"/>
              <a:t>_ to separate words</a:t>
            </a:r>
          </a:p>
          <a:p>
            <a:r>
              <a:rPr lang="en-US" dirty="0" smtClean="0"/>
              <a:t>Do not use spaces or special characters (only #’s, letters, -, and _). </a:t>
            </a:r>
          </a:p>
          <a:p>
            <a:r>
              <a:rPr lang="en-US" dirty="0" smtClean="0"/>
              <a:t>Lower-case not capitalized</a:t>
            </a:r>
          </a:p>
          <a:p>
            <a:r>
              <a:rPr lang="en-US" dirty="0" smtClean="0"/>
              <a:t>If need to be run in a particular order, name them starting with 01, 02, 03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of these filenames are good/bad?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Stuff.R</a:t>
            </a:r>
            <a:endParaRPr lang="en-US" dirty="0" smtClean="0"/>
          </a:p>
          <a:p>
            <a:r>
              <a:rPr lang="en-US" dirty="0" smtClean="0"/>
              <a:t>Model1 experiment@site1.R</a:t>
            </a:r>
          </a:p>
          <a:p>
            <a:r>
              <a:rPr lang="en-US" dirty="0" err="1" smtClean="0"/>
              <a:t>AdultGPS</a:t>
            </a:r>
            <a:r>
              <a:rPr lang="en-US" dirty="0" smtClean="0"/>
              <a:t> </a:t>
            </a:r>
            <a:r>
              <a:rPr lang="en-US" dirty="0" err="1" smtClean="0"/>
              <a:t>Munge.R</a:t>
            </a:r>
            <a:endParaRPr lang="en-US" dirty="0" smtClean="0"/>
          </a:p>
          <a:p>
            <a:r>
              <a:rPr lang="en-US" dirty="0" err="1" smtClean="0"/>
              <a:t>Make_dataframes.R</a:t>
            </a:r>
            <a:endParaRPr lang="en-US" dirty="0" smtClean="0"/>
          </a:p>
          <a:p>
            <a:r>
              <a:rPr lang="en-US" dirty="0" smtClean="0"/>
              <a:t>Merge </a:t>
            </a:r>
            <a:r>
              <a:rPr lang="en-US" dirty="0" err="1" smtClean="0"/>
              <a:t>Code.R</a:t>
            </a:r>
            <a:endParaRPr lang="en-US" dirty="0" smtClean="0"/>
          </a:p>
          <a:p>
            <a:r>
              <a:rPr lang="en-US" dirty="0" err="1" smtClean="0"/>
              <a:t>Munge.R</a:t>
            </a:r>
            <a:endParaRPr lang="en-US" dirty="0" smtClean="0"/>
          </a:p>
          <a:p>
            <a:r>
              <a:rPr lang="en-US" dirty="0" smtClean="0"/>
              <a:t>RatPredation19Jul12_no_treat.R</a:t>
            </a:r>
          </a:p>
          <a:p>
            <a:r>
              <a:rPr lang="en-US" dirty="0" err="1" smtClean="0"/>
              <a:t>LunchinatoR.R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Styleguide</a:t>
            </a:r>
            <a:r>
              <a:rPr lang="en-US" dirty="0" smtClean="0"/>
              <a:t> – script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script with a title and description </a:t>
            </a:r>
          </a:p>
          <a:p>
            <a:r>
              <a:rPr lang="en-US" dirty="0" smtClean="0"/>
              <a:t>Use </a:t>
            </a:r>
            <a:r>
              <a:rPr lang="en-US" dirty="0"/>
              <a:t>commented </a:t>
            </a:r>
            <a:r>
              <a:rPr lang="en-US" dirty="0" smtClean="0"/>
              <a:t>lines</a:t>
            </a:r>
            <a:r>
              <a:rPr lang="en-US" dirty="0"/>
              <a:t> to break up your file into easily readable chunks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# Read in data -----------------------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your script uses </a:t>
            </a:r>
            <a:r>
              <a:rPr lang="en-US" dirty="0" smtClean="0"/>
              <a:t>external packages (libraries), </a:t>
            </a:r>
            <a:r>
              <a:rPr lang="en-US" dirty="0"/>
              <a:t>load them all at once at the very beginning of the file. </a:t>
            </a:r>
          </a:p>
        </p:txBody>
      </p:sp>
    </p:spTree>
    <p:extLst>
      <p:ext uri="{BB962C8B-B14F-4D97-AF65-F5344CB8AC3E}">
        <p14:creationId xmlns:p14="http://schemas.microsoft.com/office/powerpoint/2010/main" val="3320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Styleguide</a:t>
            </a:r>
            <a:r>
              <a:rPr lang="en-US" dirty="0" smtClean="0"/>
              <a:t>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and function names should use only lowercase letters, numbers, and _.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underscores (_) </a:t>
            </a:r>
            <a:r>
              <a:rPr lang="en-US" dirty="0" smtClean="0"/>
              <a:t>to </a:t>
            </a:r>
            <a:r>
              <a:rPr lang="en-US" dirty="0"/>
              <a:t>separate words within a name</a:t>
            </a:r>
            <a:r>
              <a:rPr lang="en-US" dirty="0" smtClean="0"/>
              <a:t>.</a:t>
            </a:r>
          </a:p>
          <a:p>
            <a:r>
              <a:rPr lang="en-US" dirty="0"/>
              <a:t>V</a:t>
            </a:r>
            <a:r>
              <a:rPr lang="en-US" dirty="0" smtClean="0"/>
              <a:t>ariable </a:t>
            </a:r>
            <a:r>
              <a:rPr lang="en-US" dirty="0"/>
              <a:t>names should be nouns and function names should be </a:t>
            </a:r>
            <a:r>
              <a:rPr lang="en-US" dirty="0" smtClean="0"/>
              <a:t>verbs. </a:t>
            </a:r>
          </a:p>
          <a:p>
            <a:r>
              <a:rPr lang="en-US" dirty="0" smtClean="0"/>
              <a:t>Be concise when naming</a:t>
            </a:r>
          </a:p>
          <a:p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re-using names of common functions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180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Styleguide</a:t>
            </a:r>
            <a:r>
              <a:rPr lang="en-US" dirty="0" smtClean="0"/>
              <a:t> - 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Most </a:t>
            </a:r>
            <a:r>
              <a:rPr lang="en-US" dirty="0" smtClean="0"/>
              <a:t>operators </a:t>
            </a:r>
            <a:r>
              <a:rPr lang="en-US" dirty="0"/>
              <a:t>(==, +, -, &lt;-, etc.) should be surrounded by spaces. </a:t>
            </a:r>
            <a:endParaRPr lang="en-US" dirty="0" smtClean="0"/>
          </a:p>
          <a:p>
            <a:r>
              <a:rPr lang="en-US" dirty="0"/>
              <a:t>Put spaces around ~ in double-sided formulas, but omit it in single-sided formulas</a:t>
            </a:r>
            <a:r>
              <a:rPr lang="en-US" dirty="0" smtClean="0"/>
              <a:t>.</a:t>
            </a:r>
          </a:p>
          <a:p>
            <a:r>
              <a:rPr lang="en-US" dirty="0"/>
              <a:t>Strive to limit your code to 80 characters per line. </a:t>
            </a:r>
            <a:endParaRPr lang="en-US" dirty="0" smtClean="0"/>
          </a:p>
          <a:p>
            <a:r>
              <a:rPr lang="en-US" dirty="0"/>
              <a:t>If a function call is too long to fit on a single line, use one line each for the function name, each argument, and the closing ). This makes the code easier to read and to change later.</a:t>
            </a:r>
          </a:p>
        </p:txBody>
      </p:sp>
    </p:spTree>
    <p:extLst>
      <p:ext uri="{BB962C8B-B14F-4D97-AF65-F5344CB8AC3E}">
        <p14:creationId xmlns:p14="http://schemas.microsoft.com/office/powerpoint/2010/main" val="5299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Read 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Tidyverse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readxl</a:t>
            </a:r>
            <a:r>
              <a:rPr lang="en-US" dirty="0" smtClean="0"/>
              <a:t> (for excel)</a:t>
            </a:r>
          </a:p>
          <a:p>
            <a:pPr lvl="1"/>
            <a:r>
              <a:rPr lang="en-US" dirty="0" err="1" smtClean="0"/>
              <a:t>readr</a:t>
            </a:r>
            <a:r>
              <a:rPr lang="en-US" dirty="0" smtClean="0"/>
              <a:t> (for csv and txt)</a:t>
            </a:r>
          </a:p>
          <a:p>
            <a:r>
              <a:rPr lang="en-US" dirty="0" smtClean="0"/>
              <a:t>Things to think about: </a:t>
            </a:r>
          </a:p>
          <a:p>
            <a:pPr lvl="1"/>
            <a:r>
              <a:rPr lang="en-US" dirty="0"/>
              <a:t>Is there a header row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Do you want R to skip any rows at the top?</a:t>
            </a:r>
            <a:endParaRPr lang="en-US" dirty="0"/>
          </a:p>
          <a:p>
            <a:pPr lvl="1"/>
            <a:r>
              <a:rPr lang="en-US" dirty="0" smtClean="0"/>
              <a:t>What cell values should be read in as NA’s?</a:t>
            </a:r>
          </a:p>
          <a:p>
            <a:pPr lvl="1"/>
            <a:r>
              <a:rPr lang="en-US" dirty="0" smtClean="0"/>
              <a:t>Do you want R to guess the class of each column?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Explore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Summary()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101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we start Double-checking</a:t>
            </a:r>
            <a:r>
              <a:rPr lang="en-US" dirty="0"/>
              <a:t>, </a:t>
            </a:r>
            <a:r>
              <a:rPr lang="en-US" dirty="0" smtClean="0"/>
              <a:t>Cleaning, </a:t>
            </a:r>
            <a:r>
              <a:rPr lang="en-US" dirty="0" err="1" smtClean="0"/>
              <a:t>Munging</a:t>
            </a:r>
            <a:r>
              <a:rPr lang="en-US" dirty="0" smtClean="0"/>
              <a:t>, or Wrangling</a:t>
            </a:r>
          </a:p>
          <a:p>
            <a:r>
              <a:rPr lang="en-US" dirty="0" smtClean="0"/>
              <a:t>Reproducibility is key (therefore do it in a script)</a:t>
            </a:r>
          </a:p>
          <a:p>
            <a:r>
              <a:rPr lang="en-US" dirty="0" smtClean="0"/>
              <a:t>Always check </a:t>
            </a:r>
            <a:r>
              <a:rPr lang="en-US" dirty="0" err="1" smtClean="0"/>
              <a:t>munged</a:t>
            </a:r>
            <a:r>
              <a:rPr lang="en-US" dirty="0" smtClean="0"/>
              <a:t> data against raw data to make sure things ran as you expected</a:t>
            </a:r>
          </a:p>
          <a:p>
            <a:r>
              <a:rPr lang="en-US" dirty="0" smtClean="0"/>
              <a:t>Order of wrangling: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Fix columns (names, class)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Re-shape (wide, long)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Fix cells (levels, spaces, case etc</a:t>
            </a:r>
            <a:r>
              <a:rPr lang="en-US" dirty="0" smtClean="0"/>
              <a:t>.)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0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– Rename columns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1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Before we get started</a:t>
            </a:r>
            <a:r>
              <a:rPr lang="is-IS" dirty="0" smtClean="0"/>
              <a:t>… 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5257798"/>
          </a:xfrm>
        </p:spPr>
        <p:txBody>
          <a:bodyPr>
            <a:normAutofit/>
          </a:bodyPr>
          <a:lstStyle/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aw</a:t>
            </a:r>
          </a:p>
          <a:p>
            <a:pPr lvl="3"/>
            <a:r>
              <a:rPr lang="en-US" dirty="0" smtClean="0"/>
              <a:t>scans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idy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ata_wrangling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ocuments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ummary</a:t>
            </a:r>
          </a:p>
          <a:p>
            <a:pPr lvl="1"/>
            <a:r>
              <a:rPr lang="en-US" dirty="0" smtClean="0"/>
              <a:t>lib	</a:t>
            </a:r>
          </a:p>
          <a:p>
            <a:pPr lvl="1"/>
            <a:r>
              <a:rPr lang="en-US" dirty="0" smtClean="0"/>
              <a:t>graphics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Reshape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to wide: Spread()</a:t>
            </a:r>
          </a:p>
          <a:p>
            <a:r>
              <a:rPr lang="en-US" dirty="0"/>
              <a:t>Wide to long: Gather()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a tidy script to get your dataset into the right format</a:t>
            </a:r>
          </a:p>
          <a:p>
            <a:pPr lvl="1"/>
            <a:r>
              <a:rPr lang="en-US" dirty="0" smtClean="0"/>
              <a:t>Each row = one observation</a:t>
            </a:r>
          </a:p>
          <a:p>
            <a:pPr lvl="1"/>
            <a:r>
              <a:rPr lang="en-US" dirty="0" smtClean="0"/>
              <a:t>Columns named using given guidelines </a:t>
            </a:r>
          </a:p>
          <a:p>
            <a:pPr lvl="1"/>
            <a:r>
              <a:rPr lang="en-US" dirty="0" smtClean="0"/>
              <a:t>Correct ’shape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Code </a:t>
            </a:r>
            <a:r>
              <a:rPr lang="en-US" smtClean="0"/>
              <a:t>with style!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3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3694"/>
            <a:ext cx="8229600" cy="557604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great datasheets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tidy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with style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in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your data (</a:t>
            </a:r>
            <a:r>
              <a:rPr lang="en-US" dirty="0" err="1" smtClean="0"/>
              <a:t>str</a:t>
            </a:r>
            <a:r>
              <a:rPr lang="en-US" dirty="0" smtClean="0"/>
              <a:t>, summary)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Wrangle!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Fix columns (names, class)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Re-shape (wide, long)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Fix cells (levels, spaces, case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77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how to pipe (%&gt;%)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Subset data (filter, select)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Group data (</a:t>
            </a:r>
            <a:r>
              <a:rPr lang="en-US" dirty="0" err="1" smtClean="0"/>
              <a:t>group_by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new columns (mutate)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Summarize data (</a:t>
            </a:r>
            <a:r>
              <a:rPr lang="en-US" dirty="0" err="1" smtClean="0"/>
              <a:t>summarise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Arrange data by the levels of a particular column (arrange)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 datasets (Join)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Iterate over groups (for loops, </a:t>
            </a:r>
            <a:r>
              <a:rPr lang="en-US" dirty="0" err="1" smtClean="0"/>
              <a:t>purrr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Designing good datasheets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these sample datasheets (handed out)</a:t>
            </a:r>
          </a:p>
          <a:p>
            <a:pPr lvl="1"/>
            <a:r>
              <a:rPr lang="en-US" dirty="0" smtClean="0"/>
              <a:t>What is good about it? </a:t>
            </a:r>
          </a:p>
          <a:p>
            <a:pPr lvl="1"/>
            <a:r>
              <a:rPr lang="en-US" dirty="0" smtClean="0"/>
              <a:t>What would you change?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Designing good datasheets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0678"/>
            <a:ext cx="7886700" cy="47656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Header information – reduces repetition/empty space</a:t>
            </a:r>
          </a:p>
          <a:p>
            <a:r>
              <a:rPr lang="en-US" dirty="0" smtClean="0"/>
              <a:t>Organization - what does a row mean? </a:t>
            </a:r>
          </a:p>
          <a:p>
            <a:pPr lvl="1"/>
            <a:r>
              <a:rPr lang="en-US" dirty="0" smtClean="0"/>
              <a:t>"Column variable, row observation"</a:t>
            </a:r>
          </a:p>
          <a:p>
            <a:r>
              <a:rPr lang="en-US" dirty="0" smtClean="0"/>
              <a:t>Units of measurement clearly demarcated on datasheet</a:t>
            </a:r>
          </a:p>
          <a:p>
            <a:r>
              <a:rPr lang="en-US" dirty="0" smtClean="0"/>
              <a:t>Use consistent codes (guide to codes at bottom)</a:t>
            </a:r>
          </a:p>
          <a:p>
            <a:r>
              <a:rPr lang="en-US" dirty="0" smtClean="0"/>
              <a:t>Enough space to record data clearly</a:t>
            </a:r>
          </a:p>
          <a:p>
            <a:r>
              <a:rPr lang="en-US" dirty="0" smtClean="0"/>
              <a:t>Room for notes</a:t>
            </a:r>
          </a:p>
          <a:p>
            <a:r>
              <a:rPr lang="en-US" dirty="0" smtClean="0"/>
              <a:t>Page numbers (page __ of __)</a:t>
            </a:r>
          </a:p>
          <a:p>
            <a:r>
              <a:rPr lang="en-US" dirty="0" smtClean="0"/>
              <a:t>Boxes for “entered, proofed, scanned”</a:t>
            </a:r>
          </a:p>
        </p:txBody>
      </p:sp>
    </p:spTree>
    <p:extLst>
      <p:ext uri="{BB962C8B-B14F-4D97-AF65-F5344CB8AC3E}">
        <p14:creationId xmlns:p14="http://schemas.microsoft.com/office/powerpoint/2010/main" val="14174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Make a tidy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Hadley Wickham's Tidy Data</a:t>
            </a:r>
            <a:endParaRPr lang="en-US" dirty="0" smtClean="0"/>
          </a:p>
          <a:p>
            <a:r>
              <a:rPr lang="en-US" dirty="0" smtClean="0"/>
              <a:t>In tidy data:</a:t>
            </a:r>
          </a:p>
          <a:p>
            <a:pPr lvl="1"/>
            <a:r>
              <a:rPr lang="en-US" dirty="0" smtClean="0"/>
              <a:t>Each variable forms a column.</a:t>
            </a:r>
          </a:p>
          <a:p>
            <a:pPr lvl="1"/>
            <a:r>
              <a:rPr lang="en-US" dirty="0" smtClean="0"/>
              <a:t>Each observation forms a row.</a:t>
            </a:r>
          </a:p>
          <a:p>
            <a:pPr lvl="1"/>
            <a:r>
              <a:rPr lang="en-US" dirty="0" smtClean="0"/>
              <a:t>Each type of observational unit forms a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at  </a:t>
            </a:r>
            <a:r>
              <a:rPr lang="en-US" dirty="0" err="1" smtClean="0"/>
              <a:t>transplant_raw.csv</a:t>
            </a:r>
            <a:endParaRPr lang="en-US" dirty="0"/>
          </a:p>
          <a:p>
            <a:pPr lvl="1"/>
            <a:r>
              <a:rPr lang="en-US" dirty="0" smtClean="0"/>
              <a:t>What would you change in this database?</a:t>
            </a:r>
          </a:p>
          <a:p>
            <a:endParaRPr lang="en-US" dirty="0" smtClean="0"/>
          </a:p>
          <a:p>
            <a:r>
              <a:rPr lang="en-US" dirty="0" smtClean="0"/>
              <a:t>Part 2</a:t>
            </a:r>
          </a:p>
          <a:p>
            <a:pPr lvl="1"/>
            <a:r>
              <a:rPr lang="en-US" dirty="0" smtClean="0"/>
              <a:t>Open up your database</a:t>
            </a:r>
          </a:p>
          <a:p>
            <a:pPr lvl="1"/>
            <a:r>
              <a:rPr lang="en-US" dirty="0" smtClean="0"/>
              <a:t>What would you change in your database?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4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314"/>
            <a:ext cx="8229600" cy="1143000"/>
          </a:xfrm>
        </p:spPr>
        <p:txBody>
          <a:bodyPr/>
          <a:lstStyle/>
          <a:p>
            <a:r>
              <a:rPr lang="en-US" dirty="0" smtClean="0"/>
              <a:t>2. Make a tidy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688"/>
            <a:ext cx="8229600" cy="563464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Name columns with R in mind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consistent codes (if Excel, consider data validation)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Remember, case matters in R (upper </a:t>
            </a:r>
            <a:r>
              <a:rPr lang="en-US" dirty="0" err="1" smtClean="0"/>
              <a:t>vs</a:t>
            </a:r>
            <a:r>
              <a:rPr lang="en-US" dirty="0" smtClean="0"/>
              <a:t> lower)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with appropriate date/time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estimated data (should not be entered in a manner identical to measured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missing values and define missing value codes; make sure true zeros are distinguished from missing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Separate data from notes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R-safe delimiters (avoid commas within a cell, symbols)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Avoid using delimiters that also occur in the data fields or avoid putting delimiters in data field.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If this cannot be avoided, enclose data fields that also contain a delimiter in single or double quotes.</a:t>
            </a:r>
          </a:p>
        </p:txBody>
      </p:sp>
    </p:spTree>
    <p:extLst>
      <p:ext uri="{BB962C8B-B14F-4D97-AF65-F5344CB8AC3E}">
        <p14:creationId xmlns:p14="http://schemas.microsoft.com/office/powerpoint/2010/main" val="16311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734</Words>
  <Application>Microsoft Macintosh PowerPoint</Application>
  <PresentationFormat>On-screen Show (4:3)</PresentationFormat>
  <Paragraphs>138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Arial</vt:lpstr>
      <vt:lpstr>1_Office Theme</vt:lpstr>
      <vt:lpstr>Office Theme</vt:lpstr>
      <vt:lpstr>Data Wrangling Part 1</vt:lpstr>
      <vt:lpstr>Before we get started… folder structure</vt:lpstr>
      <vt:lpstr>Outline</vt:lpstr>
      <vt:lpstr>Next week</vt:lpstr>
      <vt:lpstr>1. Designing good datasheets</vt:lpstr>
      <vt:lpstr>1. Designing good datasheets</vt:lpstr>
      <vt:lpstr>2. Make a tidy database</vt:lpstr>
      <vt:lpstr>Exercise</vt:lpstr>
      <vt:lpstr>2. Make a tidy database</vt:lpstr>
      <vt:lpstr>3. Code with style</vt:lpstr>
      <vt:lpstr>3. Styleguide: Filenames</vt:lpstr>
      <vt:lpstr>Which of these filenames are good/bad? Why?</vt:lpstr>
      <vt:lpstr>3. Styleguide – script structure</vt:lpstr>
      <vt:lpstr>3. Styleguide - Syntax</vt:lpstr>
      <vt:lpstr>3. Styleguide - spacing</vt:lpstr>
      <vt:lpstr>4. Read in data</vt:lpstr>
      <vt:lpstr>5. Explore your data</vt:lpstr>
      <vt:lpstr>6. Data wrangling</vt:lpstr>
      <vt:lpstr>6 – Rename columns </vt:lpstr>
      <vt:lpstr>6. Reshape dataframe</vt:lpstr>
      <vt:lpstr>Your 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Entry</dc:title>
  <dc:creator>Haldre Rogers</dc:creator>
  <cp:lastModifiedBy>Haldre Rogers</cp:lastModifiedBy>
  <cp:revision>18</cp:revision>
  <dcterms:created xsi:type="dcterms:W3CDTF">2018-09-10T13:57:20Z</dcterms:created>
  <dcterms:modified xsi:type="dcterms:W3CDTF">2018-09-17T18:32:30Z</dcterms:modified>
</cp:coreProperties>
</file>