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8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Food Consumption Trends in the United States: </a:t>
            </a:r>
            <a:br>
              <a:rPr lang="en-US" dirty="0"/>
            </a:br>
            <a:r>
              <a:rPr lang="en-US" dirty="0"/>
              <a:t>The Baseline for a Reimagined Localized Food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73638"/>
            <a:ext cx="9144000" cy="1655762"/>
          </a:xfrm>
        </p:spPr>
        <p:txBody>
          <a:bodyPr/>
          <a:lstStyle/>
          <a:p>
            <a:r>
              <a:rPr lang="en-US" dirty="0"/>
              <a:t>Tiffanie F. Stone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5A89-2B6B-45BF-B9C5-5C60B639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8" y="41415"/>
            <a:ext cx="11979564" cy="1325563"/>
          </a:xfrm>
        </p:spPr>
        <p:txBody>
          <a:bodyPr/>
          <a:lstStyle/>
          <a:p>
            <a:pPr algn="ctr"/>
            <a:r>
              <a:rPr lang="en-US" dirty="0"/>
              <a:t>Introduction: Imagining a Localized Food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481-483D-433A-AF0A-BE1686EA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16" y="1343445"/>
            <a:ext cx="10515600" cy="355030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Agricultural production alone makes up 19 -29% of anthropogenic greenhouse gas emissions (Vermeulen, Campbell, &amp; Ingram, 2012)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Today: more than 50% of the global population live in urban areas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By 2050, urban populations are predicted to reach 70% (Kulak, Graves, &amp; Chatterton, 2013)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Average grocery store items travel 1500 miles from farm to consumer (Knight &amp; Riggs, 2010)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Understanding a city-scale food system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7ABA56-706B-4456-805C-45674CB5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82" y="3421903"/>
            <a:ext cx="5499169" cy="31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A5DB63-16C4-4937-A1A8-F15C2719729A}"/>
              </a:ext>
            </a:extLst>
          </p:cNvPr>
          <p:cNvSpPr/>
          <p:nvPr/>
        </p:nvSpPr>
        <p:spPr>
          <a:xfrm>
            <a:off x="6385860" y="65191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ato"/>
              </a:rPr>
              <a:t>Source: texaslocalfood.org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1556683"/>
            <a:ext cx="7561730" cy="4853081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i="1" dirty="0"/>
              <a:t>Establish a baseline for food consumption patterns over time. 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Used USDA National Food Consumption data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Mean and 95% confidence intervals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i="1" dirty="0"/>
              <a:t>Nutrition inequity: Analyzing trends in low- and high-income populations</a:t>
            </a:r>
          </a:p>
          <a:p>
            <a:pPr lvl="2">
              <a:lnSpc>
                <a:spcPct val="100000"/>
              </a:lnSpc>
            </a:pPr>
            <a:r>
              <a:rPr lang="en-US" i="1" dirty="0"/>
              <a:t>Mean and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i="1" dirty="0"/>
              <a:t>Target key food groups in our model of this food system.</a:t>
            </a:r>
            <a:endParaRPr lang="en-US" dirty="0"/>
          </a:p>
        </p:txBody>
      </p:sp>
      <p:pic>
        <p:nvPicPr>
          <p:cNvPr id="1026" name="Picture 2" descr="Image result for my plate">
            <a:extLst>
              <a:ext uri="{FF2B5EF4-FFF2-40B4-BE49-F238E27FC236}">
                <a16:creationId xmlns:a16="http://schemas.microsoft.com/office/drawing/2014/main" id="{26E03701-E6E9-4B0E-8BB1-74CDEF62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84" y="3055482"/>
            <a:ext cx="4578444" cy="39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a Simulated vegetable consumption data using mean and 95% confidence intervals which were converted to standard deviations</a:t>
            </a:r>
          </a:p>
          <a:p>
            <a:endParaRPr lang="en-US" dirty="0"/>
          </a:p>
          <a:p>
            <a:r>
              <a:rPr lang="en-US" dirty="0"/>
              <a:t>How did you test your question?  (focus just on the part you are analyzing for this class)</a:t>
            </a:r>
          </a:p>
          <a:p>
            <a:r>
              <a:rPr lang="en-US" dirty="0"/>
              <a:t>Be sure to clearly convey how you measured your response (what did you count/measure/observe?) and your predictors and covariates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approach? What type of model did you fit? </a:t>
            </a:r>
          </a:p>
          <a:p>
            <a:r>
              <a:rPr lang="en-US" dirty="0"/>
              <a:t>Present the formula for your linear model (if relevant)</a:t>
            </a:r>
          </a:p>
          <a:p>
            <a:r>
              <a:rPr lang="en-US" dirty="0"/>
              <a:t>How did you assess significance/importance of predictors? </a:t>
            </a:r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9BA-5B6B-4C82-BE64-F411D2FF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E96C-22FC-4615-9849-F6B29883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A3A6-495F-4E33-962F-C614E50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Vegetable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E3CD4-007D-4C73-8CCB-7EA625A1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918" y="1825625"/>
            <a:ext cx="7044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 Interpret your results in light of your original question/hypothesis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315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Food Consumption Trends in the United States:  The Baseline for a Reimagined Localized Food System</vt:lpstr>
      <vt:lpstr>Introduction: Imagining a Localized Food Systems</vt:lpstr>
      <vt:lpstr>Introduction</vt:lpstr>
      <vt:lpstr>Methods</vt:lpstr>
      <vt:lpstr>Analysis (~3 slides)</vt:lpstr>
      <vt:lpstr>Results (1-2 slides)</vt:lpstr>
      <vt:lpstr>PowerPoint Presentation</vt:lpstr>
      <vt:lpstr>Simulated Vegetable Data </vt:lpstr>
      <vt:lpstr>Discussion (1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Tiffanie Stone</cp:lastModifiedBy>
  <cp:revision>8</cp:revision>
  <dcterms:created xsi:type="dcterms:W3CDTF">2016-11-08T02:45:55Z</dcterms:created>
  <dcterms:modified xsi:type="dcterms:W3CDTF">2019-12-08T19:30:08Z</dcterms:modified>
</cp:coreProperties>
</file>