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D35EF-DEBA-493D-BBF2-2DABD1FCBF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D2787-E6BE-49CE-A550-34A502BDB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Clothing Digitization</a:t>
          </a:r>
        </a:p>
      </dgm:t>
    </dgm:pt>
    <dgm:pt modelId="{030EB85D-FDB5-4F32-AC6B-DFEC31453D80}" type="parTrans" cxnId="{44BEA2CF-ED4A-4F27-BB6E-5AC6FB523AD7}">
      <dgm:prSet/>
      <dgm:spPr/>
      <dgm:t>
        <a:bodyPr/>
        <a:lstStyle/>
        <a:p>
          <a:endParaRPr lang="en-US"/>
        </a:p>
      </dgm:t>
    </dgm:pt>
    <dgm:pt modelId="{807A51FA-49BB-4098-9605-4FD95B3C610B}" type="sibTrans" cxnId="{44BEA2CF-ED4A-4F27-BB6E-5AC6FB523AD7}">
      <dgm:prSet/>
      <dgm:spPr/>
      <dgm:t>
        <a:bodyPr/>
        <a:lstStyle/>
        <a:p>
          <a:endParaRPr lang="en-US"/>
        </a:p>
      </dgm:t>
    </dgm:pt>
    <dgm:pt modelId="{7AC6DF6C-0F06-4E15-9C19-8CFA841C6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Capture your wardrobe: Simply use your phone's camera to snap pictures of your clothes and the app will categorize them for you.</a:t>
          </a:r>
        </a:p>
      </dgm:t>
    </dgm:pt>
    <dgm:pt modelId="{FA267F64-B82D-4DA0-9D9A-86326982D95D}" type="parTrans" cxnId="{4FDA7503-5354-4468-B9BD-6960E384E041}">
      <dgm:prSet/>
      <dgm:spPr/>
      <dgm:t>
        <a:bodyPr/>
        <a:lstStyle/>
        <a:p>
          <a:endParaRPr lang="en-US"/>
        </a:p>
      </dgm:t>
    </dgm:pt>
    <dgm:pt modelId="{B787EFF8-9DAA-4909-A206-099267723770}" type="sibTrans" cxnId="{4FDA7503-5354-4468-B9BD-6960E384E041}">
      <dgm:prSet/>
      <dgm:spPr/>
      <dgm:t>
        <a:bodyPr/>
        <a:lstStyle/>
        <a:p>
          <a:endParaRPr lang="en-US"/>
        </a:p>
      </dgm:t>
    </dgm:pt>
    <dgm:pt modelId="{2E08ADD5-2AC3-4E39-AABC-805D820CC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Outfit Assembly</a:t>
          </a:r>
        </a:p>
      </dgm:t>
    </dgm:pt>
    <dgm:pt modelId="{9C5812A7-1674-4C12-AFEC-5FEB2CBA39F9}" type="parTrans" cxnId="{7D05FADD-3C21-42F5-B0E9-ED5D572BBE84}">
      <dgm:prSet/>
      <dgm:spPr/>
      <dgm:t>
        <a:bodyPr/>
        <a:lstStyle/>
        <a:p>
          <a:endParaRPr lang="en-US"/>
        </a:p>
      </dgm:t>
    </dgm:pt>
    <dgm:pt modelId="{3C60A205-D554-40F1-BD0D-349C4407D671}" type="sibTrans" cxnId="{7D05FADD-3C21-42F5-B0E9-ED5D572BBE84}">
      <dgm:prSet/>
      <dgm:spPr/>
      <dgm:t>
        <a:bodyPr/>
        <a:lstStyle/>
        <a:p>
          <a:endParaRPr lang="en-US"/>
        </a:p>
      </dgm:t>
    </dgm:pt>
    <dgm:pt modelId="{0982F7D8-7867-4F0C-ADE9-809456AA6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Style made easy: Mix and match pieces from your digital closet to create and save your favorite outfits for any occasion.</a:t>
          </a:r>
        </a:p>
      </dgm:t>
    </dgm:pt>
    <dgm:pt modelId="{5AF0A699-65E1-4974-AE49-8C4754812113}" type="parTrans" cxnId="{1F5A35F9-DAED-497C-8A82-72D20A1EAFAC}">
      <dgm:prSet/>
      <dgm:spPr/>
      <dgm:t>
        <a:bodyPr/>
        <a:lstStyle/>
        <a:p>
          <a:endParaRPr lang="en-US"/>
        </a:p>
      </dgm:t>
    </dgm:pt>
    <dgm:pt modelId="{48945FDA-27E4-4211-844F-3FA9AAD78C0D}" type="sibTrans" cxnId="{1F5A35F9-DAED-497C-8A82-72D20A1EAFAC}">
      <dgm:prSet/>
      <dgm:spPr/>
      <dgm:t>
        <a:bodyPr/>
        <a:lstStyle/>
        <a:p>
          <a:endParaRPr lang="en-US"/>
        </a:p>
      </dgm:t>
    </dgm:pt>
    <dgm:pt modelId="{75B77757-1A2B-466F-AB75-FB72D803D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Laundry and Clothing Care</a:t>
          </a:r>
        </a:p>
      </dgm:t>
    </dgm:pt>
    <dgm:pt modelId="{52E63A30-FFCF-4EE0-A348-0D5AF19DDBAA}" type="parTrans" cxnId="{8BB6892F-9BCE-4421-B41D-EB945A8AE5D5}">
      <dgm:prSet/>
      <dgm:spPr/>
      <dgm:t>
        <a:bodyPr/>
        <a:lstStyle/>
        <a:p>
          <a:endParaRPr lang="en-US"/>
        </a:p>
      </dgm:t>
    </dgm:pt>
    <dgm:pt modelId="{7FA63BD0-560B-407A-867A-E9333ECAABCD}" type="sibTrans" cxnId="{8BB6892F-9BCE-4421-B41D-EB945A8AE5D5}">
      <dgm:prSet/>
      <dgm:spPr/>
      <dgm:t>
        <a:bodyPr/>
        <a:lstStyle/>
        <a:p>
          <a:endParaRPr lang="en-US"/>
        </a:p>
      </dgm:t>
    </dgm:pt>
    <dgm:pt modelId="{69ED75A5-8841-44FE-9C40-339EA3F47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Care instructions decoded: Scan the tags on your clothes, and the app provides you with easy-to-follow washing and care instructions.</a:t>
          </a:r>
        </a:p>
      </dgm:t>
    </dgm:pt>
    <dgm:pt modelId="{8109C70C-680C-42A6-9809-4389004BEE37}" type="parTrans" cxnId="{ACE0AA76-FA96-4EB0-A753-B33F2B4D73C5}">
      <dgm:prSet/>
      <dgm:spPr/>
      <dgm:t>
        <a:bodyPr/>
        <a:lstStyle/>
        <a:p>
          <a:endParaRPr lang="en-US"/>
        </a:p>
      </dgm:t>
    </dgm:pt>
    <dgm:pt modelId="{DACC9C48-EF91-45D0-8EE4-430C4FBA5ACF}" type="sibTrans" cxnId="{ACE0AA76-FA96-4EB0-A753-B33F2B4D73C5}">
      <dgm:prSet/>
      <dgm:spPr/>
      <dgm:t>
        <a:bodyPr/>
        <a:lstStyle/>
        <a:p>
          <a:endParaRPr lang="en-US"/>
        </a:p>
      </dgm:t>
    </dgm:pt>
    <dgm:pt modelId="{E4A5818A-02FF-47F3-A66C-81DFDA8FD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Interaction</a:t>
          </a:r>
        </a:p>
      </dgm:t>
    </dgm:pt>
    <dgm:pt modelId="{6AC0DA18-55EB-40B4-94D1-7BB35D653E41}" type="parTrans" cxnId="{89A6ABCB-BDDF-4A74-9509-63DD6AC88BAD}">
      <dgm:prSet/>
      <dgm:spPr/>
      <dgm:t>
        <a:bodyPr/>
        <a:lstStyle/>
        <a:p>
          <a:endParaRPr lang="en-US"/>
        </a:p>
      </dgm:t>
    </dgm:pt>
    <dgm:pt modelId="{F62D19C7-68A2-44DD-960B-206F1D4E009C}" type="sibTrans" cxnId="{89A6ABCB-BDDF-4A74-9509-63DD6AC88BAD}">
      <dgm:prSet/>
      <dgm:spPr/>
      <dgm:t>
        <a:bodyPr/>
        <a:lstStyle/>
        <a:p>
          <a:endParaRPr lang="en-US"/>
        </a:p>
      </dgm:t>
    </dgm:pt>
    <dgm:pt modelId="{3731189B-0A00-44D1-8446-28A1422CD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 your style: Post your outfits on the app’s community, get feedback, engage with fashion-forward users, and gather likes and comments.</a:t>
          </a:r>
        </a:p>
      </dgm:t>
    </dgm:pt>
    <dgm:pt modelId="{CDF1CED4-33FC-4778-AEA8-2421FA1D9C8B}" type="parTrans" cxnId="{FE327F41-2432-44DE-90EA-454B1CC22E13}">
      <dgm:prSet/>
      <dgm:spPr/>
      <dgm:t>
        <a:bodyPr/>
        <a:lstStyle/>
        <a:p>
          <a:endParaRPr lang="en-US"/>
        </a:p>
      </dgm:t>
    </dgm:pt>
    <dgm:pt modelId="{5851F274-3595-492C-8731-E87C9EF14CCF}" type="sibTrans" cxnId="{FE327F41-2432-44DE-90EA-454B1CC22E13}">
      <dgm:prSet/>
      <dgm:spPr/>
      <dgm:t>
        <a:bodyPr/>
        <a:lstStyle/>
        <a:p>
          <a:endParaRPr lang="en-US"/>
        </a:p>
      </dgm:t>
    </dgm:pt>
    <dgm:pt modelId="{5197D58D-0C54-4C9F-9130-574BFEDD1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and Purchase</a:t>
          </a:r>
        </a:p>
      </dgm:t>
    </dgm:pt>
    <dgm:pt modelId="{25DB943C-C980-40F0-91B9-449C8565F096}" type="parTrans" cxnId="{42D34703-3D21-47FE-852E-15D3246E135B}">
      <dgm:prSet/>
      <dgm:spPr/>
      <dgm:t>
        <a:bodyPr/>
        <a:lstStyle/>
        <a:p>
          <a:endParaRPr lang="en-US"/>
        </a:p>
      </dgm:t>
    </dgm:pt>
    <dgm:pt modelId="{411D14BB-095E-4BD6-B635-C62AC683F062}" type="sibTrans" cxnId="{42D34703-3D21-47FE-852E-15D3246E135B}">
      <dgm:prSet/>
      <dgm:spPr/>
      <dgm:t>
        <a:bodyPr/>
        <a:lstStyle/>
        <a:p>
          <a:endParaRPr lang="en-US"/>
        </a:p>
      </dgm:t>
    </dgm:pt>
    <dgm:pt modelId="{383C28AF-49C0-4171-9413-59FA8CB52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and buy with a tap: See something you like? Use the app to search for items online and make purchases right from the comfort of your home.</a:t>
          </a:r>
        </a:p>
      </dgm:t>
    </dgm:pt>
    <dgm:pt modelId="{A923B2E5-843F-487A-A8A4-78B0D36A4482}" type="parTrans" cxnId="{B92D8834-E09A-4E8F-BBE5-45744FFF788A}">
      <dgm:prSet/>
      <dgm:spPr/>
      <dgm:t>
        <a:bodyPr/>
        <a:lstStyle/>
        <a:p>
          <a:endParaRPr lang="en-US"/>
        </a:p>
      </dgm:t>
    </dgm:pt>
    <dgm:pt modelId="{7C9AC297-89C0-4106-BCE3-F87BA5980A6D}" type="sibTrans" cxnId="{B92D8834-E09A-4E8F-BBE5-45744FFF788A}">
      <dgm:prSet/>
      <dgm:spPr/>
      <dgm:t>
        <a:bodyPr/>
        <a:lstStyle/>
        <a:p>
          <a:endParaRPr lang="en-US"/>
        </a:p>
      </dgm:t>
    </dgm:pt>
    <dgm:pt modelId="{957EE76C-34AD-4652-BCC3-9E2FFD5009BA}" type="pres">
      <dgm:prSet presAssocID="{2A7D35EF-DEBA-493D-BBF2-2DABD1FCBF44}" presName="root" presStyleCnt="0">
        <dgm:presLayoutVars>
          <dgm:dir/>
          <dgm:resizeHandles val="exact"/>
        </dgm:presLayoutVars>
      </dgm:prSet>
      <dgm:spPr/>
    </dgm:pt>
    <dgm:pt modelId="{A7F2EA26-B42E-497A-AC23-E3DEEC503401}" type="pres">
      <dgm:prSet presAssocID="{10FD2787-E6BE-49CE-A550-34A502BDB56A}" presName="compNode" presStyleCnt="0"/>
      <dgm:spPr/>
    </dgm:pt>
    <dgm:pt modelId="{76CFF449-BC88-458C-8FB8-431641AF66D0}" type="pres">
      <dgm:prSet presAssocID="{10FD2787-E6BE-49CE-A550-34A502BDB56A}" presName="bgRect" presStyleLbl="bgShp" presStyleIdx="0" presStyleCnt="5"/>
      <dgm:spPr/>
    </dgm:pt>
    <dgm:pt modelId="{3C33CC2C-818A-47D8-8726-604EF12CF9AA}" type="pres">
      <dgm:prSet presAssocID="{10FD2787-E6BE-49CE-A550-34A502BDB5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95125074-79A5-4DE5-9F73-23CBB98DE314}" type="pres">
      <dgm:prSet presAssocID="{10FD2787-E6BE-49CE-A550-34A502BDB56A}" presName="spaceRect" presStyleCnt="0"/>
      <dgm:spPr/>
    </dgm:pt>
    <dgm:pt modelId="{9F42739A-C966-4BAC-B047-1FAFAF216078}" type="pres">
      <dgm:prSet presAssocID="{10FD2787-E6BE-49CE-A550-34A502BDB56A}" presName="parTx" presStyleLbl="revTx" presStyleIdx="0" presStyleCnt="10">
        <dgm:presLayoutVars>
          <dgm:chMax val="0"/>
          <dgm:chPref val="0"/>
        </dgm:presLayoutVars>
      </dgm:prSet>
      <dgm:spPr/>
    </dgm:pt>
    <dgm:pt modelId="{5297CC8D-824B-4AF7-82AA-70F9C1D6F46B}" type="pres">
      <dgm:prSet presAssocID="{10FD2787-E6BE-49CE-A550-34A502BDB56A}" presName="desTx" presStyleLbl="revTx" presStyleIdx="1" presStyleCnt="10" custScaleX="114795">
        <dgm:presLayoutVars/>
      </dgm:prSet>
      <dgm:spPr/>
    </dgm:pt>
    <dgm:pt modelId="{57A84E66-FBBB-4A6A-BA45-3CACA8142E32}" type="pres">
      <dgm:prSet presAssocID="{807A51FA-49BB-4098-9605-4FD95B3C610B}" presName="sibTrans" presStyleCnt="0"/>
      <dgm:spPr/>
    </dgm:pt>
    <dgm:pt modelId="{E855F394-E8AE-43F1-BD24-2B8F45A50A8E}" type="pres">
      <dgm:prSet presAssocID="{2E08ADD5-2AC3-4E39-AABC-805D820CC2B7}" presName="compNode" presStyleCnt="0"/>
      <dgm:spPr/>
    </dgm:pt>
    <dgm:pt modelId="{D240C617-FF87-495F-964D-9D7C808A46AD}" type="pres">
      <dgm:prSet presAssocID="{2E08ADD5-2AC3-4E39-AABC-805D820CC2B7}" presName="bgRect" presStyleLbl="bgShp" presStyleIdx="1" presStyleCnt="5"/>
      <dgm:spPr/>
    </dgm:pt>
    <dgm:pt modelId="{F3A58777-3C18-461A-ABA6-E7A1E30F280F}" type="pres">
      <dgm:prSet presAssocID="{2E08ADD5-2AC3-4E39-AABC-805D820CC2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14AE4215-8BA0-4E16-A58F-F4F22933E440}" type="pres">
      <dgm:prSet presAssocID="{2E08ADD5-2AC3-4E39-AABC-805D820CC2B7}" presName="spaceRect" presStyleCnt="0"/>
      <dgm:spPr/>
    </dgm:pt>
    <dgm:pt modelId="{ADD9775C-CB85-4316-8391-C13DB69678AA}" type="pres">
      <dgm:prSet presAssocID="{2E08ADD5-2AC3-4E39-AABC-805D820CC2B7}" presName="parTx" presStyleLbl="revTx" presStyleIdx="2" presStyleCnt="10">
        <dgm:presLayoutVars>
          <dgm:chMax val="0"/>
          <dgm:chPref val="0"/>
        </dgm:presLayoutVars>
      </dgm:prSet>
      <dgm:spPr/>
    </dgm:pt>
    <dgm:pt modelId="{B978BA8C-CFB1-4BD4-A304-BF2A64E662B3}" type="pres">
      <dgm:prSet presAssocID="{2E08ADD5-2AC3-4E39-AABC-805D820CC2B7}" presName="desTx" presStyleLbl="revTx" presStyleIdx="3" presStyleCnt="10" custScaleX="105857">
        <dgm:presLayoutVars/>
      </dgm:prSet>
      <dgm:spPr/>
    </dgm:pt>
    <dgm:pt modelId="{5BDCEA5B-C537-4539-8D0F-7754C86C6A57}" type="pres">
      <dgm:prSet presAssocID="{3C60A205-D554-40F1-BD0D-349C4407D671}" presName="sibTrans" presStyleCnt="0"/>
      <dgm:spPr/>
    </dgm:pt>
    <dgm:pt modelId="{81F92558-6C8B-4A86-B4AA-9E983D6EF227}" type="pres">
      <dgm:prSet presAssocID="{75B77757-1A2B-466F-AB75-FB72D803DEB0}" presName="compNode" presStyleCnt="0"/>
      <dgm:spPr/>
    </dgm:pt>
    <dgm:pt modelId="{314E99A3-6A1D-43B4-90BA-22D9FEEEAC84}" type="pres">
      <dgm:prSet presAssocID="{75B77757-1A2B-466F-AB75-FB72D803DEB0}" presName="bgRect" presStyleLbl="bgShp" presStyleIdx="2" presStyleCnt="5"/>
      <dgm:spPr/>
    </dgm:pt>
    <dgm:pt modelId="{5B600433-A2C0-4E49-8503-4E194FB2E145}" type="pres">
      <dgm:prSet presAssocID="{75B77757-1A2B-466F-AB75-FB72D803DE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8F2A3703-2179-4551-A552-0A39FB6DF73F}" type="pres">
      <dgm:prSet presAssocID="{75B77757-1A2B-466F-AB75-FB72D803DEB0}" presName="spaceRect" presStyleCnt="0"/>
      <dgm:spPr/>
    </dgm:pt>
    <dgm:pt modelId="{DA77E3BA-254D-479C-AC88-F4B2A4E2D419}" type="pres">
      <dgm:prSet presAssocID="{75B77757-1A2B-466F-AB75-FB72D803DEB0}" presName="parTx" presStyleLbl="revTx" presStyleIdx="4" presStyleCnt="10" custScaleX="111794">
        <dgm:presLayoutVars>
          <dgm:chMax val="0"/>
          <dgm:chPref val="0"/>
        </dgm:presLayoutVars>
      </dgm:prSet>
      <dgm:spPr/>
    </dgm:pt>
    <dgm:pt modelId="{ED0B6725-DC05-4A6B-8AB0-D3E02A92B730}" type="pres">
      <dgm:prSet presAssocID="{75B77757-1A2B-466F-AB75-FB72D803DEB0}" presName="desTx" presStyleLbl="revTx" presStyleIdx="5" presStyleCnt="10" custScaleX="109526">
        <dgm:presLayoutVars/>
      </dgm:prSet>
      <dgm:spPr/>
    </dgm:pt>
    <dgm:pt modelId="{DACB954C-FE87-4E23-AEAE-645DA35D8412}" type="pres">
      <dgm:prSet presAssocID="{7FA63BD0-560B-407A-867A-E9333ECAABCD}" presName="sibTrans" presStyleCnt="0"/>
      <dgm:spPr/>
    </dgm:pt>
    <dgm:pt modelId="{03C36A58-D1C3-4AAA-85AB-239011DCE250}" type="pres">
      <dgm:prSet presAssocID="{E4A5818A-02FF-47F3-A66C-81DFDA8FD38F}" presName="compNode" presStyleCnt="0"/>
      <dgm:spPr/>
    </dgm:pt>
    <dgm:pt modelId="{71E134DF-9330-4A54-A90B-7090AB11915D}" type="pres">
      <dgm:prSet presAssocID="{E4A5818A-02FF-47F3-A66C-81DFDA8FD38F}" presName="bgRect" presStyleLbl="bgShp" presStyleIdx="3" presStyleCnt="5"/>
      <dgm:spPr/>
    </dgm:pt>
    <dgm:pt modelId="{81A8D535-321E-4066-98EE-9B17F67773CD}" type="pres">
      <dgm:prSet presAssocID="{E4A5818A-02FF-47F3-A66C-81DFDA8FD3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60805635-662B-4191-801F-AE0B6C354209}" type="pres">
      <dgm:prSet presAssocID="{E4A5818A-02FF-47F3-A66C-81DFDA8FD38F}" presName="spaceRect" presStyleCnt="0"/>
      <dgm:spPr/>
    </dgm:pt>
    <dgm:pt modelId="{3424316D-C3AD-4B5D-BAA8-C40A901494FB}" type="pres">
      <dgm:prSet presAssocID="{E4A5818A-02FF-47F3-A66C-81DFDA8FD38F}" presName="parTx" presStyleLbl="revTx" presStyleIdx="6" presStyleCnt="10">
        <dgm:presLayoutVars>
          <dgm:chMax val="0"/>
          <dgm:chPref val="0"/>
        </dgm:presLayoutVars>
      </dgm:prSet>
      <dgm:spPr/>
    </dgm:pt>
    <dgm:pt modelId="{B48D92B0-5AA7-4787-B5BB-EA69A910BD5F}" type="pres">
      <dgm:prSet presAssocID="{E4A5818A-02FF-47F3-A66C-81DFDA8FD38F}" presName="desTx" presStyleLbl="revTx" presStyleIdx="7" presStyleCnt="10" custScaleX="114669">
        <dgm:presLayoutVars/>
      </dgm:prSet>
      <dgm:spPr/>
    </dgm:pt>
    <dgm:pt modelId="{0737828E-C4E5-4A19-8E3A-5FE6A0A1D199}" type="pres">
      <dgm:prSet presAssocID="{F62D19C7-68A2-44DD-960B-206F1D4E009C}" presName="sibTrans" presStyleCnt="0"/>
      <dgm:spPr/>
    </dgm:pt>
    <dgm:pt modelId="{915CADDE-BCE9-4E32-AD8A-B55C9AC87C95}" type="pres">
      <dgm:prSet presAssocID="{5197D58D-0C54-4C9F-9130-574BFEDD1F4A}" presName="compNode" presStyleCnt="0"/>
      <dgm:spPr/>
    </dgm:pt>
    <dgm:pt modelId="{873CD2CA-B6A8-432B-A1B3-D3E5AE6855A4}" type="pres">
      <dgm:prSet presAssocID="{5197D58D-0C54-4C9F-9130-574BFEDD1F4A}" presName="bgRect" presStyleLbl="bgShp" presStyleIdx="4" presStyleCnt="5"/>
      <dgm:spPr/>
    </dgm:pt>
    <dgm:pt modelId="{D8B27F3E-0141-4498-B764-AB741D433705}" type="pres">
      <dgm:prSet presAssocID="{5197D58D-0C54-4C9F-9130-574BFEDD1F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30BB76B-B3E7-4DED-B6E7-72F789A3384E}" type="pres">
      <dgm:prSet presAssocID="{5197D58D-0C54-4C9F-9130-574BFEDD1F4A}" presName="spaceRect" presStyleCnt="0"/>
      <dgm:spPr/>
    </dgm:pt>
    <dgm:pt modelId="{6FAB27DC-CA97-4B28-8A93-37EAFDDB209A}" type="pres">
      <dgm:prSet presAssocID="{5197D58D-0C54-4C9F-9130-574BFEDD1F4A}" presName="parTx" presStyleLbl="revTx" presStyleIdx="8" presStyleCnt="10">
        <dgm:presLayoutVars>
          <dgm:chMax val="0"/>
          <dgm:chPref val="0"/>
        </dgm:presLayoutVars>
      </dgm:prSet>
      <dgm:spPr/>
    </dgm:pt>
    <dgm:pt modelId="{F833523E-964A-4E2B-AFC4-BB6DBF96B671}" type="pres">
      <dgm:prSet presAssocID="{5197D58D-0C54-4C9F-9130-574BFEDD1F4A}" presName="desTx" presStyleLbl="revTx" presStyleIdx="9" presStyleCnt="10" custScaleX="117887">
        <dgm:presLayoutVars/>
      </dgm:prSet>
      <dgm:spPr/>
    </dgm:pt>
  </dgm:ptLst>
  <dgm:cxnLst>
    <dgm:cxn modelId="{42D34703-3D21-47FE-852E-15D3246E135B}" srcId="{2A7D35EF-DEBA-493D-BBF2-2DABD1FCBF44}" destId="{5197D58D-0C54-4C9F-9130-574BFEDD1F4A}" srcOrd="4" destOrd="0" parTransId="{25DB943C-C980-40F0-91B9-449C8565F096}" sibTransId="{411D14BB-095E-4BD6-B635-C62AC683F062}"/>
    <dgm:cxn modelId="{4FDA7503-5354-4468-B9BD-6960E384E041}" srcId="{10FD2787-E6BE-49CE-A550-34A502BDB56A}" destId="{7AC6DF6C-0F06-4E15-9C19-8CFA841C6212}" srcOrd="0" destOrd="0" parTransId="{FA267F64-B82D-4DA0-9D9A-86326982D95D}" sibTransId="{B787EFF8-9DAA-4909-A206-099267723770}"/>
    <dgm:cxn modelId="{C5BAF00F-720E-49DC-BC7B-90D4EFBCF608}" type="presOf" srcId="{75B77757-1A2B-466F-AB75-FB72D803DEB0}" destId="{DA77E3BA-254D-479C-AC88-F4B2A4E2D419}" srcOrd="0" destOrd="0" presId="urn:microsoft.com/office/officeart/2018/2/layout/IconVerticalSolidList"/>
    <dgm:cxn modelId="{BD0FE415-63DB-4385-8BD5-D7985246D3DD}" type="presOf" srcId="{0982F7D8-7867-4F0C-ADE9-809456AA6F3D}" destId="{B978BA8C-CFB1-4BD4-A304-BF2A64E662B3}" srcOrd="0" destOrd="0" presId="urn:microsoft.com/office/officeart/2018/2/layout/IconVerticalSolidList"/>
    <dgm:cxn modelId="{0B11642D-A694-478E-A4A0-ED449B5D3C1D}" type="presOf" srcId="{2E08ADD5-2AC3-4E39-AABC-805D820CC2B7}" destId="{ADD9775C-CB85-4316-8391-C13DB69678AA}" srcOrd="0" destOrd="0" presId="urn:microsoft.com/office/officeart/2018/2/layout/IconVerticalSolidList"/>
    <dgm:cxn modelId="{8BB6892F-9BCE-4421-B41D-EB945A8AE5D5}" srcId="{2A7D35EF-DEBA-493D-BBF2-2DABD1FCBF44}" destId="{75B77757-1A2B-466F-AB75-FB72D803DEB0}" srcOrd="2" destOrd="0" parTransId="{52E63A30-FFCF-4EE0-A348-0D5AF19DDBAA}" sibTransId="{7FA63BD0-560B-407A-867A-E9333ECAABCD}"/>
    <dgm:cxn modelId="{EECE3230-7E16-459E-A456-B6699268DFA8}" type="presOf" srcId="{383C28AF-49C0-4171-9413-59FA8CB52900}" destId="{F833523E-964A-4E2B-AFC4-BB6DBF96B671}" srcOrd="0" destOrd="0" presId="urn:microsoft.com/office/officeart/2018/2/layout/IconVerticalSolidList"/>
    <dgm:cxn modelId="{B92D8834-E09A-4E8F-BBE5-45744FFF788A}" srcId="{5197D58D-0C54-4C9F-9130-574BFEDD1F4A}" destId="{383C28AF-49C0-4171-9413-59FA8CB52900}" srcOrd="0" destOrd="0" parTransId="{A923B2E5-843F-487A-A8A4-78B0D36A4482}" sibTransId="{7C9AC297-89C0-4106-BCE3-F87BA5980A6D}"/>
    <dgm:cxn modelId="{66B15E40-3247-4E1A-A8C4-5A57BDB6075B}" type="presOf" srcId="{10FD2787-E6BE-49CE-A550-34A502BDB56A}" destId="{9F42739A-C966-4BAC-B047-1FAFAF216078}" srcOrd="0" destOrd="0" presId="urn:microsoft.com/office/officeart/2018/2/layout/IconVerticalSolidList"/>
    <dgm:cxn modelId="{FE327F41-2432-44DE-90EA-454B1CC22E13}" srcId="{E4A5818A-02FF-47F3-A66C-81DFDA8FD38F}" destId="{3731189B-0A00-44D1-8446-28A1422CD164}" srcOrd="0" destOrd="0" parTransId="{CDF1CED4-33FC-4778-AEA8-2421FA1D9C8B}" sibTransId="{5851F274-3595-492C-8731-E87C9EF14CCF}"/>
    <dgm:cxn modelId="{CC30B944-8E5B-4F83-9B4F-44F68080C35C}" type="presOf" srcId="{3731189B-0A00-44D1-8446-28A1422CD164}" destId="{B48D92B0-5AA7-4787-B5BB-EA69A910BD5F}" srcOrd="0" destOrd="0" presId="urn:microsoft.com/office/officeart/2018/2/layout/IconVerticalSolidList"/>
    <dgm:cxn modelId="{ACE0AA76-FA96-4EB0-A753-B33F2B4D73C5}" srcId="{75B77757-1A2B-466F-AB75-FB72D803DEB0}" destId="{69ED75A5-8841-44FE-9C40-339EA3F47C6B}" srcOrd="0" destOrd="0" parTransId="{8109C70C-680C-42A6-9809-4389004BEE37}" sibTransId="{DACC9C48-EF91-45D0-8EE4-430C4FBA5ACF}"/>
    <dgm:cxn modelId="{DAF4DE7E-93F5-4953-B5BA-E81DC68089AC}" type="presOf" srcId="{2A7D35EF-DEBA-493D-BBF2-2DABD1FCBF44}" destId="{957EE76C-34AD-4652-BCC3-9E2FFD5009BA}" srcOrd="0" destOrd="0" presId="urn:microsoft.com/office/officeart/2018/2/layout/IconVerticalSolidList"/>
    <dgm:cxn modelId="{9E93C091-7C19-47AB-991E-D3E67CEFC7E4}" type="presOf" srcId="{69ED75A5-8841-44FE-9C40-339EA3F47C6B}" destId="{ED0B6725-DC05-4A6B-8AB0-D3E02A92B730}" srcOrd="0" destOrd="0" presId="urn:microsoft.com/office/officeart/2018/2/layout/IconVerticalSolidList"/>
    <dgm:cxn modelId="{A34ABEA5-0C1D-4311-A8B7-60F061AE2779}" type="presOf" srcId="{5197D58D-0C54-4C9F-9130-574BFEDD1F4A}" destId="{6FAB27DC-CA97-4B28-8A93-37EAFDDB209A}" srcOrd="0" destOrd="0" presId="urn:microsoft.com/office/officeart/2018/2/layout/IconVerticalSolidList"/>
    <dgm:cxn modelId="{33F482C6-1705-4E80-9F57-79585C518990}" type="presOf" srcId="{7AC6DF6C-0F06-4E15-9C19-8CFA841C6212}" destId="{5297CC8D-824B-4AF7-82AA-70F9C1D6F46B}" srcOrd="0" destOrd="0" presId="urn:microsoft.com/office/officeart/2018/2/layout/IconVerticalSolidList"/>
    <dgm:cxn modelId="{89A6ABCB-BDDF-4A74-9509-63DD6AC88BAD}" srcId="{2A7D35EF-DEBA-493D-BBF2-2DABD1FCBF44}" destId="{E4A5818A-02FF-47F3-A66C-81DFDA8FD38F}" srcOrd="3" destOrd="0" parTransId="{6AC0DA18-55EB-40B4-94D1-7BB35D653E41}" sibTransId="{F62D19C7-68A2-44DD-960B-206F1D4E009C}"/>
    <dgm:cxn modelId="{44BEA2CF-ED4A-4F27-BB6E-5AC6FB523AD7}" srcId="{2A7D35EF-DEBA-493D-BBF2-2DABD1FCBF44}" destId="{10FD2787-E6BE-49CE-A550-34A502BDB56A}" srcOrd="0" destOrd="0" parTransId="{030EB85D-FDB5-4F32-AC6B-DFEC31453D80}" sibTransId="{807A51FA-49BB-4098-9605-4FD95B3C610B}"/>
    <dgm:cxn modelId="{76D13CDD-A39E-4C35-B54C-8068976A4DF2}" type="presOf" srcId="{E4A5818A-02FF-47F3-A66C-81DFDA8FD38F}" destId="{3424316D-C3AD-4B5D-BAA8-C40A901494FB}" srcOrd="0" destOrd="0" presId="urn:microsoft.com/office/officeart/2018/2/layout/IconVerticalSolidList"/>
    <dgm:cxn modelId="{7D05FADD-3C21-42F5-B0E9-ED5D572BBE84}" srcId="{2A7D35EF-DEBA-493D-BBF2-2DABD1FCBF44}" destId="{2E08ADD5-2AC3-4E39-AABC-805D820CC2B7}" srcOrd="1" destOrd="0" parTransId="{9C5812A7-1674-4C12-AFEC-5FEB2CBA39F9}" sibTransId="{3C60A205-D554-40F1-BD0D-349C4407D671}"/>
    <dgm:cxn modelId="{1F5A35F9-DAED-497C-8A82-72D20A1EAFAC}" srcId="{2E08ADD5-2AC3-4E39-AABC-805D820CC2B7}" destId="{0982F7D8-7867-4F0C-ADE9-809456AA6F3D}" srcOrd="0" destOrd="0" parTransId="{5AF0A699-65E1-4974-AE49-8C4754812113}" sibTransId="{48945FDA-27E4-4211-844F-3FA9AAD78C0D}"/>
    <dgm:cxn modelId="{2577ECEF-8556-4326-8411-CC18880DE288}" type="presParOf" srcId="{957EE76C-34AD-4652-BCC3-9E2FFD5009BA}" destId="{A7F2EA26-B42E-497A-AC23-E3DEEC503401}" srcOrd="0" destOrd="0" presId="urn:microsoft.com/office/officeart/2018/2/layout/IconVerticalSolidList"/>
    <dgm:cxn modelId="{D79BEEBC-95F8-48EC-80EF-187E1DF3A068}" type="presParOf" srcId="{A7F2EA26-B42E-497A-AC23-E3DEEC503401}" destId="{76CFF449-BC88-458C-8FB8-431641AF66D0}" srcOrd="0" destOrd="0" presId="urn:microsoft.com/office/officeart/2018/2/layout/IconVerticalSolidList"/>
    <dgm:cxn modelId="{9403BB90-650F-461B-910F-6C6CE67EBF17}" type="presParOf" srcId="{A7F2EA26-B42E-497A-AC23-E3DEEC503401}" destId="{3C33CC2C-818A-47D8-8726-604EF12CF9AA}" srcOrd="1" destOrd="0" presId="urn:microsoft.com/office/officeart/2018/2/layout/IconVerticalSolidList"/>
    <dgm:cxn modelId="{4BD40972-BA5D-43F6-A9A1-234D5FFED861}" type="presParOf" srcId="{A7F2EA26-B42E-497A-AC23-E3DEEC503401}" destId="{95125074-79A5-4DE5-9F73-23CBB98DE314}" srcOrd="2" destOrd="0" presId="urn:microsoft.com/office/officeart/2018/2/layout/IconVerticalSolidList"/>
    <dgm:cxn modelId="{3509C42C-9F02-4213-A43E-136CDFC9FF36}" type="presParOf" srcId="{A7F2EA26-B42E-497A-AC23-E3DEEC503401}" destId="{9F42739A-C966-4BAC-B047-1FAFAF216078}" srcOrd="3" destOrd="0" presId="urn:microsoft.com/office/officeart/2018/2/layout/IconVerticalSolidList"/>
    <dgm:cxn modelId="{DC8BA730-50EB-41EA-971F-E4398ED1322A}" type="presParOf" srcId="{A7F2EA26-B42E-497A-AC23-E3DEEC503401}" destId="{5297CC8D-824B-4AF7-82AA-70F9C1D6F46B}" srcOrd="4" destOrd="0" presId="urn:microsoft.com/office/officeart/2018/2/layout/IconVerticalSolidList"/>
    <dgm:cxn modelId="{9176B6D1-84DF-4426-BECE-44B643FEA0D5}" type="presParOf" srcId="{957EE76C-34AD-4652-BCC3-9E2FFD5009BA}" destId="{57A84E66-FBBB-4A6A-BA45-3CACA8142E32}" srcOrd="1" destOrd="0" presId="urn:microsoft.com/office/officeart/2018/2/layout/IconVerticalSolidList"/>
    <dgm:cxn modelId="{7C362E65-2451-4B25-9E0A-7117250CD8B8}" type="presParOf" srcId="{957EE76C-34AD-4652-BCC3-9E2FFD5009BA}" destId="{E855F394-E8AE-43F1-BD24-2B8F45A50A8E}" srcOrd="2" destOrd="0" presId="urn:microsoft.com/office/officeart/2018/2/layout/IconVerticalSolidList"/>
    <dgm:cxn modelId="{E08F7F00-E359-453D-90A1-CC082EFB37A9}" type="presParOf" srcId="{E855F394-E8AE-43F1-BD24-2B8F45A50A8E}" destId="{D240C617-FF87-495F-964D-9D7C808A46AD}" srcOrd="0" destOrd="0" presId="urn:microsoft.com/office/officeart/2018/2/layout/IconVerticalSolidList"/>
    <dgm:cxn modelId="{D0816000-2F95-41B5-A450-769DD65B9EDC}" type="presParOf" srcId="{E855F394-E8AE-43F1-BD24-2B8F45A50A8E}" destId="{F3A58777-3C18-461A-ABA6-E7A1E30F280F}" srcOrd="1" destOrd="0" presId="urn:microsoft.com/office/officeart/2018/2/layout/IconVerticalSolidList"/>
    <dgm:cxn modelId="{45180607-796F-4DDC-B063-5F4617BF970C}" type="presParOf" srcId="{E855F394-E8AE-43F1-BD24-2B8F45A50A8E}" destId="{14AE4215-8BA0-4E16-A58F-F4F22933E440}" srcOrd="2" destOrd="0" presId="urn:microsoft.com/office/officeart/2018/2/layout/IconVerticalSolidList"/>
    <dgm:cxn modelId="{FF14A4C3-5E3B-48B7-9BCB-3A65B79856D6}" type="presParOf" srcId="{E855F394-E8AE-43F1-BD24-2B8F45A50A8E}" destId="{ADD9775C-CB85-4316-8391-C13DB69678AA}" srcOrd="3" destOrd="0" presId="urn:microsoft.com/office/officeart/2018/2/layout/IconVerticalSolidList"/>
    <dgm:cxn modelId="{F725B246-9911-460E-9503-3231A98EB56C}" type="presParOf" srcId="{E855F394-E8AE-43F1-BD24-2B8F45A50A8E}" destId="{B978BA8C-CFB1-4BD4-A304-BF2A64E662B3}" srcOrd="4" destOrd="0" presId="urn:microsoft.com/office/officeart/2018/2/layout/IconVerticalSolidList"/>
    <dgm:cxn modelId="{F4E5D043-1021-48E3-80CC-DB0AC975679F}" type="presParOf" srcId="{957EE76C-34AD-4652-BCC3-9E2FFD5009BA}" destId="{5BDCEA5B-C537-4539-8D0F-7754C86C6A57}" srcOrd="3" destOrd="0" presId="urn:microsoft.com/office/officeart/2018/2/layout/IconVerticalSolidList"/>
    <dgm:cxn modelId="{03B17A84-4C24-4C04-8714-EFFACCD9FA3A}" type="presParOf" srcId="{957EE76C-34AD-4652-BCC3-9E2FFD5009BA}" destId="{81F92558-6C8B-4A86-B4AA-9E983D6EF227}" srcOrd="4" destOrd="0" presId="urn:microsoft.com/office/officeart/2018/2/layout/IconVerticalSolidList"/>
    <dgm:cxn modelId="{8B7B51A3-6037-4BCE-A00C-0B94C1C2647C}" type="presParOf" srcId="{81F92558-6C8B-4A86-B4AA-9E983D6EF227}" destId="{314E99A3-6A1D-43B4-90BA-22D9FEEEAC84}" srcOrd="0" destOrd="0" presId="urn:microsoft.com/office/officeart/2018/2/layout/IconVerticalSolidList"/>
    <dgm:cxn modelId="{2F54ADAD-24C3-4E38-AE2B-F4B3C91CF2B7}" type="presParOf" srcId="{81F92558-6C8B-4A86-B4AA-9E983D6EF227}" destId="{5B600433-A2C0-4E49-8503-4E194FB2E145}" srcOrd="1" destOrd="0" presId="urn:microsoft.com/office/officeart/2018/2/layout/IconVerticalSolidList"/>
    <dgm:cxn modelId="{04B325DB-D765-4A31-86EA-9825B1E41886}" type="presParOf" srcId="{81F92558-6C8B-4A86-B4AA-9E983D6EF227}" destId="{8F2A3703-2179-4551-A552-0A39FB6DF73F}" srcOrd="2" destOrd="0" presId="urn:microsoft.com/office/officeart/2018/2/layout/IconVerticalSolidList"/>
    <dgm:cxn modelId="{3FBC84B8-160E-465D-B1FA-FF353B5A178B}" type="presParOf" srcId="{81F92558-6C8B-4A86-B4AA-9E983D6EF227}" destId="{DA77E3BA-254D-479C-AC88-F4B2A4E2D419}" srcOrd="3" destOrd="0" presId="urn:microsoft.com/office/officeart/2018/2/layout/IconVerticalSolidList"/>
    <dgm:cxn modelId="{635FC4A1-E1BF-4EC1-ACDC-B67EBED5BD4C}" type="presParOf" srcId="{81F92558-6C8B-4A86-B4AA-9E983D6EF227}" destId="{ED0B6725-DC05-4A6B-8AB0-D3E02A92B730}" srcOrd="4" destOrd="0" presId="urn:microsoft.com/office/officeart/2018/2/layout/IconVerticalSolidList"/>
    <dgm:cxn modelId="{6F6328A7-41C5-4028-90C9-9B829C6458AB}" type="presParOf" srcId="{957EE76C-34AD-4652-BCC3-9E2FFD5009BA}" destId="{DACB954C-FE87-4E23-AEAE-645DA35D8412}" srcOrd="5" destOrd="0" presId="urn:microsoft.com/office/officeart/2018/2/layout/IconVerticalSolidList"/>
    <dgm:cxn modelId="{19EBB9AE-7762-48C7-9910-E4A00C75D6E9}" type="presParOf" srcId="{957EE76C-34AD-4652-BCC3-9E2FFD5009BA}" destId="{03C36A58-D1C3-4AAA-85AB-239011DCE250}" srcOrd="6" destOrd="0" presId="urn:microsoft.com/office/officeart/2018/2/layout/IconVerticalSolidList"/>
    <dgm:cxn modelId="{6D37775C-9C46-44F5-AF34-A12485375EA7}" type="presParOf" srcId="{03C36A58-D1C3-4AAA-85AB-239011DCE250}" destId="{71E134DF-9330-4A54-A90B-7090AB11915D}" srcOrd="0" destOrd="0" presId="urn:microsoft.com/office/officeart/2018/2/layout/IconVerticalSolidList"/>
    <dgm:cxn modelId="{FC1AFC25-9B46-499B-B2EE-576ADFDA0BBC}" type="presParOf" srcId="{03C36A58-D1C3-4AAA-85AB-239011DCE250}" destId="{81A8D535-321E-4066-98EE-9B17F67773CD}" srcOrd="1" destOrd="0" presId="urn:microsoft.com/office/officeart/2018/2/layout/IconVerticalSolidList"/>
    <dgm:cxn modelId="{40135672-798E-4E0B-8D42-0261EDBEDCB9}" type="presParOf" srcId="{03C36A58-D1C3-4AAA-85AB-239011DCE250}" destId="{60805635-662B-4191-801F-AE0B6C354209}" srcOrd="2" destOrd="0" presId="urn:microsoft.com/office/officeart/2018/2/layout/IconVerticalSolidList"/>
    <dgm:cxn modelId="{981DF533-A9DB-4D27-ACE3-F40BFB12D35D}" type="presParOf" srcId="{03C36A58-D1C3-4AAA-85AB-239011DCE250}" destId="{3424316D-C3AD-4B5D-BAA8-C40A901494FB}" srcOrd="3" destOrd="0" presId="urn:microsoft.com/office/officeart/2018/2/layout/IconVerticalSolidList"/>
    <dgm:cxn modelId="{440989F4-5C4B-4559-91FB-577039E9ED55}" type="presParOf" srcId="{03C36A58-D1C3-4AAA-85AB-239011DCE250}" destId="{B48D92B0-5AA7-4787-B5BB-EA69A910BD5F}" srcOrd="4" destOrd="0" presId="urn:microsoft.com/office/officeart/2018/2/layout/IconVerticalSolidList"/>
    <dgm:cxn modelId="{6B38A1A3-F400-4794-BA97-D1E058836BBF}" type="presParOf" srcId="{957EE76C-34AD-4652-BCC3-9E2FFD5009BA}" destId="{0737828E-C4E5-4A19-8E3A-5FE6A0A1D199}" srcOrd="7" destOrd="0" presId="urn:microsoft.com/office/officeart/2018/2/layout/IconVerticalSolidList"/>
    <dgm:cxn modelId="{73461804-32A0-4282-AC51-238A7FBDFA7A}" type="presParOf" srcId="{957EE76C-34AD-4652-BCC3-9E2FFD5009BA}" destId="{915CADDE-BCE9-4E32-AD8A-B55C9AC87C95}" srcOrd="8" destOrd="0" presId="urn:microsoft.com/office/officeart/2018/2/layout/IconVerticalSolidList"/>
    <dgm:cxn modelId="{9D21EDF6-33F9-4C32-839D-A96D7C596750}" type="presParOf" srcId="{915CADDE-BCE9-4E32-AD8A-B55C9AC87C95}" destId="{873CD2CA-B6A8-432B-A1B3-D3E5AE6855A4}" srcOrd="0" destOrd="0" presId="urn:microsoft.com/office/officeart/2018/2/layout/IconVerticalSolidList"/>
    <dgm:cxn modelId="{1A97D447-4F36-4DC2-A36B-7FF9EBDD4250}" type="presParOf" srcId="{915CADDE-BCE9-4E32-AD8A-B55C9AC87C95}" destId="{D8B27F3E-0141-4498-B764-AB741D433705}" srcOrd="1" destOrd="0" presId="urn:microsoft.com/office/officeart/2018/2/layout/IconVerticalSolidList"/>
    <dgm:cxn modelId="{5732DD3E-FA60-41F5-85B6-62C0F2BC0B39}" type="presParOf" srcId="{915CADDE-BCE9-4E32-AD8A-B55C9AC87C95}" destId="{E30BB76B-B3E7-4DED-B6E7-72F789A3384E}" srcOrd="2" destOrd="0" presId="urn:microsoft.com/office/officeart/2018/2/layout/IconVerticalSolidList"/>
    <dgm:cxn modelId="{0F4AE0C9-9A7F-4611-B969-3D39346FAEA7}" type="presParOf" srcId="{915CADDE-BCE9-4E32-AD8A-B55C9AC87C95}" destId="{6FAB27DC-CA97-4B28-8A93-37EAFDDB209A}" srcOrd="3" destOrd="0" presId="urn:microsoft.com/office/officeart/2018/2/layout/IconVerticalSolidList"/>
    <dgm:cxn modelId="{382E8920-8F85-4EED-93AA-B55D769CC441}" type="presParOf" srcId="{915CADDE-BCE9-4E32-AD8A-B55C9AC87C95}" destId="{F833523E-964A-4E2B-AFC4-BB6DBF96B6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FF449-BC88-458C-8FB8-431641AF66D0}">
      <dsp:nvSpPr>
        <dsp:cNvPr id="0" name=""/>
        <dsp:cNvSpPr/>
      </dsp:nvSpPr>
      <dsp:spPr>
        <a:xfrm>
          <a:off x="-98652" y="10963"/>
          <a:ext cx="5755341" cy="811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3CC2C-818A-47D8-8726-604EF12CF9AA}">
      <dsp:nvSpPr>
        <dsp:cNvPr id="0" name=""/>
        <dsp:cNvSpPr/>
      </dsp:nvSpPr>
      <dsp:spPr>
        <a:xfrm>
          <a:off x="146746" y="193492"/>
          <a:ext cx="446180" cy="446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739A-C966-4BAC-B047-1FAFAF216078}">
      <dsp:nvSpPr>
        <dsp:cNvPr id="0" name=""/>
        <dsp:cNvSpPr/>
      </dsp:nvSpPr>
      <dsp:spPr>
        <a:xfrm>
          <a:off x="838326" y="10963"/>
          <a:ext cx="2589903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Clothing Digitization</a:t>
          </a:r>
        </a:p>
      </dsp:txBody>
      <dsp:txXfrm>
        <a:off x="838326" y="10963"/>
        <a:ext cx="2589903" cy="811237"/>
      </dsp:txXfrm>
    </dsp:sp>
    <dsp:sp modelId="{5297CC8D-824B-4AF7-82AA-70F9C1D6F46B}">
      <dsp:nvSpPr>
        <dsp:cNvPr id="0" name=""/>
        <dsp:cNvSpPr/>
      </dsp:nvSpPr>
      <dsp:spPr>
        <a:xfrm>
          <a:off x="3263514" y="10963"/>
          <a:ext cx="2556055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Capture your wardrobe: Simply use your phone's camera to snap pictures of your clothes and the app will categorize them for you.</a:t>
          </a:r>
        </a:p>
      </dsp:txBody>
      <dsp:txXfrm>
        <a:off x="3263514" y="10963"/>
        <a:ext cx="2556055" cy="811237"/>
      </dsp:txXfrm>
    </dsp:sp>
    <dsp:sp modelId="{D240C617-FF87-495F-964D-9D7C808A46AD}">
      <dsp:nvSpPr>
        <dsp:cNvPr id="0" name=""/>
        <dsp:cNvSpPr/>
      </dsp:nvSpPr>
      <dsp:spPr>
        <a:xfrm>
          <a:off x="-98652" y="1025010"/>
          <a:ext cx="5755341" cy="811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58777-3C18-461A-ABA6-E7A1E30F280F}">
      <dsp:nvSpPr>
        <dsp:cNvPr id="0" name=""/>
        <dsp:cNvSpPr/>
      </dsp:nvSpPr>
      <dsp:spPr>
        <a:xfrm>
          <a:off x="146746" y="1207538"/>
          <a:ext cx="446180" cy="446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9775C-CB85-4316-8391-C13DB69678AA}">
      <dsp:nvSpPr>
        <dsp:cNvPr id="0" name=""/>
        <dsp:cNvSpPr/>
      </dsp:nvSpPr>
      <dsp:spPr>
        <a:xfrm>
          <a:off x="838326" y="1025010"/>
          <a:ext cx="2589903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Outfit Assembly</a:t>
          </a:r>
        </a:p>
      </dsp:txBody>
      <dsp:txXfrm>
        <a:off x="838326" y="1025010"/>
        <a:ext cx="2589903" cy="811237"/>
      </dsp:txXfrm>
    </dsp:sp>
    <dsp:sp modelId="{B978BA8C-CFB1-4BD4-A304-BF2A64E662B3}">
      <dsp:nvSpPr>
        <dsp:cNvPr id="0" name=""/>
        <dsp:cNvSpPr/>
      </dsp:nvSpPr>
      <dsp:spPr>
        <a:xfrm>
          <a:off x="3363022" y="1025010"/>
          <a:ext cx="2357039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Style made easy: Mix and match pieces from your digital closet to create and save your favorite outfits for any occasion.</a:t>
          </a:r>
        </a:p>
      </dsp:txBody>
      <dsp:txXfrm>
        <a:off x="3363022" y="1025010"/>
        <a:ext cx="2357039" cy="811237"/>
      </dsp:txXfrm>
    </dsp:sp>
    <dsp:sp modelId="{314E99A3-6A1D-43B4-90BA-22D9FEEEAC84}">
      <dsp:nvSpPr>
        <dsp:cNvPr id="0" name=""/>
        <dsp:cNvSpPr/>
      </dsp:nvSpPr>
      <dsp:spPr>
        <a:xfrm>
          <a:off x="-98652" y="2039056"/>
          <a:ext cx="5755341" cy="811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00433-A2C0-4E49-8503-4E194FB2E145}">
      <dsp:nvSpPr>
        <dsp:cNvPr id="0" name=""/>
        <dsp:cNvSpPr/>
      </dsp:nvSpPr>
      <dsp:spPr>
        <a:xfrm>
          <a:off x="146746" y="2221584"/>
          <a:ext cx="446180" cy="446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7E3BA-254D-479C-AC88-F4B2A4E2D419}">
      <dsp:nvSpPr>
        <dsp:cNvPr id="0" name=""/>
        <dsp:cNvSpPr/>
      </dsp:nvSpPr>
      <dsp:spPr>
        <a:xfrm>
          <a:off x="685599" y="2039056"/>
          <a:ext cx="2895356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Laundry and Clothing Care</a:t>
          </a:r>
        </a:p>
      </dsp:txBody>
      <dsp:txXfrm>
        <a:off x="685599" y="2039056"/>
        <a:ext cx="2895356" cy="811237"/>
      </dsp:txXfrm>
    </dsp:sp>
    <dsp:sp modelId="{ED0B6725-DC05-4A6B-8AB0-D3E02A92B730}">
      <dsp:nvSpPr>
        <dsp:cNvPr id="0" name=""/>
        <dsp:cNvSpPr/>
      </dsp:nvSpPr>
      <dsp:spPr>
        <a:xfrm>
          <a:off x="3322175" y="2039056"/>
          <a:ext cx="2438734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Care instructions decoded: Scan the tags on your clothes, and the app provides you with easy-to-follow washing and care instructions.</a:t>
          </a:r>
        </a:p>
      </dsp:txBody>
      <dsp:txXfrm>
        <a:off x="3322175" y="2039056"/>
        <a:ext cx="2438734" cy="811237"/>
      </dsp:txXfrm>
    </dsp:sp>
    <dsp:sp modelId="{71E134DF-9330-4A54-A90B-7090AB11915D}">
      <dsp:nvSpPr>
        <dsp:cNvPr id="0" name=""/>
        <dsp:cNvSpPr/>
      </dsp:nvSpPr>
      <dsp:spPr>
        <a:xfrm>
          <a:off x="-98652" y="3053102"/>
          <a:ext cx="5755341" cy="811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8D535-321E-4066-98EE-9B17F67773CD}">
      <dsp:nvSpPr>
        <dsp:cNvPr id="0" name=""/>
        <dsp:cNvSpPr/>
      </dsp:nvSpPr>
      <dsp:spPr>
        <a:xfrm>
          <a:off x="146746" y="3235631"/>
          <a:ext cx="446180" cy="446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316D-C3AD-4B5D-BAA8-C40A901494FB}">
      <dsp:nvSpPr>
        <dsp:cNvPr id="0" name=""/>
        <dsp:cNvSpPr/>
      </dsp:nvSpPr>
      <dsp:spPr>
        <a:xfrm>
          <a:off x="838326" y="3053102"/>
          <a:ext cx="2589903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Social Interaction</a:t>
          </a:r>
        </a:p>
      </dsp:txBody>
      <dsp:txXfrm>
        <a:off x="838326" y="3053102"/>
        <a:ext cx="2589903" cy="811237"/>
      </dsp:txXfrm>
    </dsp:sp>
    <dsp:sp modelId="{B48D92B0-5AA7-4787-B5BB-EA69A910BD5F}">
      <dsp:nvSpPr>
        <dsp:cNvPr id="0" name=""/>
        <dsp:cNvSpPr/>
      </dsp:nvSpPr>
      <dsp:spPr>
        <a:xfrm>
          <a:off x="3264917" y="3053102"/>
          <a:ext cx="2553249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Share your style: Post your outfits on the app’s community, get feedback, engage with fashion-forward users, and gather likes and comments.</a:t>
          </a:r>
        </a:p>
      </dsp:txBody>
      <dsp:txXfrm>
        <a:off x="3264917" y="3053102"/>
        <a:ext cx="2553249" cy="811237"/>
      </dsp:txXfrm>
    </dsp:sp>
    <dsp:sp modelId="{873CD2CA-B6A8-432B-A1B3-D3E5AE6855A4}">
      <dsp:nvSpPr>
        <dsp:cNvPr id="0" name=""/>
        <dsp:cNvSpPr/>
      </dsp:nvSpPr>
      <dsp:spPr>
        <a:xfrm>
          <a:off x="-98652" y="4067149"/>
          <a:ext cx="5755341" cy="811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27F3E-0141-4498-B764-AB741D433705}">
      <dsp:nvSpPr>
        <dsp:cNvPr id="0" name=""/>
        <dsp:cNvSpPr/>
      </dsp:nvSpPr>
      <dsp:spPr>
        <a:xfrm>
          <a:off x="146746" y="4249677"/>
          <a:ext cx="446180" cy="446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B27DC-CA97-4B28-8A93-37EAFDDB209A}">
      <dsp:nvSpPr>
        <dsp:cNvPr id="0" name=""/>
        <dsp:cNvSpPr/>
      </dsp:nvSpPr>
      <dsp:spPr>
        <a:xfrm>
          <a:off x="838326" y="4067149"/>
          <a:ext cx="2589903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 and Purchase</a:t>
          </a:r>
        </a:p>
      </dsp:txBody>
      <dsp:txXfrm>
        <a:off x="838326" y="4067149"/>
        <a:ext cx="2589903" cy="811237"/>
      </dsp:txXfrm>
    </dsp:sp>
    <dsp:sp modelId="{F833523E-964A-4E2B-AFC4-BB6DBF96B671}">
      <dsp:nvSpPr>
        <dsp:cNvPr id="0" name=""/>
        <dsp:cNvSpPr/>
      </dsp:nvSpPr>
      <dsp:spPr>
        <a:xfrm>
          <a:off x="3229091" y="4067149"/>
          <a:ext cx="2624902" cy="81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6" tIns="85856" rIns="85856" bIns="858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and buy with a tap: See something you like? Use the app to search for items online and make purchases right from the comfort of your home.</a:t>
          </a:r>
        </a:p>
      </dsp:txBody>
      <dsp:txXfrm>
        <a:off x="3229091" y="4067149"/>
        <a:ext cx="2624902" cy="81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B83-74C1-4FDD-DAB5-4455BBCB3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BF91-6709-3E88-33A2-95B08263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157E-3B85-A6E6-1B51-A584A6F2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8601-653B-583A-0668-77D4CBA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6829-9F39-D9AE-7A91-CF8FD25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1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B9AF-7E71-071C-C70E-7E062A40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F9DEC-B867-E204-3524-E020894A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8143-7286-79E3-6322-F295D3C8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F6A-937C-3674-365B-AD5834C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9F7D-5FC4-8C9C-2122-C6B246BB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8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D13BC-5B58-19A7-742A-28BD1ACC7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2C4F-56BA-C326-9294-BD0C0457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748F-534A-1689-B6DF-5F5A8037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CED0-EB77-6542-0A29-E1AD8E4C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3CF3-6FBB-19D7-0259-72E84623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1A5E-B956-8B3A-02B4-939A4E9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B4F-266D-18F5-2BFB-126556BF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A647-FBCB-5D08-7AE4-8BADADA9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B95D-640A-70A5-4B99-38D6353E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392C-DA09-3349-7043-8DC2DF75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4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059-6271-442A-83B6-28F78A85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D05B-22F9-101E-6381-EE50F709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DD8-31F5-3B0A-9179-73338983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7241-C3D7-82AC-1792-18DEB59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2228-AC23-A02C-EF9C-78773C2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6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9175-E168-DD49-D6EC-05618AD7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CCE0-DDDE-A99D-FFAD-6A8D48309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3412-0FA8-A3BF-63AC-068ACFF3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127D-831B-E1D1-1646-9F0FFA3E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8CCE-B039-ED0A-8907-E0FDD9A2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CF4B-5B3D-D5B8-A4F7-B07D5811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F174-582F-E96E-701C-38F7CC9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1DFA-3AFA-54E4-385B-8693CDA8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F8E9-3272-6308-E448-1A315098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0360B-6EFB-BFEF-52D4-945A81F3B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1E0DB-0452-AEA7-D800-7BAEE73B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7B1A4-CC40-E3AA-D396-41D2515D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66A0C-1549-B0B5-CDC2-023AC0C0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198E-CD3C-268A-E98F-B14DAA30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EFEC-AF16-8BDA-D67A-CAA45201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A90C3-3DE3-ECB1-9E5C-980DDA4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B0635-D92F-D71E-8789-542A97E7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8EE5A-0173-AAB1-2CA7-960BEA89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9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79A73-41C3-658E-0E06-D0B86E3E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216E9-4C1C-86B6-25E2-A54C8E83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1E9C-ECFF-3E38-DA3F-1339AC3C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3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664-45F2-2DD4-D9B4-EECE89DE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0B79-D2D5-CAC9-1CFD-CBE6BB4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153A-D817-0C44-6497-5BF0B6C2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CCB6-B47B-6AC4-BD1A-149FDA3F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080-4EF0-29FB-79DD-E76C2D6D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E5541-A1E8-C839-F4D2-BD8A498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2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C071-B808-8A82-88B1-E63FF327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E21D-4508-B01D-5DED-E42DAFA9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0B3A-6F7A-5787-D383-467A2335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82BC-4CDA-92CC-24A6-87EA5928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D20F-9F84-49B4-2EE8-0D5E9C89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6252-8F7F-9415-08C7-E6A4BC0F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9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8FC18-C357-7222-0573-F922D69F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1C0E-C081-10E5-1C44-4FB2BED1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357-27CD-0CB8-CDD4-0C91BEFA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3902-8538-4C2A-BE14-49A31B79D297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F609-1215-5DC0-437D-B97E5614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2F03-E453-ED3C-0D58-8CE34BB2F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170D-680E-4A48-B299-D528478A06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8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cp127.tistory.com/6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lostsoul.blogspot.com/2017/01/heartliy-gratitude-to-all-of-you-from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7D47-718B-21E0-B2C3-7ED35371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2898317"/>
            <a:ext cx="3240506" cy="29305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Closet App		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43CF-07AD-51A0-1E48-8A2B3016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Course: CS-3130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Team Members:  Tom</a:t>
            </a:r>
            <a:endParaRPr lang="en-CA" dirty="0"/>
          </a:p>
          <a:p>
            <a:pPr lvl="6"/>
            <a:r>
              <a:rPr lang="en-CA" dirty="0"/>
              <a:t>Daniel</a:t>
            </a:r>
          </a:p>
          <a:p>
            <a:pPr lvl="6"/>
            <a:r>
              <a:rPr lang="en-CA" dirty="0"/>
              <a:t>Eric</a:t>
            </a:r>
          </a:p>
          <a:p>
            <a:pPr lvl="6"/>
            <a:r>
              <a:rPr lang="en-CA" dirty="0"/>
              <a:t>Shivam</a:t>
            </a:r>
          </a:p>
          <a:p>
            <a:pPr marL="2743200" lvl="6" indent="0">
              <a:buNone/>
            </a:pPr>
            <a:endParaRPr lang="en-CA" dirty="0"/>
          </a:p>
          <a:p>
            <a:pPr marL="2743200" lvl="6" indent="0">
              <a:buNone/>
            </a:pPr>
            <a:endParaRPr lang="en-US" dirty="0"/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58C5D611-876F-B358-A336-EEC07085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0238" y="2297953"/>
            <a:ext cx="1200728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9234C-5765-21F6-B09D-2024DA99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/>
              <a:t>Introducing the Flutter Closet App</a:t>
            </a:r>
          </a:p>
        </p:txBody>
      </p:sp>
      <p:pic>
        <p:nvPicPr>
          <p:cNvPr id="6" name="Picture 5" descr="A phone with a screen on it&#10;&#10;Description automatically generated">
            <a:extLst>
              <a:ext uri="{FF2B5EF4-FFF2-40B4-BE49-F238E27FC236}">
                <a16:creationId xmlns:a16="http://schemas.microsoft.com/office/drawing/2014/main" id="{A081FA42-C6E3-DD78-8BEF-E4A0DBE4D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F0528F-950D-FB78-0231-17C4B776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An innovative app designed to revolutionize your wardrobe management.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Capture and categorize your clothing digitally for easy access and outfit planning.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Mix and match to create the perfect look with our outfit assembly feature.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Understand and manage garment care with our unique laundry symbol recognition.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 fashion-forward application combining technology and style.</a:t>
            </a:r>
          </a:p>
        </p:txBody>
      </p:sp>
      <p:sp>
        <p:nvSpPr>
          <p:cNvPr id="4" name="AutoShape 2" descr="A modern, clean design showcasing a smartphone with the Flutter Closet App interface displayed. The app should exhibit features like clothing digitization, outfit assembly, and laundry symbol recognition. The phone should be centered on a soft white background with accents of electric blue and pastel shades, reflecting a tech-savvy and fashion-forward theme. Include minimalist design elements, clean lines, and a sense of elegance and innovation.">
            <a:extLst>
              <a:ext uri="{FF2B5EF4-FFF2-40B4-BE49-F238E27FC236}">
                <a16:creationId xmlns:a16="http://schemas.microsoft.com/office/drawing/2014/main" id="{F02C4BAE-F39E-985E-AD73-C930919C8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745" y="3276599"/>
            <a:ext cx="2858655" cy="28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D094C-C9B9-D4BF-6420-4A9822B1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CA" sz="4300"/>
              <a:t>Organize Your Wardrobe Digitally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C9207BD-16B2-8751-CA3A-FCE2F842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7AF1-AB75-C302-65A5-A693DD12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Simplify your wardrobe management with digital categorization.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Capture images of your clothes and categorize them by type: shirts, pants, dresses, accessories, etc.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Easy to navigate digital closet at your fingertips.</a:t>
            </a: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Enhance your wardrobe organization and make outfit selection a breeze.</a:t>
            </a:r>
            <a:endParaRPr lang="en-CA" sz="1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71296-1357-18E3-034C-0AC61D5B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19" y="1079187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Core features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A6B0462-2FE7-4451-D2BE-67407AAC8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09637"/>
              </p:ext>
            </p:extLst>
          </p:nvPr>
        </p:nvGraphicFramePr>
        <p:xfrm>
          <a:off x="6096000" y="820880"/>
          <a:ext cx="5755341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A4CCBBF8-1D5B-71EF-6994-C614FF0F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7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28323-36E3-FCAB-4144-9EEA9D9B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Live app demo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2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cartoon character with blue overalls and blue text&#10;&#10;Description automatically generated">
            <a:extLst>
              <a:ext uri="{FF2B5EF4-FFF2-40B4-BE49-F238E27FC236}">
                <a16:creationId xmlns:a16="http://schemas.microsoft.com/office/drawing/2014/main" id="{11B100AF-09E0-597C-C7CF-DBDDAE27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690"/>
          <a:stretch/>
        </p:blipFill>
        <p:spPr>
          <a:xfrm>
            <a:off x="1145179" y="643467"/>
            <a:ext cx="9901641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9535D-A98E-04CA-B5E2-F310F995B348}"/>
              </a:ext>
            </a:extLst>
          </p:cNvPr>
          <p:cNvSpPr txBox="1"/>
          <p:nvPr/>
        </p:nvSpPr>
        <p:spPr>
          <a:xfrm>
            <a:off x="8587493" y="6014478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imlostsoul.blogspot.com/2017/01/heartliy-gratitude-to-all-of-you-from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Closet App  </vt:lpstr>
      <vt:lpstr>Introducing the Flutter Closet App</vt:lpstr>
      <vt:lpstr>Organize Your Wardrobe Digitally</vt:lpstr>
      <vt:lpstr>Core features</vt:lpstr>
      <vt:lpstr>Live app demo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Closet App  </dc:title>
  <dc:creator>Shivam Prajapati</dc:creator>
  <cp:lastModifiedBy>Shivam Prajapati</cp:lastModifiedBy>
  <cp:revision>1</cp:revision>
  <dcterms:created xsi:type="dcterms:W3CDTF">2024-04-04T19:25:41Z</dcterms:created>
  <dcterms:modified xsi:type="dcterms:W3CDTF">2024-04-04T19:50:37Z</dcterms:modified>
</cp:coreProperties>
</file>