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ibwgntv.files.wordpress.com/2017/01/twwet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Anna </a:t>
            </a:r>
            <a:r>
              <a:rPr lang="en-US" dirty="0" err="1"/>
              <a:t>Yanchenko</a:t>
            </a:r>
            <a:r>
              <a:rPr lang="en-US" dirty="0"/>
              <a:t>, Lei Qian, Megan Robertson, Reuben </a:t>
            </a:r>
            <a:r>
              <a:rPr lang="en-US" dirty="0" err="1"/>
              <a:t>McCreanor</a:t>
            </a:r>
            <a:endParaRPr lang="en-US" dirty="0"/>
          </a:p>
          <a:p>
            <a:r>
              <a:rPr lang="en-US" dirty="0"/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Chicago a war zone?</a:t>
            </a:r>
          </a:p>
        </p:txBody>
      </p:sp>
      <p:pic>
        <p:nvPicPr>
          <p:cNvPr id="3074" name="Picture 2" descr="https://tribwgntv.files.wordpress.com/2017/01/tww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8" y="1855410"/>
            <a:ext cx="7975702" cy="4057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8458200" y="43434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4,367 shooting victims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735 homicides</a:t>
            </a:r>
          </a:p>
        </p:txBody>
      </p:sp>
      <p:pic>
        <p:nvPicPr>
          <p:cNvPr id="3076" name="Picture 4" descr="https://upload.wikimedia.org/wikipedia/en/thumb/e/e7/ChiRaqMoviePoster.png/220px-ChiRaqMovie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365126"/>
            <a:ext cx="2552700" cy="3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3779"/>
            <a:ext cx="10515600" cy="3675030"/>
          </a:xfr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2/24/Map_of_the_Community_Areas_and_%27Sides%27_of_the_City_of_Chicago.svg/350px-Map_of_the_Community_Areas_and_%27Sides%27_of_the_City_of_Chica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74424"/>
            <a:ext cx="4343400" cy="562160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8413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Trump – </a:t>
            </a:r>
            <a:r>
              <a:rPr lang="en-US" dirty="0">
                <a:hlinkClick r:id="rId2"/>
              </a:rPr>
              <a:t>https://tribwgntv.files.wordpress.com/2017/01/twwet.png</a:t>
            </a:r>
            <a:endParaRPr lang="en-US" dirty="0"/>
          </a:p>
          <a:p>
            <a:r>
              <a:rPr lang="en-US" dirty="0"/>
              <a:t>Chi-</a:t>
            </a:r>
            <a:r>
              <a:rPr lang="en-US" dirty="0" err="1"/>
              <a:t>raq</a:t>
            </a:r>
            <a:r>
              <a:rPr lang="en-US" dirty="0"/>
              <a:t> https://upload.wikimedia.org/wikipedia/en/thumb/e/e7/ChiRaqMoviePoster.png/220px-ChiRaqMoviePoster.png</a:t>
            </a:r>
          </a:p>
          <a:p>
            <a:r>
              <a:rPr lang="en-US" dirty="0"/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9869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43</TotalTime>
  <Words>156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Schoolbook</vt:lpstr>
      <vt:lpstr>CITY SKETCH 16X9</vt:lpstr>
      <vt:lpstr>Analyzing America’s War Zone</vt:lpstr>
      <vt:lpstr>Is Chicago a war zone?</vt:lpstr>
      <vt:lpstr>Data Sources</vt:lpstr>
      <vt:lpstr>ARIMA Modeling</vt:lpstr>
      <vt:lpstr>PowerPoint Presentation</vt:lpstr>
      <vt:lpstr>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Megan Robertson</cp:lastModifiedBy>
  <cp:revision>11</cp:revision>
  <dcterms:created xsi:type="dcterms:W3CDTF">2017-04-27T20:17:36Z</dcterms:created>
  <dcterms:modified xsi:type="dcterms:W3CDTF">2017-04-27T22:01:32Z</dcterms:modified>
</cp:coreProperties>
</file>