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79" r:id="rId6"/>
    <p:sldId id="261" r:id="rId7"/>
    <p:sldId id="271" r:id="rId8"/>
    <p:sldId id="272" r:id="rId9"/>
    <p:sldId id="273" r:id="rId10"/>
    <p:sldId id="274" r:id="rId11"/>
    <p:sldId id="275" r:id="rId12"/>
    <p:sldId id="264" r:id="rId13"/>
    <p:sldId id="278" r:id="rId14"/>
    <p:sldId id="265" r:id="rId15"/>
    <p:sldId id="266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67" d="100"/>
          <a:sy n="67" d="100"/>
        </p:scale>
        <p:origin x="-112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81200"/>
            <a:ext cx="9601200" cy="33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81200"/>
            <a:ext cx="11493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62100"/>
            <a:ext cx="11607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City of Chicago, “Affordable Rental Housing Developments", City of Chicago Open Data Project https://</a:t>
            </a:r>
            <a:r>
              <a:rPr lang="en-US" dirty="0" err="1"/>
              <a:t>data.cityofchicago.org</a:t>
            </a:r>
            <a:r>
              <a:rPr lang="en-US" dirty="0"/>
              <a:t>/Community-Economic-Development/Affordable-Rental-Housing-Developments/s6ha-ppgi , May 2017. </a:t>
            </a:r>
          </a:p>
          <a:p>
            <a:pPr marL="0" indent="0">
              <a:buNone/>
            </a:pPr>
            <a:r>
              <a:rPr lang="en-US" dirty="0"/>
              <a:t>City of Chicago, “Average Gas Usage per Square Foot by Community Area 2010”City of Chicago Open Data Project, https://</a:t>
            </a:r>
            <a:r>
              <a:rPr lang="en-US" dirty="0" err="1"/>
              <a:t>data.cityofchicago.org</a:t>
            </a:r>
            <a:r>
              <a:rPr lang="en-US" dirty="0"/>
              <a:t>/Service-Requests/311-Service-Requests-Graffiti-Removal/hec5-y4x5, May 2017. </a:t>
            </a:r>
          </a:p>
          <a:p>
            <a:pPr marL="0" indent="0">
              <a:buNone/>
            </a:pPr>
            <a:r>
              <a:rPr lang="en-US" dirty="0"/>
              <a:t>City of Chicago, “Census Data - Selected socioeconomic indicators in Chicago, 2008 to 2012", City of Chicago Open Data Project, https://</a:t>
            </a:r>
            <a:r>
              <a:rPr lang="en-US" dirty="0" err="1"/>
              <a:t>data.cityofchicago.org</a:t>
            </a:r>
            <a:r>
              <a:rPr lang="en-US" dirty="0"/>
              <a:t>/Health-Human-Services/Census-Data-Selected-socioeconomic-indicators-in-C/kn9c-c2s2, May 2017. </a:t>
            </a:r>
          </a:p>
          <a:p>
            <a:pPr marL="0" indent="0">
              <a:buNone/>
            </a:pPr>
            <a:r>
              <a:rPr lang="en-US" dirty="0"/>
              <a:t>CMAP Data Hub, “2010 Census Data Summarized to Chicago Community Area", Chicago Metropolitan Agency for Planning, https://</a:t>
            </a:r>
            <a:r>
              <a:rPr lang="en-US" dirty="0" err="1"/>
              <a:t>datahub.cmap.illinois.gov</a:t>
            </a:r>
            <a:r>
              <a:rPr lang="en-US" dirty="0"/>
              <a:t>/dataset/2010-census-data-summarized-to-chicago-community-areas/resource/b30b47bf-bb0d-46b6-853b-47270fb7f626?inner_span=True, May 2017. </a:t>
            </a:r>
          </a:p>
          <a:p>
            <a:pPr marL="0" indent="0">
              <a:buNone/>
            </a:pPr>
            <a:r>
              <a:rPr lang="en-US" dirty="0" err="1"/>
              <a:t>Papachristos</a:t>
            </a:r>
            <a:r>
              <a:rPr lang="en-US" dirty="0"/>
              <a:t>, Andrew V., ``48 Years of Crime in Chicago: An Analysis of of Serious Crime Trends from 1965-2013", http://</a:t>
            </a:r>
            <a:r>
              <a:rPr lang="en-US" dirty="0" err="1"/>
              <a:t>isps.yale.edu</a:t>
            </a:r>
            <a:r>
              <a:rPr lang="en-US" dirty="0"/>
              <a:t>/sites/default/files publication2013/12/48yearsofcrime_final_ispsworkingpaper023.pdf}, December 2013. </a:t>
            </a:r>
          </a:p>
          <a:p>
            <a:pPr marL="0" indent="0">
              <a:buNone/>
            </a:pPr>
            <a:r>
              <a:rPr lang="en-US" dirty="0"/>
              <a:t>Pearson, Rick, ``Trump Again Assails Chicago gun violence in speech to Congress", Chicago Tribune, http://</a:t>
            </a:r>
            <a:r>
              <a:rPr lang="en-US" dirty="0" err="1"/>
              <a:t>www.chicagotribune.com</a:t>
            </a:r>
            <a:r>
              <a:rPr lang="en-US" dirty="0"/>
              <a:t>/news/local/politics/ct-donald-trump-congress-speech-chicago-met-20170228-story.html, March 2017.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524000"/>
            <a:ext cx="1066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Affordable Rental Housing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Census Data – Selected socioeconomic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Average Electricity Usage per Square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Average Gas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Public Health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Vacant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Graffiti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2010 Census Data</a:t>
            </a:r>
          </a:p>
        </p:txBody>
      </p:sp>
    </p:spTree>
    <p:extLst>
      <p:ext uri="{BB962C8B-B14F-4D97-AF65-F5344CB8AC3E}">
        <p14:creationId xmlns:p14="http://schemas.microsoft.com/office/powerpoint/2010/main" val="2363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of Chicago – Split by Area</a:t>
            </a: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473</Words>
  <Application>Microsoft Macintosh PowerPoint</Application>
  <PresentationFormat>Custom</PresentationFormat>
  <Paragraphs>45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PowerPoint Presentation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45</cp:revision>
  <dcterms:created xsi:type="dcterms:W3CDTF">2017-04-27T20:17:36Z</dcterms:created>
  <dcterms:modified xsi:type="dcterms:W3CDTF">2017-05-02T18:10:34Z</dcterms:modified>
</cp:coreProperties>
</file>