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97" d="100"/>
          <a:sy n="97" d="100"/>
        </p:scale>
        <p:origin x="-7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</a:t>
            </a:r>
            <a:r>
              <a:rPr lang="en-US" dirty="0" smtClean="0">
                <a:latin typeface="Helvetica"/>
                <a:cs typeface="Helvetica"/>
              </a:rPr>
              <a:t>and Reuben </a:t>
            </a:r>
            <a:r>
              <a:rPr lang="en-US" dirty="0">
                <a:latin typeface="Helvetica"/>
                <a:cs typeface="Helvetica"/>
              </a:rPr>
              <a:t>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  <a:endParaRPr lang="en-US" dirty="0">
              <a:solidFill>
                <a:srgbClr val="736756"/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28800"/>
            <a:ext cx="377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Results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"/>
            <a:ext cx="8153400" cy="617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600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600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Next Steps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Is Chicago a war zone?</a:t>
            </a:r>
          </a:p>
        </p:txBody>
      </p:sp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8" y="185541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365126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Data 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 time series analysis of crime data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4/Map_of_the_Community_Areas_and_%27Sides%27_of_the_City_of_Chicago.svg/350px-Map_of_the_Community_Areas_and_%27Sides%27_of_the_City_of_Chica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74424"/>
            <a:ext cx="4343400" cy="562160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413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9869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Bayesian Regression </a:t>
            </a:r>
            <a:r>
              <a:rPr lang="en-US" dirty="0">
                <a:latin typeface="Helvetica"/>
                <a:cs typeface="Helvetica"/>
              </a:rPr>
              <a:t>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 spatial analysis of crime data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1105"/>
            <a:ext cx="10820400" cy="48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280</Words>
  <Application>Microsoft Macintosh PowerPoint</Application>
  <PresentationFormat>Custom</PresentationFormat>
  <Paragraphs>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CITY SKETCH 16X9</vt:lpstr>
      <vt:lpstr>Custom Design</vt:lpstr>
      <vt:lpstr>Analyzing America’s War Zone</vt:lpstr>
      <vt:lpstr>Is Chicago a war zone?</vt:lpstr>
      <vt:lpstr>Data Sources</vt:lpstr>
      <vt:lpstr>Images</vt:lpstr>
      <vt:lpstr>ARIMA Modeling</vt:lpstr>
      <vt:lpstr>PowerPoint Presentation</vt:lpstr>
      <vt:lpstr>Images</vt:lpstr>
      <vt:lpstr>Bayesian Regression Modeling</vt:lpstr>
      <vt:lpstr>LASSO Regression Model</vt:lpstr>
      <vt:lpstr>Penalized Spatial Regression Model</vt:lpstr>
      <vt:lpstr>Results</vt:lpstr>
      <vt:lpstr>PowerPoint Presentation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27</cp:revision>
  <dcterms:created xsi:type="dcterms:W3CDTF">2017-04-27T20:17:36Z</dcterms:created>
  <dcterms:modified xsi:type="dcterms:W3CDTF">2017-05-01T21:01:03Z</dcterms:modified>
</cp:coreProperties>
</file>