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Anna </a:t>
            </a:r>
            <a:r>
              <a:rPr lang="en-US" dirty="0" err="1"/>
              <a:t>Yanchenko</a:t>
            </a:r>
            <a:r>
              <a:rPr lang="en-US" dirty="0"/>
              <a:t>, Lei Qian, Megan Robertson, Reuben </a:t>
            </a:r>
            <a:r>
              <a:rPr lang="en-US" dirty="0" err="1"/>
              <a:t>McCreanor</a:t>
            </a:r>
            <a:endParaRPr lang="en-US" dirty="0"/>
          </a:p>
          <a:p>
            <a:r>
              <a:rPr lang="en-US" dirty="0"/>
              <a:t>STA 642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Chicago a </a:t>
            </a:r>
            <a:r>
              <a:rPr lang="en-US"/>
              <a:t>war zone?</a:t>
            </a:r>
            <a:endParaRPr lang="en-US" dirty="0"/>
          </a:p>
        </p:txBody>
      </p:sp>
      <p:pic>
        <p:nvPicPr>
          <p:cNvPr id="4" name="Picture 3" descr="Featured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80010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751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6</TotalTime>
  <Words>38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Schoolbook</vt:lpstr>
      <vt:lpstr>CITY SKETCH 16X9</vt:lpstr>
      <vt:lpstr>Analyzing America’s War Zone</vt:lpstr>
      <vt:lpstr>Is Chicago a war zone?</vt:lpstr>
      <vt:lpstr>Title and Content Layout with Chart</vt:lpstr>
      <vt:lpstr>Add a Slide Title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Megan Robertson</cp:lastModifiedBy>
  <cp:revision>1</cp:revision>
  <dcterms:created xsi:type="dcterms:W3CDTF">2017-04-27T20:17:36Z</dcterms:created>
  <dcterms:modified xsi:type="dcterms:W3CDTF">2017-04-27T20:23:41Z</dcterms:modified>
</cp:coreProperties>
</file>