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3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2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23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6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B85-1BFE-450A-BC18-E29ED8D0EB8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8D8E-6A39-40B0-9FD3-0BFB98607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9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24000" x2="28444" y2="37333"/>
                        <a14:foregroundMark x1="42667" y1="38222" x2="39111" y2="56889"/>
                        <a14:foregroundMark x1="46222" y1="38667" x2="42667" y2="59111"/>
                        <a14:foregroundMark x1="58222" y1="34667" x2="55556" y2="54667"/>
                        <a14:foregroundMark x1="60000" y1="40000" x2="59111" y2="60889"/>
                        <a14:foregroundMark x1="64444" y1="30222" x2="62222" y2="54667"/>
                        <a14:foregroundMark x1="69778" y1="61333" x2="70667" y2="70667"/>
                        <a14:foregroundMark x1="72889" y1="67556" x2="45778" y2="61778"/>
                        <a14:foregroundMark x1="29778" y1="64889" x2="27111" y2="61778"/>
                        <a14:foregroundMark x1="24889" y1="57778" x2="26667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517" y="0"/>
            <a:ext cx="2143125" cy="2143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1" y="931984"/>
            <a:ext cx="5715000" cy="571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6769C4-0873-4B49-AA5E-51F5A81B1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74" b="98296" l="6773" r="89841">
                        <a14:foregroundMark x1="32669" y1="34072" x2="28884" y2="57751"/>
                        <a14:foregroundMark x1="66932" y1="8007" x2="68127" y2="6303"/>
                        <a14:foregroundMark x1="60558" y1="3578" x2="59363" y2="2726"/>
                        <a14:foregroundMark x1="60757" y1="2044" x2="59761" y2="2385"/>
                        <a14:foregroundMark x1="63147" y1="4429" x2="75299" y2="8688"/>
                        <a14:foregroundMark x1="75299" y1="8688" x2="78486" y2="10903"/>
                        <a14:foregroundMark x1="82271" y1="9710" x2="82669" y2="15332"/>
                        <a14:foregroundMark x1="79880" y1="17036" x2="80478" y2="57411"/>
                        <a14:foregroundMark x1="73904" y1="47700" x2="71912" y2="88245"/>
                        <a14:foregroundMark x1="59163" y1="86201" x2="57769" y2="82112"/>
                        <a14:foregroundMark x1="62351" y1="91652" x2="74701" y2="89949"/>
                        <a14:foregroundMark x1="59363" y1="95400" x2="57769" y2="93697"/>
                        <a14:foregroundMark x1="56375" y1="12436" x2="57371" y2="20784"/>
                        <a14:foregroundMark x1="67331" y1="21465" x2="65139" y2="16014"/>
                        <a14:foregroundMark x1="58765" y1="6133" x2="56175" y2="4089"/>
                        <a14:foregroundMark x1="8964" y1="3748" x2="8167" y2="17376"/>
                        <a14:foregroundMark x1="6972" y1="2896" x2="6972" y2="2896"/>
                        <a14:foregroundMark x1="57968" y1="25043" x2="58765" y2="33049"/>
                        <a14:foregroundMark x1="56773" y1="28961" x2="57371" y2="26235"/>
                        <a14:foregroundMark x1="58367" y1="97956" x2="59562" y2="98296"/>
                        <a14:foregroundMark x1="59363" y1="2044" x2="58765" y2="20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3501" y="490979"/>
            <a:ext cx="4782217" cy="55919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36C74D-0DF6-47B0-BAED-E834B53A2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569" l="1786" r="99405">
                        <a14:foregroundMark x1="7440" y1="47414" x2="9524" y2="70259"/>
                        <a14:foregroundMark x1="19345" y1="86638" x2="10417" y2="84483"/>
                        <a14:foregroundMark x1="6250" y1="34914" x2="2083" y2="48707"/>
                        <a14:foregroundMark x1="51190" y1="70690" x2="69940" y2="84483"/>
                        <a14:foregroundMark x1="69940" y1="84483" x2="83333" y2="81466"/>
                        <a14:foregroundMark x1="86905" y1="77155" x2="84226" y2="36638"/>
                        <a14:foregroundMark x1="84524" y1="20259" x2="69345" y2="13362"/>
                        <a14:foregroundMark x1="69345" y1="13362" x2="68452" y2="13362"/>
                        <a14:foregroundMark x1="57143" y1="12500" x2="85417" y2="9914"/>
                        <a14:foregroundMark x1="88095" y1="9052" x2="93155" y2="40948"/>
                        <a14:foregroundMark x1="91369" y1="75862" x2="79464" y2="93534"/>
                        <a14:foregroundMark x1="79464" y1="93534" x2="79167" y2="93534"/>
                        <a14:foregroundMark x1="60119" y1="96121" x2="38988" y2="93534"/>
                        <a14:foregroundMark x1="18452" y1="95690" x2="18452" y2="95690"/>
                        <a14:foregroundMark x1="52083" y1="31897" x2="57440" y2="74138"/>
                        <a14:foregroundMark x1="69345" y1="64224" x2="72321" y2="40086"/>
                        <a14:foregroundMark x1="80655" y1="33621" x2="42560" y2="53017"/>
                        <a14:foregroundMark x1="38393" y1="46121" x2="40774" y2="27155"/>
                        <a14:foregroundMark x1="51488" y1="17241" x2="36012" y2="26724"/>
                        <a14:foregroundMark x1="36012" y1="26724" x2="26190" y2="39224"/>
                        <a14:foregroundMark x1="36607" y1="26293" x2="41667" y2="18966"/>
                        <a14:foregroundMark x1="46131" y1="12931" x2="56250" y2="6034"/>
                        <a14:foregroundMark x1="91369" y1="71121" x2="95238" y2="94397"/>
                        <a14:foregroundMark x1="47917" y1="9052" x2="45238" y2="8190"/>
                        <a14:foregroundMark x1="42560" y1="16379" x2="42560" y2="11638"/>
                        <a14:foregroundMark x1="41369" y1="10776" x2="41369" y2="10776"/>
                        <a14:foregroundMark x1="33631" y1="21983" x2="38690" y2="22845"/>
                        <a14:foregroundMark x1="8036" y1="37931" x2="3571" y2="37069"/>
                        <a14:foregroundMark x1="19643" y1="32759" x2="13690" y2="34052"/>
                        <a14:foregroundMark x1="10714" y1="34483" x2="12500" y2="34483"/>
                        <a14:foregroundMark x1="11310" y1="34052" x2="15774" y2="33190"/>
                        <a14:foregroundMark x1="70833" y1="55603" x2="83631" y2="47414"/>
                        <a14:foregroundMark x1="97619" y1="20259" x2="98810" y2="27586"/>
                        <a14:foregroundMark x1="98810" y1="38793" x2="99107" y2="31034"/>
                        <a14:foregroundMark x1="99107" y1="28017" x2="96726" y2="62069"/>
                        <a14:foregroundMark x1="98214" y1="73707" x2="99702" y2="62500"/>
                        <a14:foregroundMark x1="97321" y1="54310" x2="97321" y2="78017"/>
                        <a14:foregroundMark x1="97321" y1="78017" x2="99702" y2="90086"/>
                        <a14:foregroundMark x1="98214" y1="94397" x2="98512" y2="39655"/>
                        <a14:foregroundMark x1="98512" y1="29310" x2="99702" y2="46121"/>
                        <a14:foregroundMark x1="97917" y1="56897" x2="99702" y2="50862"/>
                        <a14:foregroundMark x1="97619" y1="65948" x2="99702" y2="70259"/>
                        <a14:foregroundMark x1="95536" y1="61207" x2="99405" y2="74138"/>
                        <a14:foregroundMark x1="92857" y1="27586" x2="99107" y2="18534"/>
                        <a14:foregroundMark x1="90179" y1="8621" x2="94048" y2="3448"/>
                        <a14:foregroundMark x1="95833" y1="2586" x2="99702" y2="9052"/>
                        <a14:foregroundMark x1="87798" y1="7759" x2="84524" y2="2155"/>
                        <a14:foregroundMark x1="88988" y1="1724" x2="90179" y2="0"/>
                        <a14:foregroundMark x1="64881" y1="76724" x2="56548" y2="95690"/>
                        <a14:foregroundMark x1="56548" y1="95690" x2="53571" y2="96983"/>
                        <a14:foregroundMark x1="21429" y1="96121" x2="47917" y2="92672"/>
                        <a14:foregroundMark x1="39286" y1="98707" x2="36310" y2="99569"/>
                        <a14:foregroundMark x1="58929" y1="57759" x2="79762" y2="48707"/>
                        <a14:foregroundMark x1="79762" y1="48707" x2="85417" y2="65086"/>
                        <a14:foregroundMark x1="79167" y1="77155" x2="74405" y2="39224"/>
                        <a14:foregroundMark x1="71726" y1="50000" x2="80357" y2="85776"/>
                        <a14:foregroundMark x1="80357" y1="79741" x2="64583" y2="56034"/>
                        <a14:foregroundMark x1="64583" y1="56034" x2="56250" y2="49138"/>
                        <a14:foregroundMark x1="35119" y1="29310" x2="31548" y2="21983"/>
                        <a14:foregroundMark x1="29762" y1="21983" x2="26488" y2="24569"/>
                        <a14:foregroundMark x1="22321" y1="29741" x2="16667" y2="34052"/>
                        <a14:foregroundMark x1="23512" y1="27155" x2="28274" y2="20690"/>
                        <a14:foregroundMark x1="27679" y1="23276" x2="23810" y2="23276"/>
                        <a14:foregroundMark x1="50000" y1="7759" x2="77083" y2="3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1091" y="1090289"/>
            <a:ext cx="3200847" cy="2210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726FCF-2F5C-41F2-9886-921F07A41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466" r="3117" b="2991"/>
          <a:stretch/>
        </p:blipFill>
        <p:spPr>
          <a:xfrm>
            <a:off x="4972368" y="5283200"/>
            <a:ext cx="987108" cy="9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8" y="1968012"/>
            <a:ext cx="3476625" cy="1866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614" r="3859" b="5374"/>
          <a:stretch/>
        </p:blipFill>
        <p:spPr>
          <a:xfrm>
            <a:off x="2133600" y="4720187"/>
            <a:ext cx="917576" cy="5407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34" t="2323" r="2941" b="5054"/>
          <a:stretch/>
        </p:blipFill>
        <p:spPr>
          <a:xfrm>
            <a:off x="3340100" y="4693444"/>
            <a:ext cx="927100" cy="5381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3552" r="3268" b="5874"/>
          <a:stretch/>
        </p:blipFill>
        <p:spPr>
          <a:xfrm>
            <a:off x="4305300" y="4600575"/>
            <a:ext cx="939800" cy="5262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t="727" r="1666"/>
          <a:stretch/>
        </p:blipFill>
        <p:spPr>
          <a:xfrm>
            <a:off x="6726847" y="1599528"/>
            <a:ext cx="4626953" cy="24017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276" y="4203089"/>
            <a:ext cx="4648200" cy="2390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E6B0425-E6D5-4720-B7F8-5C09C9E36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176" y="5427295"/>
            <a:ext cx="1714739" cy="15813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247B5C9-4508-4F8F-BB62-F4B120BC0F5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53" r="4800"/>
          <a:stretch/>
        </p:blipFill>
        <p:spPr>
          <a:xfrm>
            <a:off x="4917853" y="5299079"/>
            <a:ext cx="1523587" cy="158137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0FC41D8-CEEB-4E3C-8381-C62FAE372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573" y="5381514"/>
            <a:ext cx="1600423" cy="159089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F3F317-FF8A-46EB-B32F-C6AF9D2C9F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5314" y="1773004"/>
            <a:ext cx="158137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75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Гость</dc:creator>
  <cp:lastModifiedBy>User</cp:lastModifiedBy>
  <cp:revision>6</cp:revision>
  <dcterms:created xsi:type="dcterms:W3CDTF">2022-10-26T12:12:48Z</dcterms:created>
  <dcterms:modified xsi:type="dcterms:W3CDTF">2022-10-28T08:14:23Z</dcterms:modified>
</cp:coreProperties>
</file>