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05A3-2A79-4775-9CCD-F59B3EA18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38FB6-3875-4C12-8332-5A752A159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4E27B-A582-4B1E-9A27-B8F1009B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CF14A-3857-45FE-AE6B-A6075C09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A301A-12ED-4375-AC61-CF2A393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6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FE12-234D-400D-9402-C1D83D70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9BAFF-F5D5-4700-B2A4-419DCB11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4C1B6-EDC5-4427-BE21-67CDB67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ECB98-7BEB-413A-9521-6D834B2E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89A07-1724-4590-BD7E-464A14CC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11329-1DDD-455E-97CB-4165158DF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94361-A3CA-4CD9-B9AA-2885E668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F171-8195-4BDA-B9A8-8C4BCC82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12368-BB86-447D-89BA-65D51E2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12C1-049A-4343-AAC3-7E67B6D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3FF24-639C-4CC7-8357-201A2EBF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26EC0-8530-47FF-802D-20A9F221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1C9BB-518B-4FC8-B7C8-96B3FCB9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B41EB-0E18-4375-A293-F15D853B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01F7-7376-43D5-9E74-3BFB4D88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5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51A82-F94E-4D7B-B197-4EFA4D5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016A8-20BB-46C7-901F-BAD14576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AFC79-5748-4A53-B8E3-B1343144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E4258-1BE8-4FF3-AC86-93719A22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C3EB9-B7A8-4A32-91E4-96A35324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D071-B784-4113-9E95-E73396A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8AEF6-DB78-44B4-96F9-DDE75AF1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48694-E144-462D-93DB-850B83A47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BE1D4-FBFD-43BD-9D21-CA81666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111E8-4721-495A-8CF8-DC24C27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941FB-623A-4B56-8E9A-C52B92E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DCD1-25DE-462B-A06C-36EB8095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77143-1887-4DF6-BA89-237072CA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74C03-F5C0-4679-986C-3819E119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E4D11-65AF-4D71-BC29-7E46AD9DA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9BCB7-093C-4EB5-AE8D-C058BB23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1F8314-DA24-415F-BDC3-4B06A73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CD8438-2399-4B94-A0EB-501DB249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3B665F-4B08-43A6-B87D-1A9AA7E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F7F7-38A9-45A0-9D5A-D23A5131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90B7D-3F6F-423E-9D48-EB09467E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33A75-0FEB-40CD-B73F-847726CF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D488C-E81C-41E3-B093-05123E3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5A6FC4-D954-483C-B02A-CBD9A75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C9C17-2E20-4DBB-BBC7-6D1105D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6C66D-1CD1-40D8-A5B4-0651A841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6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D16B-2105-490B-852D-88CD4545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DABFD-6C66-48EC-92CE-8A9ED074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1699C-12B4-4D09-AAB1-16737F8D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9201E-AE24-49AD-AEB6-796A4D1B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D9F1D-7572-4E74-B992-DF83D3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8959E-5AEB-4E93-BB14-03780FB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686C-135C-47F5-AAF2-AD7B68DD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97AD1-E75B-4298-B745-9094C0D5B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38796-8AEF-4451-81F2-5BAEC4D2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FD3E5-5824-46EC-B832-11D11210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9A451-E76F-4067-84F3-CE808FB3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78493-6654-4A2B-BED5-BBB05CC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84589-F2A8-4A73-AE25-FEE74A0C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F66B0-4DA4-4F05-98CC-0DE4E4D1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9DAA6-18FC-4809-9FDD-952DDBE2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5C13-5343-4D92-BC5F-209E24615EF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4EA9-14BD-4EE8-839A-6601AC33F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9E092-A734-47E2-9746-1F4A8213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F73E-D016-4B17-833F-5AAD56632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2C962-605D-4260-8225-6D94202A2BC1}"/>
              </a:ext>
            </a:extLst>
          </p:cNvPr>
          <p:cNvSpPr txBox="1"/>
          <p:nvPr/>
        </p:nvSpPr>
        <p:spPr>
          <a:xfrm>
            <a:off x="553720" y="2394577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进入下界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109B8A-A269-4BE2-A895-D6F8777C9BC9}"/>
              </a:ext>
            </a:extLst>
          </p:cNvPr>
          <p:cNvSpPr txBox="1"/>
          <p:nvPr/>
        </p:nvSpPr>
        <p:spPr>
          <a:xfrm>
            <a:off x="1783080" y="2374257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遭遇猪灵</a:t>
            </a:r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3C047-D910-4B67-BA9B-5671EE5BC1BD}"/>
              </a:ext>
            </a:extLst>
          </p:cNvPr>
          <p:cNvSpPr txBox="1"/>
          <p:nvPr/>
        </p:nvSpPr>
        <p:spPr>
          <a:xfrm rot="19811827">
            <a:off x="2962740" y="196211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高信任度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21321C-B028-429F-8595-F0F5991DFC88}"/>
              </a:ext>
            </a:extLst>
          </p:cNvPr>
          <p:cNvSpPr txBox="1"/>
          <p:nvPr/>
        </p:nvSpPr>
        <p:spPr>
          <a:xfrm>
            <a:off x="4079240" y="1713857"/>
            <a:ext cx="115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下界堡垒</a:t>
            </a:r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14832-8F00-461D-AF96-B6BBD88D3D1B}"/>
              </a:ext>
            </a:extLst>
          </p:cNvPr>
          <p:cNvSpPr txBox="1"/>
          <p:nvPr/>
        </p:nvSpPr>
        <p:spPr>
          <a:xfrm>
            <a:off x="4160520" y="2943217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恶魂</a:t>
            </a:r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53C57-A9A1-46D4-BA0E-1077FE7AF5AA}"/>
              </a:ext>
            </a:extLst>
          </p:cNvPr>
          <p:cNvSpPr txBox="1"/>
          <p:nvPr/>
        </p:nvSpPr>
        <p:spPr>
          <a:xfrm rot="1640723">
            <a:off x="2912039" y="2799135"/>
            <a:ext cx="113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低信任度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4DFA95-609F-469A-B119-388BABBBBFC8}"/>
              </a:ext>
            </a:extLst>
          </p:cNvPr>
          <p:cNvSpPr txBox="1"/>
          <p:nvPr/>
        </p:nvSpPr>
        <p:spPr>
          <a:xfrm>
            <a:off x="5399990" y="2943217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诡异之地</a:t>
            </a:r>
            <a:endParaRPr lang="en-US" altLang="zh-CN" dirty="0"/>
          </a:p>
          <a:p>
            <a:r>
              <a:rPr lang="en-US" altLang="zh-CN" dirty="0"/>
              <a:t>C6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407469-AC1F-4C23-B56C-BB2A2691622B}"/>
              </a:ext>
            </a:extLst>
          </p:cNvPr>
          <p:cNvSpPr txBox="1"/>
          <p:nvPr/>
        </p:nvSpPr>
        <p:spPr>
          <a:xfrm>
            <a:off x="5412425" y="1725803"/>
            <a:ext cx="13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凋零骷髅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03B3D-1FAD-4FD3-B900-DD4890854853}"/>
              </a:ext>
            </a:extLst>
          </p:cNvPr>
          <p:cNvSpPr txBox="1"/>
          <p:nvPr/>
        </p:nvSpPr>
        <p:spPr>
          <a:xfrm rot="20020726">
            <a:off x="6537960" y="135647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击败</a:t>
            </a:r>
            <a:r>
              <a:rPr lang="en-US" altLang="zh-CN" dirty="0"/>
              <a:t>c4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20725-F46E-40B9-AE54-0D2595E137A3}"/>
              </a:ext>
            </a:extLst>
          </p:cNvPr>
          <p:cNvSpPr txBox="1"/>
          <p:nvPr/>
        </p:nvSpPr>
        <p:spPr>
          <a:xfrm>
            <a:off x="7391399" y="1270000"/>
            <a:ext cx="136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凋零（</a:t>
            </a:r>
            <a:r>
              <a:rPr lang="en-US" altLang="zh-CN" dirty="0"/>
              <a:t>boss</a:t>
            </a:r>
            <a:r>
              <a:rPr lang="zh-CN" altLang="en-US" dirty="0"/>
              <a:t>模式）</a:t>
            </a:r>
            <a:r>
              <a:rPr lang="en-US" altLang="zh-CN" dirty="0"/>
              <a:t>c7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19EC19-C317-43FA-9FD2-6EF1F8BDFA65}"/>
              </a:ext>
            </a:extLst>
          </p:cNvPr>
          <p:cNvSpPr txBox="1"/>
          <p:nvPr/>
        </p:nvSpPr>
        <p:spPr>
          <a:xfrm rot="5400000">
            <a:off x="5515990" y="2248792"/>
            <a:ext cx="97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未击败</a:t>
            </a:r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81288-BD8C-4656-8EE2-1ACB3D249E8A}"/>
              </a:ext>
            </a:extLst>
          </p:cNvPr>
          <p:cNvSpPr txBox="1"/>
          <p:nvPr/>
        </p:nvSpPr>
        <p:spPr>
          <a:xfrm rot="1917996">
            <a:off x="6553502" y="3252908"/>
            <a:ext cx="75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5F914C-152C-4785-B96C-5864BD391654}"/>
              </a:ext>
            </a:extLst>
          </p:cNvPr>
          <p:cNvSpPr txBox="1"/>
          <p:nvPr/>
        </p:nvSpPr>
        <p:spPr>
          <a:xfrm>
            <a:off x="7391399" y="3408680"/>
            <a:ext cx="114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凋零（和谈模式）</a:t>
            </a:r>
            <a:r>
              <a:rPr lang="en-US" altLang="zh-CN" dirty="0"/>
              <a:t>c8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A4A76E-1E53-4341-B944-8930369685FB}"/>
              </a:ext>
            </a:extLst>
          </p:cNvPr>
          <p:cNvSpPr txBox="1"/>
          <p:nvPr/>
        </p:nvSpPr>
        <p:spPr>
          <a:xfrm rot="20148426">
            <a:off x="8762387" y="894467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 END </a:t>
            </a:r>
            <a:r>
              <a:rPr lang="zh-CN" altLang="en-US" dirty="0"/>
              <a:t>封印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EA8041-9E45-4932-BDA7-78827286ECAF}"/>
              </a:ext>
            </a:extLst>
          </p:cNvPr>
          <p:cNvSpPr txBox="1"/>
          <p:nvPr/>
        </p:nvSpPr>
        <p:spPr>
          <a:xfrm>
            <a:off x="9580267" y="239457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前往末地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843F03-8714-4874-B5C0-521201ECFCD2}"/>
              </a:ext>
            </a:extLst>
          </p:cNvPr>
          <p:cNvSpPr txBox="1"/>
          <p:nvPr/>
        </p:nvSpPr>
        <p:spPr>
          <a:xfrm rot="930703">
            <a:off x="8760772" y="3931920"/>
            <a:ext cx="217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END </a:t>
            </a:r>
            <a:r>
              <a:rPr lang="zh-CN" altLang="en-US" dirty="0"/>
              <a:t>生还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2A9BBB-4DE5-4FCA-AFBB-49BF226CC953}"/>
              </a:ext>
            </a:extLst>
          </p:cNvPr>
          <p:cNvSpPr txBox="1"/>
          <p:nvPr/>
        </p:nvSpPr>
        <p:spPr>
          <a:xfrm rot="1703927">
            <a:off x="8729319" y="1685118"/>
            <a:ext cx="95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获得下界主君符信</a:t>
            </a:r>
            <a:r>
              <a:rPr lang="en-US" altLang="zh-CN" dirty="0"/>
              <a:t>c9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41DFD6-60AE-483D-9819-A4A60EA51C15}"/>
              </a:ext>
            </a:extLst>
          </p:cNvPr>
          <p:cNvSpPr txBox="1"/>
          <p:nvPr/>
        </p:nvSpPr>
        <p:spPr>
          <a:xfrm rot="20158003">
            <a:off x="8608520" y="2622030"/>
            <a:ext cx="93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获得下界特使头衔</a:t>
            </a:r>
            <a:r>
              <a:rPr lang="en-US" altLang="zh-CN" dirty="0"/>
              <a:t>c10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5522AB-6F70-4309-9304-07D232F49EB4}"/>
              </a:ext>
            </a:extLst>
          </p:cNvPr>
          <p:cNvSpPr txBox="1"/>
          <p:nvPr/>
        </p:nvSpPr>
        <p:spPr>
          <a:xfrm>
            <a:off x="5237480" y="5281804"/>
            <a:ext cx="23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 END </a:t>
            </a:r>
            <a:r>
              <a:rPr lang="zh-CN" altLang="en-US" dirty="0"/>
              <a:t>被打死</a:t>
            </a:r>
          </a:p>
        </p:txBody>
      </p:sp>
    </p:spTree>
    <p:extLst>
      <p:ext uri="{BB962C8B-B14F-4D97-AF65-F5344CB8AC3E}">
        <p14:creationId xmlns:p14="http://schemas.microsoft.com/office/powerpoint/2010/main" val="1266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80FB9C-DF15-4616-932D-19EF59CAC732}"/>
              </a:ext>
            </a:extLst>
          </p:cNvPr>
          <p:cNvSpPr txBox="1"/>
          <p:nvPr/>
        </p:nvSpPr>
        <p:spPr>
          <a:xfrm>
            <a:off x="701040" y="263144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进入末地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FBDC6-7945-4EAD-869A-BFCC1FCCC104}"/>
              </a:ext>
            </a:extLst>
          </p:cNvPr>
          <p:cNvSpPr txBox="1"/>
          <p:nvPr/>
        </p:nvSpPr>
        <p:spPr>
          <a:xfrm>
            <a:off x="2123440" y="2653546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找回记忆</a:t>
            </a:r>
            <a:r>
              <a:rPr lang="en-US" altLang="zh-CN" dirty="0"/>
              <a:t>c11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73383-911A-4A35-A919-A1178F222822}"/>
              </a:ext>
            </a:extLst>
          </p:cNvPr>
          <p:cNvSpPr txBox="1"/>
          <p:nvPr/>
        </p:nvSpPr>
        <p:spPr>
          <a:xfrm rot="19690240">
            <a:off x="3322318" y="210281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主君身份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EE386E-608D-4F20-8E88-296114AFC0C1}"/>
              </a:ext>
            </a:extLst>
          </p:cNvPr>
          <p:cNvSpPr txBox="1"/>
          <p:nvPr/>
        </p:nvSpPr>
        <p:spPr>
          <a:xfrm>
            <a:off x="4485974" y="1808480"/>
            <a:ext cx="204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见末影龙，说真相</a:t>
            </a:r>
            <a:r>
              <a:rPr lang="en-US" altLang="zh-CN" dirty="0"/>
              <a:t>c12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C80F00-C865-4BE7-BF4C-EE99EED9C750}"/>
              </a:ext>
            </a:extLst>
          </p:cNvPr>
          <p:cNvSpPr txBox="1"/>
          <p:nvPr/>
        </p:nvSpPr>
        <p:spPr>
          <a:xfrm>
            <a:off x="7209192" y="102788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END </a:t>
            </a:r>
            <a:r>
              <a:rPr lang="zh-CN" altLang="en-US" dirty="0"/>
              <a:t>对峙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2B6768-4779-4553-B30D-52482DF748A9}"/>
              </a:ext>
            </a:extLst>
          </p:cNvPr>
          <p:cNvSpPr txBox="1"/>
          <p:nvPr/>
        </p:nvSpPr>
        <p:spPr>
          <a:xfrm rot="19068781">
            <a:off x="6749104" y="1470284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717A03-2DBF-48EB-AD7C-CE266FE7F437}"/>
              </a:ext>
            </a:extLst>
          </p:cNvPr>
          <p:cNvSpPr txBox="1"/>
          <p:nvPr/>
        </p:nvSpPr>
        <p:spPr>
          <a:xfrm rot="2596530">
            <a:off x="6797039" y="2268862"/>
            <a:ext cx="41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D72AD-3EF4-4264-8A3D-F9E2D4DF0E0E}"/>
              </a:ext>
            </a:extLst>
          </p:cNvPr>
          <p:cNvSpPr txBox="1"/>
          <p:nvPr/>
        </p:nvSpPr>
        <p:spPr>
          <a:xfrm>
            <a:off x="7487920" y="2453528"/>
            <a:ext cx="22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END 1 </a:t>
            </a:r>
            <a:r>
              <a:rPr lang="zh-CN" altLang="en-US" dirty="0"/>
              <a:t>登基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6D491-E106-4593-826C-6E5172CDBC36}"/>
              </a:ext>
            </a:extLst>
          </p:cNvPr>
          <p:cNvSpPr txBox="1"/>
          <p:nvPr/>
        </p:nvSpPr>
        <p:spPr>
          <a:xfrm rot="1207239">
            <a:off x="3309402" y="3199477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特使身份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3DB6F-73CC-40A9-9F90-0B5E5FE10DF5}"/>
              </a:ext>
            </a:extLst>
          </p:cNvPr>
          <p:cNvSpPr txBox="1"/>
          <p:nvPr/>
        </p:nvSpPr>
        <p:spPr>
          <a:xfrm>
            <a:off x="4673600" y="3475608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观摩末地</a:t>
            </a:r>
            <a:r>
              <a:rPr lang="en-US" altLang="zh-CN" dirty="0"/>
              <a:t>c13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7004AD-4C55-4C64-8B67-2D1BA6E7DE5E}"/>
              </a:ext>
            </a:extLst>
          </p:cNvPr>
          <p:cNvSpPr txBox="1"/>
          <p:nvPr/>
        </p:nvSpPr>
        <p:spPr>
          <a:xfrm>
            <a:off x="6096132" y="3462835"/>
            <a:ext cx="204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见末影龙，听解释</a:t>
            </a:r>
            <a:r>
              <a:rPr lang="en-US" altLang="zh-CN" dirty="0"/>
              <a:t>c14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7DADE1-2A5D-4265-B141-71F9BC4EDBAF}"/>
              </a:ext>
            </a:extLst>
          </p:cNvPr>
          <p:cNvSpPr txBox="1"/>
          <p:nvPr/>
        </p:nvSpPr>
        <p:spPr>
          <a:xfrm rot="2268187">
            <a:off x="7343865" y="4179612"/>
            <a:ext cx="7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D81489-1E02-4AFE-BAC3-E43CAFA27CE1}"/>
              </a:ext>
            </a:extLst>
          </p:cNvPr>
          <p:cNvSpPr txBox="1"/>
          <p:nvPr/>
        </p:nvSpPr>
        <p:spPr>
          <a:xfrm>
            <a:off x="8257876" y="4420298"/>
            <a:ext cx="212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END 2 </a:t>
            </a:r>
            <a:r>
              <a:rPr lang="zh-CN" altLang="en-US" dirty="0"/>
              <a:t>共和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FFBAA0-D52C-4F06-9409-BC8FB75DD9F1}"/>
              </a:ext>
            </a:extLst>
          </p:cNvPr>
          <p:cNvSpPr txBox="1"/>
          <p:nvPr/>
        </p:nvSpPr>
        <p:spPr>
          <a:xfrm>
            <a:off x="8257876" y="3408670"/>
            <a:ext cx="94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不原谅</a:t>
            </a:r>
            <a:r>
              <a:rPr lang="en-US" altLang="zh-CN" dirty="0"/>
              <a:t>c15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6AC543-F1C8-46A0-8EB8-0EDE9F26C790}"/>
              </a:ext>
            </a:extLst>
          </p:cNvPr>
          <p:cNvSpPr txBox="1"/>
          <p:nvPr/>
        </p:nvSpPr>
        <p:spPr>
          <a:xfrm rot="16200000">
            <a:off x="8446520" y="2977509"/>
            <a:ext cx="45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CE786E-6288-4BB7-B7A9-7FE4CC0B1269}"/>
              </a:ext>
            </a:extLst>
          </p:cNvPr>
          <p:cNvSpPr txBox="1"/>
          <p:nvPr/>
        </p:nvSpPr>
        <p:spPr>
          <a:xfrm>
            <a:off x="9299544" y="3384143"/>
            <a:ext cx="3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ACA1B1-CFC2-46E7-A80A-3018080F18BB}"/>
              </a:ext>
            </a:extLst>
          </p:cNvPr>
          <p:cNvSpPr txBox="1"/>
          <p:nvPr/>
        </p:nvSpPr>
        <p:spPr>
          <a:xfrm>
            <a:off x="9969502" y="3391877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BAD END</a:t>
            </a:r>
            <a:r>
              <a:rPr lang="zh-CN" altLang="en-US" dirty="0"/>
              <a:t>抹除</a:t>
            </a:r>
          </a:p>
        </p:txBody>
      </p:sp>
    </p:spTree>
    <p:extLst>
      <p:ext uri="{BB962C8B-B14F-4D97-AF65-F5344CB8AC3E}">
        <p14:creationId xmlns:p14="http://schemas.microsoft.com/office/powerpoint/2010/main" val="10758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122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sweed</dc:creator>
  <cp:lastModifiedBy>lee sweed</cp:lastModifiedBy>
  <cp:revision>4</cp:revision>
  <dcterms:created xsi:type="dcterms:W3CDTF">2022-03-05T12:17:42Z</dcterms:created>
  <dcterms:modified xsi:type="dcterms:W3CDTF">2022-03-12T01:09:02Z</dcterms:modified>
</cp:coreProperties>
</file>