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59" r:id="rId13"/>
    <p:sldId id="28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88" r:id="rId23"/>
    <p:sldId id="289" r:id="rId24"/>
    <p:sldId id="290" r:id="rId25"/>
    <p:sldId id="292" r:id="rId26"/>
    <p:sldId id="291" r:id="rId27"/>
    <p:sldId id="27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85" r:id="rId36"/>
    <p:sldId id="286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CE97-C934-4A7F-88F1-9EC0DB8AA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63A41-441C-416D-B1CB-F58A6351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B99D-936D-4B57-8BEF-68AA72FD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30E4-DC60-4732-98D5-F944F41B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124F-C29C-4EF3-B3E2-E57E16A9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CB87-9391-449F-A85F-AAD61200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9E0D-AF74-4A5A-A43D-08CCF355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6093-3E67-439F-A378-2117E207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4B57A-6E02-4245-826B-A5E7E170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75CD-29B8-4480-8C37-D6A5F50A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5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B7F49-F6B2-43DF-914F-CDDAC81BD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CAF1A-9941-4828-B4B0-BF9400348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D001-8C9D-4501-881B-4897F493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2655-2859-4076-BB43-1D40F9A2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E51D1-33D1-4347-8575-1B0BE9DC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1E91-EACC-473B-83E2-43D9AD4C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104C-4E9C-46EE-ADF5-6195F2D1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C8F37-5420-47F4-9403-5623318D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7A59-1914-4A20-9DB3-57FCF83A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D655-23C4-4F4F-8883-23D224DE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5540-A56D-4882-B370-32B55B34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510A-0CC8-4DAF-98C0-ED9FD0D6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9DD44-4895-47E4-B759-E153AC2E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D17C-D35E-4800-A7C9-E20D898A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C052-5E52-4741-B013-0B5E652A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2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5811-1A05-4FE2-9A44-D650A467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12D-6D8C-4758-B3C7-DCAF572E2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562F8-5409-46C1-9587-6D6CA5B62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A479-06E1-44F8-BEB1-1C598EC8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5095-D21B-495A-A20C-C4D05258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DCAE-470C-4C6A-800A-58404B51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7BC8-B654-45AC-8B2F-990C86C0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19DE7-E0C9-443E-98FC-D9233394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9BA6D-4391-4F9E-8D25-363E89A95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0EDDC-D490-493D-A8D6-6D1719E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C8215-0A73-45AF-9C6B-47FEF3827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79949-9106-466D-9732-40731DC2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202A8-EF37-42A0-AED6-10354F92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D000F-2813-41F5-9F7B-78A89702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70D6-9290-45B3-869E-CCF69459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77E4F-09F3-4735-A7C8-005B29E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103D4-AFC6-4B7A-9883-84247535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96268-0D94-4CDC-92C4-E54A8F0F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5B318-4555-4F7A-A7BC-2A81E8D4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AA3E3-38B4-4025-BDA7-2E7F0B59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2EBAA-1AAF-471E-B59B-784340A9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7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B9C2-D761-4AD9-8CF8-8F478FE5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C6CD-859C-465B-9B3D-F01D7A89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A52C0-F3C9-4C8E-8B0F-42C34254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1B04-57C0-497A-B088-F3254D59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D449-D278-43D7-992E-19FF3206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432D-827D-4945-8B3B-EFCE371C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5955-B7D4-4D73-8A43-79A4D2FA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2FB23-8B9C-4D13-A91F-B5C5BA453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ADEBD-B217-45A7-8083-E25745B5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A4E59-2E1B-45D0-B59A-DBEB868D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D97C5-28F2-40FA-AAF9-D4087F18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13A1-4694-4AF9-AE10-C0C43156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AC765-0226-48BE-9227-487590DB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849B-05BF-475E-8BB8-EBF8D10D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D06C-7736-41DE-A27E-376804C6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CA75-36FB-4A56-8DE7-BBD869565C1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7DD5-25A5-44EB-BEEB-0C823B17D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DDBA-C376-4178-9A54-308FA8C89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7145-83AB-4062-AF96-6DAA685E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5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png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2E8F-8FEC-4117-97D2-57125063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41" y="1303361"/>
            <a:ext cx="10604310" cy="2048135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Arial Black" panose="020B0A04020102020204" pitchFamily="34" charset="0"/>
              </a:rPr>
              <a:t>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269" y="4780544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4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Delhi Infotech</a:t>
            </a:r>
          </a:p>
          <a:p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C7A4FB2-6751-4189-8529-148C7DA3177E}"/>
              </a:ext>
            </a:extLst>
          </p:cNvPr>
          <p:cNvSpPr txBox="1">
            <a:spLocks/>
          </p:cNvSpPr>
          <p:nvPr/>
        </p:nvSpPr>
        <p:spPr>
          <a:xfrm>
            <a:off x="6680580" y="0"/>
            <a:ext cx="692168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Ritchie</a:t>
            </a:r>
          </a:p>
        </p:txBody>
      </p:sp>
    </p:spTree>
    <p:extLst>
      <p:ext uri="{BB962C8B-B14F-4D97-AF65-F5344CB8AC3E}">
        <p14:creationId xmlns:p14="http://schemas.microsoft.com/office/powerpoint/2010/main" val="37854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8671"/>
            <a:ext cx="10931857" cy="651238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enter two number and display the sum, difference, product, remainder, quotient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n1,n2,sum,product,dif,rem,q;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n1=10;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n2=5;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sum=n1+n2;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=n1-n2;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product=n1*n2;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rem=n1%n2;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q=n1/n2;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("sum=%d\n Diff=%d\n Product=%d\n remainder=%d\n Quotient=%d",</a:t>
            </a:r>
            <a:r>
              <a:rPr lang="en-US" sz="2800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sum,dif,product,rem,q</a:t>
            </a:r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90D23-DF5D-4640-9DC3-415E30895F46}"/>
              </a:ext>
            </a:extLst>
          </p:cNvPr>
          <p:cNvSpPr/>
          <p:nvPr/>
        </p:nvSpPr>
        <p:spPr>
          <a:xfrm>
            <a:off x="10462592" y="6276061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491319" y="1214651"/>
            <a:ext cx="10931857" cy="4148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Group-II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using if-else statement</a:t>
            </a:r>
          </a:p>
          <a:p>
            <a:pPr marL="0" indent="0" algn="ctr">
              <a:buNone/>
            </a:pPr>
            <a:r>
              <a:rPr 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else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B8A81-E7EC-4561-815F-C1ED1C9A1AD9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188671"/>
            <a:ext cx="11772900" cy="626927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Group-II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accept the roll, name of student, address and marks and display it.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to accept two number from the user and display the sum, difference, product, remainder, quotient.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if-else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to accept a number  check it odd or even.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 in c accept a number and check it number is negative or positive.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for enter the age of voter and check it he/she is eligible for voting or not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{hint: if age is greater or equal to 18 then voter is eligible for voting}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for enter the marks of all subject and display the obtained marks, Percentage, division.     {subject like-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Chem, Math,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Hindi}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accept two number and compare number which number is greater 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display the greatest number among three number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2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188671"/>
            <a:ext cx="11772900" cy="626927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Group-II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accept a number and display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digit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accept a number and display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of 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accept a number and check it number 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palindrome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accept a number and display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4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423080" y="163773"/>
            <a:ext cx="10931857" cy="659186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accept the roll, name of student, address and marks and display it.</a:t>
            </a:r>
            <a:endParaRPr lang="en-US" sz="8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roll,marks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 name[20],add[20];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roll=");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d",&amp;roll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5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name=");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s",name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5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address");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s",add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5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Mark =");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d",&amp;marks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56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("Your Roll No=%d\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nName%s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nAddress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=%s\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nMarks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=%d",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roll,name,add,marks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FA8FEAF-9F9B-4BB5-87BE-61D0B1A2A87A}"/>
              </a:ext>
            </a:extLst>
          </p:cNvPr>
          <p:cNvSpPr/>
          <p:nvPr/>
        </p:nvSpPr>
        <p:spPr>
          <a:xfrm>
            <a:off x="5754806" y="1596787"/>
            <a:ext cx="6014114" cy="1928291"/>
          </a:xfrm>
          <a:prstGeom prst="wedge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%s  </a:t>
            </a:r>
            <a:r>
              <a:rPr lang="en-US" sz="2800" b="1" i="1" dirty="0"/>
              <a:t>format specifier is used for string </a:t>
            </a: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</a:rPr>
              <a:t>String: </a:t>
            </a:r>
            <a:r>
              <a:rPr lang="en-US" sz="2800" b="1" dirty="0"/>
              <a:t>sets of characters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AEF93-F24B-41D2-B5E9-2AFA4FD160E9}"/>
              </a:ext>
            </a:extLst>
          </p:cNvPr>
          <p:cNvSpPr/>
          <p:nvPr/>
        </p:nvSpPr>
        <p:spPr>
          <a:xfrm>
            <a:off x="10490233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423080" y="341193"/>
            <a:ext cx="10931857" cy="620973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accept two number from the user and display the sum, difference, product, remainder, quotient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n1,n2,sum,product,dif,rem,q;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first number");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("%d",&amp;n1);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second number");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("%d",&amp;n2);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sum=n1+n2;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=n1-n2;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product=n1*n2;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rem=n1%n2;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q=n1/n2;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("sum=%d\n Diff=%d\n Product=%d\n remainder=%d\n Quotient=%d",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sum,dif,product,rem,q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C67FBE-CE92-476F-86BE-6CA0DE6BB3B7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630071" y="324134"/>
            <a:ext cx="10931857" cy="620973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accept a number  check it odd or even.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num;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number which you want to check odd or even= 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d",&amp;num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if(num%2==0)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is even");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is odd");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33033-245C-4700-A487-8E901E034A6C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accept a number  check it negative or positive.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6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6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num;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number which you want to check odd or even= ");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6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d",&amp;num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if(num&gt;0)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is Positive");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if(num&lt;0)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is negative");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6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is zero");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6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841F7-F892-4C19-BDBD-F881120381B5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630071" y="324134"/>
            <a:ext cx="10931857" cy="620973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for enter the age of voter and check it he/she is eligible for voting or not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{hint: if age is greater or equal to 18 then voter is eligible for voting}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age;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age of voter");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d",&amp;age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if(age&gt;=18)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 are eligible for voting");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("Your are not eligible for voting");11111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E7D5EB-5519-4C13-86DC-EE6FFED2FA10}"/>
              </a:ext>
            </a:extLst>
          </p:cNvPr>
          <p:cNvGrpSpPr/>
          <p:nvPr/>
        </p:nvGrpSpPr>
        <p:grpSpPr>
          <a:xfrm>
            <a:off x="3018428" y="1528549"/>
            <a:ext cx="8909715" cy="2074460"/>
            <a:chOff x="3018428" y="1528549"/>
            <a:chExt cx="8909715" cy="2074460"/>
          </a:xfrm>
        </p:grpSpPr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43918C50-48D8-47AF-97E3-27C25F87C8D4}"/>
                </a:ext>
              </a:extLst>
            </p:cNvPr>
            <p:cNvSpPr/>
            <p:nvPr/>
          </p:nvSpPr>
          <p:spPr>
            <a:xfrm>
              <a:off x="7683690" y="1528549"/>
              <a:ext cx="4244453" cy="2074460"/>
            </a:xfrm>
            <a:prstGeom prst="wedgeRectCallou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Eligibility criteria age must be greater than or equal to 18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60EB1D-8633-4A21-BF15-3E04C8D47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428" y="2893325"/>
              <a:ext cx="4760796" cy="465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A8B4336-AC2F-4C3B-8662-B3413F15D300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0" y="122831"/>
            <a:ext cx="11395193" cy="67351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for enter the marks of all subject and display the obtained marks, Percentage, division.     {subject like-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Chem, Math,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Hindi}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phy,chem,math,eng,hindi,total,per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Chemistry Marks=");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d",&amp;chem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Physics Marks=");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Mathematics Marks=");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d",&amp;math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English Marks=");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Hindi Marks=");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hindi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FD8FF1-ABC2-4FF1-A4B3-5EF7F6DEEE24}"/>
              </a:ext>
            </a:extLst>
          </p:cNvPr>
          <p:cNvSpPr/>
          <p:nvPr/>
        </p:nvSpPr>
        <p:spPr>
          <a:xfrm>
            <a:off x="6262736" y="643428"/>
            <a:ext cx="5528930" cy="6214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total=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phy+chem+math+eng+hindi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per=total/5;</a:t>
            </a:r>
          </a:p>
          <a:p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if(total&gt;=300)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("First Division");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if(total&gt;=224 &amp;&amp; total&lt;300)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("second Division");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else if(total&gt;=150 &amp;&amp; total&lt;225)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("Third Division");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("Fail");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DECB3-13ED-40D0-9720-E7036A4BE200}"/>
              </a:ext>
            </a:extLst>
          </p:cNvPr>
          <p:cNvSpPr/>
          <p:nvPr/>
        </p:nvSpPr>
        <p:spPr>
          <a:xfrm>
            <a:off x="10462592" y="6276061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2E8F-8FEC-4117-97D2-57125063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28" y="910988"/>
            <a:ext cx="10604310" cy="2048135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002060"/>
                </a:solidFill>
                <a:latin typeface="Arial Black" panose="020B0A04020102020204" pitchFamily="34" charset="0"/>
              </a:rPr>
              <a:t>Let's start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C7A4FB2-6751-4189-8529-148C7DA3177E}"/>
              </a:ext>
            </a:extLst>
          </p:cNvPr>
          <p:cNvSpPr txBox="1">
            <a:spLocks/>
          </p:cNvSpPr>
          <p:nvPr/>
        </p:nvSpPr>
        <p:spPr>
          <a:xfrm>
            <a:off x="6680580" y="0"/>
            <a:ext cx="692168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A81B8B1-9B2D-4B12-B25C-A2C522F6C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12192000" cy="32004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8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630071" y="324134"/>
            <a:ext cx="10931857" cy="620973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accept two number and compare number which number is greater 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n1,n2;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first number");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("%d",&amp;n1);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second number");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("%d",&amp;n2);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if(n1&gt;n2)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greater",n1);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greater",n2);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07185C-F1B2-405D-8E06-CC7F2F8CD0D2}"/>
              </a:ext>
            </a:extLst>
          </p:cNvPr>
          <p:cNvSpPr/>
          <p:nvPr/>
        </p:nvSpPr>
        <p:spPr>
          <a:xfrm>
            <a:off x="5879806" y="1669311"/>
            <a:ext cx="5964864" cy="333862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E4306-E606-4087-ACAB-74E67BF00601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13731" y="324134"/>
            <a:ext cx="11635246" cy="6209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display the greatest number among three number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n1,n2,n3;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first number 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("%d",&amp;n1);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second number 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("%d",&amp;n2);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third number 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("%d",&amp;n3);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4F84C-00B4-4A47-8FD2-6A870FCEB5CB}"/>
              </a:ext>
            </a:extLst>
          </p:cNvPr>
          <p:cNvSpPr/>
          <p:nvPr/>
        </p:nvSpPr>
        <p:spPr>
          <a:xfrm>
            <a:off x="7192370" y="1132763"/>
            <a:ext cx="4885899" cy="5527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if(n1&gt;n2&amp;&amp;n1&gt;n3)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greater",n1);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if(n2&gt;n3&amp;&amp;n2&gt;n1)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greater",n2);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greater ",n3);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1A090-3AF2-4DC5-8B0C-1E4222092B53}"/>
              </a:ext>
            </a:extLst>
          </p:cNvPr>
          <p:cNvSpPr/>
          <p:nvPr/>
        </p:nvSpPr>
        <p:spPr>
          <a:xfrm>
            <a:off x="10462592" y="6242895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0" y="343399"/>
            <a:ext cx="11635246" cy="620973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accept a number and display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digit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n,rem,sum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=0,temp;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number");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temp=n;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while(temp!=0)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rem=temp%10;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sum+rem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temp=temp/10;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of %d digit is = %d",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n,sum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1A090-3AF2-4DC5-8B0C-1E4222092B53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23634-117F-4D08-974D-0F5E7F8CFBEF}"/>
              </a:ext>
            </a:extLst>
          </p:cNvPr>
          <p:cNvSpPr/>
          <p:nvPr/>
        </p:nvSpPr>
        <p:spPr>
          <a:xfrm>
            <a:off x="6482687" y="2292627"/>
            <a:ext cx="5609229" cy="2156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 of digit of 325</a:t>
            </a:r>
          </a:p>
          <a:p>
            <a:pPr algn="ctr"/>
            <a:r>
              <a:rPr lang="en-US" sz="3200" dirty="0"/>
              <a:t>Sum=3+2+5</a:t>
            </a:r>
          </a:p>
          <a:p>
            <a:pPr algn="ctr"/>
            <a:r>
              <a:rPr lang="en-US" sz="3200" dirty="0"/>
              <a:t>Sum=10</a:t>
            </a:r>
          </a:p>
        </p:txBody>
      </p:sp>
    </p:spTree>
    <p:extLst>
      <p:ext uri="{BB962C8B-B14F-4D97-AF65-F5344CB8AC3E}">
        <p14:creationId xmlns:p14="http://schemas.microsoft.com/office/powerpoint/2010/main" val="38237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13731" y="324134"/>
            <a:ext cx="11635246" cy="620973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accept a number and display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of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n,rem,rev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=0,temp;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number");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temp=n;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while(temp!=0)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rem=temp%10;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rev=rev*10+rem;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temp=temp/10;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("reverse of %d is = %d",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n,rev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1A090-3AF2-4DC5-8B0C-1E4222092B53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5E83B-BB24-4D1B-9B80-CE504322FEFC}"/>
              </a:ext>
            </a:extLst>
          </p:cNvPr>
          <p:cNvSpPr/>
          <p:nvPr/>
        </p:nvSpPr>
        <p:spPr>
          <a:xfrm>
            <a:off x="7025270" y="2375451"/>
            <a:ext cx="4723707" cy="1865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Num= 325</a:t>
            </a:r>
          </a:p>
          <a:p>
            <a:pPr algn="ctr"/>
            <a:r>
              <a:rPr lang="en-US" sz="3200" dirty="0"/>
              <a:t>Reverse=523 </a:t>
            </a:r>
          </a:p>
        </p:txBody>
      </p:sp>
    </p:spTree>
    <p:extLst>
      <p:ext uri="{BB962C8B-B14F-4D97-AF65-F5344CB8AC3E}">
        <p14:creationId xmlns:p14="http://schemas.microsoft.com/office/powerpoint/2010/main" val="422796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13731" y="324134"/>
            <a:ext cx="11635246" cy="620973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accept a number and check it number is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palindrome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3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3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3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n,rem,rev</a:t>
            </a: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=0,temp;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number");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3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temp=n;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while(temp!=0)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rem=temp%10;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rev=rev*10+rem;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temp=temp/10;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1A090-3AF2-4DC5-8B0C-1E4222092B53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AC0D-6BFC-4A4F-BC1C-D10A429778EF}"/>
              </a:ext>
            </a:extLst>
          </p:cNvPr>
          <p:cNvGrpSpPr/>
          <p:nvPr/>
        </p:nvGrpSpPr>
        <p:grpSpPr>
          <a:xfrm>
            <a:off x="5459895" y="4803913"/>
            <a:ext cx="5181600" cy="1943027"/>
            <a:chOff x="5459895" y="4803913"/>
            <a:chExt cx="5181600" cy="1943027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E349C711-D4AC-44D7-B353-620B16E4C29D}"/>
                </a:ext>
              </a:extLst>
            </p:cNvPr>
            <p:cNvSpPr/>
            <p:nvPr/>
          </p:nvSpPr>
          <p:spPr>
            <a:xfrm>
              <a:off x="7434469" y="4803913"/>
              <a:ext cx="1232453" cy="142208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373F1F-6B19-4B2D-A233-EEBBEB6F78B7}"/>
                </a:ext>
              </a:extLst>
            </p:cNvPr>
            <p:cNvSpPr/>
            <p:nvPr/>
          </p:nvSpPr>
          <p:spPr>
            <a:xfrm>
              <a:off x="5459895" y="6203600"/>
              <a:ext cx="5181600" cy="543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Rest part will be in next slide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2EDE8D-3EF4-47E0-9989-AB93DA3C3E6D}"/>
              </a:ext>
            </a:extLst>
          </p:cNvPr>
          <p:cNvSpPr/>
          <p:nvPr/>
        </p:nvSpPr>
        <p:spPr>
          <a:xfrm>
            <a:off x="6249325" y="1572905"/>
            <a:ext cx="5380383" cy="241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  <a:p>
            <a:pPr algn="ctr"/>
            <a:r>
              <a:rPr lang="en-US" sz="2800" dirty="0"/>
              <a:t>121 is palindrome number because its reverse number is same(121) as previous number</a:t>
            </a:r>
          </a:p>
        </p:txBody>
      </p:sp>
    </p:spTree>
    <p:extLst>
      <p:ext uri="{BB962C8B-B14F-4D97-AF65-F5344CB8AC3E}">
        <p14:creationId xmlns:p14="http://schemas.microsoft.com/office/powerpoint/2010/main" val="9126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13731" y="324134"/>
            <a:ext cx="11635246" cy="62097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if(rev==n)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is palindrome");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is not palindrome");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1A090-3AF2-4DC5-8B0C-1E4222092B53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02930F-A573-4C4E-AF57-759BCADBD865}"/>
              </a:ext>
            </a:extLst>
          </p:cNvPr>
          <p:cNvSpPr/>
          <p:nvPr/>
        </p:nvSpPr>
        <p:spPr>
          <a:xfrm>
            <a:off x="7785651" y="2956325"/>
            <a:ext cx="2392018" cy="7747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548B0-ECE8-44DA-82B6-4E82D7A1F99E}"/>
              </a:ext>
            </a:extLst>
          </p:cNvPr>
          <p:cNvSpPr/>
          <p:nvPr/>
        </p:nvSpPr>
        <p:spPr>
          <a:xfrm>
            <a:off x="5771321" y="3731032"/>
            <a:ext cx="6420679" cy="31269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13731" y="324134"/>
            <a:ext cx="11635246" cy="62097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accept a number and display its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num,fact,i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number");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d",&amp;num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fact=1;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num;i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fact=fact*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("factorial of %d is =%d",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num,fact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1A090-3AF2-4DC5-8B0C-1E4222092B53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1C68E-0CD1-47C6-804D-6D27DC31212E}"/>
              </a:ext>
            </a:extLst>
          </p:cNvPr>
          <p:cNvSpPr/>
          <p:nvPr/>
        </p:nvSpPr>
        <p:spPr>
          <a:xfrm>
            <a:off x="7633252" y="1586946"/>
            <a:ext cx="3694044" cy="19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Factorial 5</a:t>
            </a:r>
          </a:p>
          <a:p>
            <a:r>
              <a:rPr lang="en-US" sz="3600" dirty="0"/>
              <a:t>5X4X3X2X1=120</a:t>
            </a:r>
          </a:p>
        </p:txBody>
      </p:sp>
    </p:spTree>
    <p:extLst>
      <p:ext uri="{BB962C8B-B14F-4D97-AF65-F5344CB8AC3E}">
        <p14:creationId xmlns:p14="http://schemas.microsoft.com/office/powerpoint/2010/main" val="37657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00083" y="446964"/>
            <a:ext cx="11635246" cy="62097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Group-III</a:t>
            </a:r>
          </a:p>
          <a:p>
            <a:pPr marL="0" indent="0" algn="ctr">
              <a:buNone/>
            </a:pPr>
            <a:endParaRPr lang="en-US" sz="48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Loop Concept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program will be based on loop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loop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while 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DD98D0-4267-4FEC-983D-DDB323324F69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8671"/>
            <a:ext cx="10931857" cy="566621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Group-III</a:t>
            </a:r>
          </a:p>
          <a:p>
            <a:pPr algn="l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Loop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10 time “India is Great”.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10-natural number from 1 to 10 in ascending order.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10-natural number from 10 to 1 in descending order.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sum of 10 natural number.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sum of n natural number.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accept the number and display the  table of given number.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 c accept a number and check it number is prime or not</a:t>
            </a:r>
          </a:p>
          <a:p>
            <a:pPr marL="342900" indent="-342900" algn="l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0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00083" y="446964"/>
            <a:ext cx="11635246" cy="62097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10 time “India is Great”.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("India is Great \n");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2CA1D8-032F-4EB2-AC69-F467803BAE79}"/>
              </a:ext>
            </a:extLst>
          </p:cNvPr>
          <p:cNvSpPr/>
          <p:nvPr/>
        </p:nvSpPr>
        <p:spPr>
          <a:xfrm>
            <a:off x="6009564" y="1023582"/>
            <a:ext cx="6182436" cy="34392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A7A4-3F7D-49EF-8719-B4972A753B46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282890"/>
            <a:ext cx="10915649" cy="53615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Group-I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to print the name and address.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add three number and display the sum.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to take two number and display the difference.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to take two number and display the product.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take two number and display the remainder and quotient.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enter two number and display the sum, difference, product, remainder, quotient.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CDD497-ADDE-45B0-B1C7-2BCF30DC0B92}"/>
              </a:ext>
            </a:extLst>
          </p:cNvPr>
          <p:cNvSpPr/>
          <p:nvPr/>
        </p:nvSpPr>
        <p:spPr>
          <a:xfrm>
            <a:off x="2606722" y="213530"/>
            <a:ext cx="5732060" cy="846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List of Program</a:t>
            </a:r>
          </a:p>
        </p:txBody>
      </p:sp>
    </p:spTree>
    <p:extLst>
      <p:ext uri="{BB962C8B-B14F-4D97-AF65-F5344CB8AC3E}">
        <p14:creationId xmlns:p14="http://schemas.microsoft.com/office/powerpoint/2010/main" val="2083246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00083" y="446964"/>
            <a:ext cx="11635246" cy="62097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10-natural number from 1 to 10 in ascending order.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=1;i&lt;=10;i++)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\t",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A7A4-3F7D-49EF-8719-B4972A753B46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F3F03-F304-4404-9AEF-00BDE0A6E90B}"/>
              </a:ext>
            </a:extLst>
          </p:cNvPr>
          <p:cNvSpPr/>
          <p:nvPr/>
        </p:nvSpPr>
        <p:spPr>
          <a:xfrm>
            <a:off x="6917634" y="1523999"/>
            <a:ext cx="2696125" cy="3140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1</a:t>
            </a:r>
          </a:p>
          <a:p>
            <a:pPr algn="ctr"/>
            <a:r>
              <a:rPr lang="en-US" sz="1600" dirty="0"/>
              <a:t>2</a:t>
            </a:r>
          </a:p>
          <a:p>
            <a:pPr algn="ctr"/>
            <a:r>
              <a:rPr lang="en-US" sz="1600" dirty="0"/>
              <a:t>3</a:t>
            </a:r>
          </a:p>
          <a:p>
            <a:pPr algn="ctr"/>
            <a:r>
              <a:rPr lang="en-US" sz="1600" dirty="0"/>
              <a:t>4</a:t>
            </a:r>
          </a:p>
          <a:p>
            <a:pPr algn="ctr"/>
            <a:r>
              <a:rPr lang="en-US" sz="1600" dirty="0"/>
              <a:t>5</a:t>
            </a:r>
          </a:p>
          <a:p>
            <a:pPr algn="ctr"/>
            <a:r>
              <a:rPr lang="en-US" sz="1600" dirty="0"/>
              <a:t>6</a:t>
            </a:r>
          </a:p>
          <a:p>
            <a:pPr algn="ctr"/>
            <a:r>
              <a:rPr lang="en-US" sz="1600" dirty="0"/>
              <a:t>7</a:t>
            </a:r>
          </a:p>
          <a:p>
            <a:pPr algn="ctr"/>
            <a:r>
              <a:rPr lang="en-US" sz="1600" dirty="0"/>
              <a:t>8</a:t>
            </a:r>
          </a:p>
          <a:p>
            <a:pPr algn="ctr"/>
            <a:r>
              <a:rPr lang="en-US" sz="1600" dirty="0"/>
              <a:t>9</a:t>
            </a:r>
          </a:p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9571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00083" y="446964"/>
            <a:ext cx="11635246" cy="62097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10-natural number from 10 to 1 in descending order.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=10;i&gt;=1;i--)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\t",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A7A4-3F7D-49EF-8719-B4972A753B46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B91AB-923B-45A3-95B2-E810E39C220F}"/>
              </a:ext>
            </a:extLst>
          </p:cNvPr>
          <p:cNvSpPr/>
          <p:nvPr/>
        </p:nvSpPr>
        <p:spPr>
          <a:xfrm>
            <a:off x="7275443" y="1981446"/>
            <a:ext cx="2484090" cy="3140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10</a:t>
            </a:r>
          </a:p>
          <a:p>
            <a:pPr algn="ctr"/>
            <a:r>
              <a:rPr lang="en-US" sz="1600" dirty="0"/>
              <a:t>9</a:t>
            </a:r>
          </a:p>
          <a:p>
            <a:pPr algn="ctr"/>
            <a:r>
              <a:rPr lang="en-US" sz="1600" dirty="0"/>
              <a:t>8</a:t>
            </a:r>
          </a:p>
          <a:p>
            <a:pPr algn="ctr"/>
            <a:r>
              <a:rPr lang="en-US" sz="1600" dirty="0"/>
              <a:t>7</a:t>
            </a:r>
          </a:p>
          <a:p>
            <a:pPr algn="ctr"/>
            <a:r>
              <a:rPr lang="en-US" sz="1600" dirty="0"/>
              <a:t>6</a:t>
            </a:r>
          </a:p>
          <a:p>
            <a:pPr algn="ctr"/>
            <a:r>
              <a:rPr lang="en-US" sz="1600" dirty="0"/>
              <a:t>5</a:t>
            </a:r>
          </a:p>
          <a:p>
            <a:pPr algn="ctr"/>
            <a:r>
              <a:rPr lang="en-US" sz="1600" dirty="0"/>
              <a:t>4</a:t>
            </a:r>
          </a:p>
          <a:p>
            <a:pPr algn="ctr"/>
            <a:r>
              <a:rPr lang="en-US" sz="1600" dirty="0"/>
              <a:t>3</a:t>
            </a:r>
          </a:p>
          <a:p>
            <a:pPr algn="ctr"/>
            <a:r>
              <a:rPr lang="en-US" sz="1600" dirty="0"/>
              <a:t>2</a:t>
            </a:r>
          </a:p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0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00083" y="446964"/>
            <a:ext cx="11635246" cy="62097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sum of 10 natural 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#include&lt;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i,sum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=1;i&lt;=10;i++)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sum=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",sum);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A7A4-3F7D-49EF-8719-B4972A753B46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232A0-9889-410E-8987-9CDBD58C6B89}"/>
              </a:ext>
            </a:extLst>
          </p:cNvPr>
          <p:cNvSpPr/>
          <p:nvPr/>
        </p:nvSpPr>
        <p:spPr>
          <a:xfrm>
            <a:off x="5963477" y="2292626"/>
            <a:ext cx="6128439" cy="2650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 of 10 natural number</a:t>
            </a:r>
          </a:p>
          <a:p>
            <a:pPr algn="ctr"/>
            <a:r>
              <a:rPr lang="en-US" sz="3200" dirty="0"/>
              <a:t>1+2+3+4+5+6+7+8+9+10=55</a:t>
            </a:r>
          </a:p>
        </p:txBody>
      </p:sp>
    </p:spTree>
    <p:extLst>
      <p:ext uri="{BB962C8B-B14F-4D97-AF65-F5344CB8AC3E}">
        <p14:creationId xmlns:p14="http://schemas.microsoft.com/office/powerpoint/2010/main" val="8082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00083" y="446964"/>
            <a:ext cx="11635246" cy="62097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display the sum of n natural number. 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i,n,sum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number=");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sum=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of %d is =%d ",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n,sum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A7A4-3F7D-49EF-8719-B4972A753B46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08D6E-E809-46EB-8D54-DD41BE4A957E}"/>
              </a:ext>
            </a:extLst>
          </p:cNvPr>
          <p:cNvSpPr/>
          <p:nvPr/>
        </p:nvSpPr>
        <p:spPr>
          <a:xfrm>
            <a:off x="6745357" y="2292627"/>
            <a:ext cx="5346560" cy="2120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Output</a:t>
            </a:r>
          </a:p>
          <a:p>
            <a:pPr algn="ctr"/>
            <a:r>
              <a:rPr lang="en-US" sz="3200" dirty="0"/>
              <a:t>Enter the number=5</a:t>
            </a:r>
          </a:p>
          <a:p>
            <a:pPr algn="ctr"/>
            <a:r>
              <a:rPr lang="en-US" sz="3200" dirty="0"/>
              <a:t>Sum of 5 is =15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18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19269" y="213296"/>
            <a:ext cx="11635246" cy="643140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accept the number and display the  table of given number.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n,i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number which you want to display table= ");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=1;i&lt;=10;i++)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("%d*%d=%d\n",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n,i,n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A7A4-3F7D-49EF-8719-B4972A753B46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AF54A-E6B6-4CA1-9137-918A791480FF}"/>
              </a:ext>
            </a:extLst>
          </p:cNvPr>
          <p:cNvSpPr/>
          <p:nvPr/>
        </p:nvSpPr>
        <p:spPr>
          <a:xfrm>
            <a:off x="5618922" y="3299791"/>
            <a:ext cx="6135757" cy="355820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00083" y="225288"/>
            <a:ext cx="11635246" cy="64314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accept the number check number is prime or not.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n,i,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number which you want to check prime or not= ");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solidFill>
                  <a:srgbClr val="0070C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i&lt;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;i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n%i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A7A4-3F7D-49EF-8719-B4972A753B46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5DA030-F28F-4DC3-9CDE-D807AE6628A9}"/>
              </a:ext>
            </a:extLst>
          </p:cNvPr>
          <p:cNvGrpSpPr/>
          <p:nvPr/>
        </p:nvGrpSpPr>
        <p:grpSpPr>
          <a:xfrm>
            <a:off x="5459895" y="4803913"/>
            <a:ext cx="5181600" cy="1943027"/>
            <a:chOff x="5459895" y="4803913"/>
            <a:chExt cx="5181600" cy="1943027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DC32A106-A3EB-4476-8A46-7DA02B470925}"/>
                </a:ext>
              </a:extLst>
            </p:cNvPr>
            <p:cNvSpPr/>
            <p:nvPr/>
          </p:nvSpPr>
          <p:spPr>
            <a:xfrm>
              <a:off x="7434469" y="4803913"/>
              <a:ext cx="1232453" cy="142208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E4712-19F7-487C-A492-FF738FFC24F8}"/>
                </a:ext>
              </a:extLst>
            </p:cNvPr>
            <p:cNvSpPr/>
            <p:nvPr/>
          </p:nvSpPr>
          <p:spPr>
            <a:xfrm>
              <a:off x="5459895" y="6203600"/>
              <a:ext cx="5181600" cy="543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Rest part will be in next slide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0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100083" y="225288"/>
            <a:ext cx="11635246" cy="64314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if(count==0)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prime 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",n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</a:t>
            </a:r>
            <a:r>
              <a:rPr lang="en-US" sz="2000" b="1" dirty="0">
                <a:solidFill>
                  <a:srgbClr val="0070C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prime </a:t>
            </a:r>
            <a:r>
              <a:rPr lang="en-US" sz="2000" b="1" dirty="0" err="1">
                <a:solidFill>
                  <a:srgbClr val="0070C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",n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A7A4-3F7D-49EF-8719-B4972A753B46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00E4D-863E-4AB4-8C31-7051F67C474F}"/>
              </a:ext>
            </a:extLst>
          </p:cNvPr>
          <p:cNvSpPr/>
          <p:nvPr/>
        </p:nvSpPr>
        <p:spPr>
          <a:xfrm>
            <a:off x="6294783" y="1396946"/>
            <a:ext cx="5668882" cy="24731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7890B-9BE8-4C09-AB84-962B59463801}"/>
              </a:ext>
            </a:extLst>
          </p:cNvPr>
          <p:cNvSpPr/>
          <p:nvPr/>
        </p:nvSpPr>
        <p:spPr>
          <a:xfrm>
            <a:off x="6294783" y="4125895"/>
            <a:ext cx="5668882" cy="24731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27D22-84E9-4756-9754-9D024C821D40}"/>
              </a:ext>
            </a:extLst>
          </p:cNvPr>
          <p:cNvSpPr/>
          <p:nvPr/>
        </p:nvSpPr>
        <p:spPr>
          <a:xfrm>
            <a:off x="7852177" y="666421"/>
            <a:ext cx="3067879" cy="646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834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155246-F1CC-49CA-8ED0-CC803E25BB1A}"/>
              </a:ext>
            </a:extLst>
          </p:cNvPr>
          <p:cNvSpPr txBox="1">
            <a:spLocks/>
          </p:cNvSpPr>
          <p:nvPr/>
        </p:nvSpPr>
        <p:spPr>
          <a:xfrm>
            <a:off x="397646" y="2517913"/>
            <a:ext cx="11396707" cy="2283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A7A4-3F7D-49EF-8719-B4972A753B46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319" y="1487606"/>
            <a:ext cx="10931857" cy="414892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Group-I</a:t>
            </a:r>
          </a:p>
          <a:p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Program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will learn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priintf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(),declaration of variable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 of variable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39AC7-3780-412D-90C9-5603263DDE75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8671"/>
            <a:ext cx="10931857" cy="566621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print the name and address.</a:t>
            </a:r>
          </a:p>
          <a:p>
            <a:pPr algn="l"/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(“Modern Delhi Infotech\n”);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(“SBI Road 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Madhepura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”);</a:t>
            </a:r>
          </a:p>
          <a:p>
            <a:pPr algn="l"/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C9E61-13DA-4474-8A22-7A08B38053B5}"/>
              </a:ext>
            </a:extLst>
          </p:cNvPr>
          <p:cNvSpPr/>
          <p:nvPr/>
        </p:nvSpPr>
        <p:spPr>
          <a:xfrm>
            <a:off x="10462592" y="0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8671"/>
            <a:ext cx="10931857" cy="566621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in c to add three number and display the sum.</a:t>
            </a:r>
          </a:p>
          <a:p>
            <a:pPr algn="l"/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n1,n2,n3,sum;   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n1=10;		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n2=20;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n3=30;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sum=n1+n2+n3;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of three Number=%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d”,sum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3AC41CC-0B78-47E1-8379-8315FDA95BE3}"/>
              </a:ext>
            </a:extLst>
          </p:cNvPr>
          <p:cNvSpPr/>
          <p:nvPr/>
        </p:nvSpPr>
        <p:spPr>
          <a:xfrm>
            <a:off x="5527343" y="1240745"/>
            <a:ext cx="3084394" cy="1187355"/>
          </a:xfrm>
          <a:prstGeom prst="borderCallout1">
            <a:avLst>
              <a:gd name="adj1" fmla="val 10541"/>
              <a:gd name="adj2" fmla="val 867"/>
              <a:gd name="adj3" fmla="val 112955"/>
              <a:gd name="adj4" fmla="val -5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variable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232D3C-2555-4197-B4B5-061E3675A6FC}"/>
              </a:ext>
            </a:extLst>
          </p:cNvPr>
          <p:cNvGrpSpPr/>
          <p:nvPr/>
        </p:nvGrpSpPr>
        <p:grpSpPr>
          <a:xfrm>
            <a:off x="1970660" y="2833518"/>
            <a:ext cx="9507107" cy="2298239"/>
            <a:chOff x="2138983" y="2725339"/>
            <a:chExt cx="9507107" cy="2298239"/>
          </a:xfrm>
        </p:grpSpPr>
        <p:sp>
          <p:nvSpPr>
            <p:cNvPr id="5" name="Callout: Line 4">
              <a:extLst>
                <a:ext uri="{FF2B5EF4-FFF2-40B4-BE49-F238E27FC236}">
                  <a16:creationId xmlns:a16="http://schemas.microsoft.com/office/drawing/2014/main" id="{7132390E-7073-486E-BBBB-4A8BD2E4D52D}"/>
                </a:ext>
              </a:extLst>
            </p:cNvPr>
            <p:cNvSpPr/>
            <p:nvPr/>
          </p:nvSpPr>
          <p:spPr>
            <a:xfrm>
              <a:off x="8561696" y="3836223"/>
              <a:ext cx="3084394" cy="1187355"/>
            </a:xfrm>
            <a:prstGeom prst="borderCallout1">
              <a:avLst>
                <a:gd name="adj1" fmla="val 59966"/>
                <a:gd name="adj2" fmla="val 424"/>
                <a:gd name="adj3" fmla="val -47964"/>
                <a:gd name="adj4" fmla="val -175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Initialization of variable</a:t>
              </a:r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86493EF-3628-41CE-A561-0B5031B1B717}"/>
                </a:ext>
              </a:extLst>
            </p:cNvPr>
            <p:cNvSpPr/>
            <p:nvPr/>
          </p:nvSpPr>
          <p:spPr>
            <a:xfrm rot="7928117">
              <a:off x="2011357" y="2852965"/>
              <a:ext cx="1195440" cy="940188"/>
            </a:xfrm>
            <a:prstGeom prst="arc">
              <a:avLst>
                <a:gd name="adj1" fmla="val 9160622"/>
                <a:gd name="adj2" fmla="val 179851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3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8671"/>
            <a:ext cx="10931857" cy="56662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take two number and display the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n1,n2,dif;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n1=50;		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n2=20;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=n1-n2;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(“Difference =%d”,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FC825-39C8-43E5-BC41-92A1F6B84BFC}"/>
              </a:ext>
            </a:extLst>
          </p:cNvPr>
          <p:cNvGrpSpPr/>
          <p:nvPr/>
        </p:nvGrpSpPr>
        <p:grpSpPr>
          <a:xfrm>
            <a:off x="1378424" y="520594"/>
            <a:ext cx="7792871" cy="3739486"/>
            <a:chOff x="1378424" y="586854"/>
            <a:chExt cx="7792871" cy="37394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0BBC48-3712-4198-B747-CB96544B0E3C}"/>
                </a:ext>
              </a:extLst>
            </p:cNvPr>
            <p:cNvSpPr/>
            <p:nvPr/>
          </p:nvSpPr>
          <p:spPr>
            <a:xfrm>
              <a:off x="1378424" y="3916907"/>
              <a:ext cx="2088107" cy="4094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A0E9644-85AD-4C7B-946B-8B3C15AB4ED3}"/>
                </a:ext>
              </a:extLst>
            </p:cNvPr>
            <p:cNvCxnSpPr/>
            <p:nvPr/>
          </p:nvCxnSpPr>
          <p:spPr>
            <a:xfrm flipH="1">
              <a:off x="3521122" y="586854"/>
              <a:ext cx="5650173" cy="33300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DE4E425-8EEC-4491-BA54-06827A09EB6A}"/>
              </a:ext>
            </a:extLst>
          </p:cNvPr>
          <p:cNvSpPr/>
          <p:nvPr/>
        </p:nvSpPr>
        <p:spPr>
          <a:xfrm>
            <a:off x="10628242" y="0"/>
            <a:ext cx="1563757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8671"/>
            <a:ext cx="10931857" cy="6384407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take two number and display the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n1,n2,product;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n1=50;		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n2=20;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product=n1*n2;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* symbol is used for multiplication</a:t>
            </a:r>
            <a:endParaRPr lang="en-US" b="1" i="1" dirty="0">
              <a:solidFill>
                <a:srgbClr val="0070C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(“Product =%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d”,product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768C0-B00D-4D77-9EBE-62424497FE0D}"/>
              </a:ext>
            </a:extLst>
          </p:cNvPr>
          <p:cNvSpPr/>
          <p:nvPr/>
        </p:nvSpPr>
        <p:spPr>
          <a:xfrm>
            <a:off x="10437472" y="6276061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0630F-0322-4880-A9EF-1669C884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4" y="188671"/>
            <a:ext cx="11331993" cy="5666219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take two number and display the remainder and quotient.</a:t>
            </a:r>
          </a:p>
          <a:p>
            <a:pPr algn="l"/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num,rem,q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num=23;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rem=num%3;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q=num/3;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("Remainder=%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d",rem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 Quotient=%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d",q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2894D-AE02-42E6-B9DA-C33DA528CE2B}"/>
              </a:ext>
            </a:extLst>
          </p:cNvPr>
          <p:cNvSpPr/>
          <p:nvPr/>
        </p:nvSpPr>
        <p:spPr>
          <a:xfrm>
            <a:off x="10462592" y="6276061"/>
            <a:ext cx="1729408" cy="581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EDEDC9-BEF9-47A6-AB16-5F70A93F9B32}"/>
              </a:ext>
            </a:extLst>
          </p:cNvPr>
          <p:cNvGrpSpPr/>
          <p:nvPr/>
        </p:nvGrpSpPr>
        <p:grpSpPr>
          <a:xfrm>
            <a:off x="2618686" y="1630017"/>
            <a:ext cx="9255263" cy="2442128"/>
            <a:chOff x="2618686" y="1630017"/>
            <a:chExt cx="9255263" cy="24421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99C717-CDE1-43C5-9A74-245C95965F8A}"/>
                </a:ext>
              </a:extLst>
            </p:cNvPr>
            <p:cNvSpPr/>
            <p:nvPr/>
          </p:nvSpPr>
          <p:spPr>
            <a:xfrm>
              <a:off x="6944140" y="1630017"/>
              <a:ext cx="4929809" cy="2117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Output</a:t>
              </a:r>
            </a:p>
            <a:p>
              <a:pPr algn="ctr"/>
              <a:r>
                <a:rPr lang="en-US" sz="4000" dirty="0"/>
                <a:t>Remainder=2</a:t>
              </a:r>
            </a:p>
            <a:p>
              <a:pPr algn="ctr"/>
              <a:r>
                <a:rPr lang="en-US" sz="4000" dirty="0"/>
                <a:t>Quotient=7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0D3A7EE-2007-4E74-8346-23859CA9A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4748" y="2688534"/>
              <a:ext cx="4844361" cy="918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40117A-A3E7-4075-BD88-B34E4279C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686" y="3382203"/>
              <a:ext cx="5571157" cy="6899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7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3391</Words>
  <Application>Microsoft Office PowerPoint</Application>
  <PresentationFormat>Widescreen</PresentationFormat>
  <Paragraphs>588</Paragraphs>
  <Slides>37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 Programming</vt:lpstr>
      <vt:lpstr>Let's 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MD  Eesha</dc:creator>
  <cp:lastModifiedBy>MD EESHA</cp:lastModifiedBy>
  <cp:revision>95</cp:revision>
  <dcterms:created xsi:type="dcterms:W3CDTF">2019-12-21T14:40:19Z</dcterms:created>
  <dcterms:modified xsi:type="dcterms:W3CDTF">2019-12-23T09:22:49Z</dcterms:modified>
</cp:coreProperties>
</file>