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DAEC8-672D-4671-A534-6E8754459C6D}" v="9" dt="2021-02-22T14:15:12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dey,Palash" userId="e501b00f-14cc-4c6b-b0b5-d861cdff7b84" providerId="ADAL" clId="{0B3DAEC8-672D-4671-A534-6E8754459C6D}"/>
    <pc:docChg chg="custSel modSld">
      <pc:chgData name="Pandey,Palash" userId="e501b00f-14cc-4c6b-b0b5-d861cdff7b84" providerId="ADAL" clId="{0B3DAEC8-672D-4671-A534-6E8754459C6D}" dt="2021-02-22T14:25:54.264" v="101" actId="1076"/>
      <pc:docMkLst>
        <pc:docMk/>
      </pc:docMkLst>
      <pc:sldChg chg="addSp delSp modSp mod">
        <pc:chgData name="Pandey,Palash" userId="e501b00f-14cc-4c6b-b0b5-d861cdff7b84" providerId="ADAL" clId="{0B3DAEC8-672D-4671-A534-6E8754459C6D}" dt="2021-02-22T14:25:54.264" v="101" actId="1076"/>
        <pc:sldMkLst>
          <pc:docMk/>
          <pc:sldMk cId="2063437930" sldId="256"/>
        </pc:sldMkLst>
        <pc:spChg chg="mod">
          <ac:chgData name="Pandey,Palash" userId="e501b00f-14cc-4c6b-b0b5-d861cdff7b84" providerId="ADAL" clId="{0B3DAEC8-672D-4671-A534-6E8754459C6D}" dt="2021-02-17T13:59:53.357" v="67" actId="1076"/>
          <ac:spMkLst>
            <pc:docMk/>
            <pc:sldMk cId="2063437930" sldId="256"/>
            <ac:spMk id="30" creationId="{E8FDEB09-40D5-4F5B-9414-5B114EEB9A1C}"/>
          </ac:spMkLst>
        </pc:spChg>
        <pc:spChg chg="mod">
          <ac:chgData name="Pandey,Palash" userId="e501b00f-14cc-4c6b-b0b5-d861cdff7b84" providerId="ADAL" clId="{0B3DAEC8-672D-4671-A534-6E8754459C6D}" dt="2021-02-17T14:11:39.620" v="73" actId="1076"/>
          <ac:spMkLst>
            <pc:docMk/>
            <pc:sldMk cId="2063437930" sldId="256"/>
            <ac:spMk id="31" creationId="{34689088-126E-49FE-A186-6EC836127E5D}"/>
          </ac:spMkLst>
        </pc:spChg>
        <pc:spChg chg="mod">
          <ac:chgData name="Pandey,Palash" userId="e501b00f-14cc-4c6b-b0b5-d861cdff7b84" providerId="ADAL" clId="{0B3DAEC8-672D-4671-A534-6E8754459C6D}" dt="2021-02-17T14:16:26.155" v="88" actId="1076"/>
          <ac:spMkLst>
            <pc:docMk/>
            <pc:sldMk cId="2063437930" sldId="256"/>
            <ac:spMk id="38" creationId="{14A4FDEE-6E29-4AF0-9BF2-4BD055386E2E}"/>
          </ac:spMkLst>
        </pc:spChg>
        <pc:spChg chg="del">
          <ac:chgData name="Pandey,Palash" userId="e501b00f-14cc-4c6b-b0b5-d861cdff7b84" providerId="ADAL" clId="{0B3DAEC8-672D-4671-A534-6E8754459C6D}" dt="2021-02-17T14:11:31.227" v="71" actId="478"/>
          <ac:spMkLst>
            <pc:docMk/>
            <pc:sldMk cId="2063437930" sldId="256"/>
            <ac:spMk id="39" creationId="{D57BFEA3-EA14-45F7-AD0B-F416D86F64AB}"/>
          </ac:spMkLst>
        </pc:spChg>
        <pc:picChg chg="add mod">
          <ac:chgData name="Pandey,Palash" userId="e501b00f-14cc-4c6b-b0b5-d861cdff7b84" providerId="ADAL" clId="{0B3DAEC8-672D-4671-A534-6E8754459C6D}" dt="2021-02-16T12:25:32.436" v="6" actId="1076"/>
          <ac:picMkLst>
            <pc:docMk/>
            <pc:sldMk cId="2063437930" sldId="256"/>
            <ac:picMk id="3" creationId="{BA2371DD-6D30-43AF-8288-91CCE97A8748}"/>
          </ac:picMkLst>
        </pc:picChg>
        <pc:picChg chg="add del mod">
          <ac:chgData name="Pandey,Palash" userId="e501b00f-14cc-4c6b-b0b5-d861cdff7b84" providerId="ADAL" clId="{0B3DAEC8-672D-4671-A534-6E8754459C6D}" dt="2021-02-17T13:58:52.678" v="59" actId="478"/>
          <ac:picMkLst>
            <pc:docMk/>
            <pc:sldMk cId="2063437930" sldId="256"/>
            <ac:picMk id="4" creationId="{9AF39B78-7749-4323-8E5C-47D4B066108A}"/>
          </ac:picMkLst>
        </pc:picChg>
        <pc:picChg chg="add mod">
          <ac:chgData name="Pandey,Palash" userId="e501b00f-14cc-4c6b-b0b5-d861cdff7b84" providerId="ADAL" clId="{0B3DAEC8-672D-4671-A534-6E8754459C6D}" dt="2021-02-22T14:25:54.264" v="101" actId="1076"/>
          <ac:picMkLst>
            <pc:docMk/>
            <pc:sldMk cId="2063437930" sldId="256"/>
            <ac:picMk id="4" creationId="{FD5CE793-5162-4A53-A1F1-162AFFA24F6E}"/>
          </ac:picMkLst>
        </pc:picChg>
        <pc:picChg chg="add mod">
          <ac:chgData name="Pandey,Palash" userId="e501b00f-14cc-4c6b-b0b5-d861cdff7b84" providerId="ADAL" clId="{0B3DAEC8-672D-4671-A534-6E8754459C6D}" dt="2021-02-16T12:25:58.226" v="14" actId="1076"/>
          <ac:picMkLst>
            <pc:docMk/>
            <pc:sldMk cId="2063437930" sldId="256"/>
            <ac:picMk id="5" creationId="{58B1DF07-4990-4D97-AEDC-EEAD974ADD68}"/>
          </ac:picMkLst>
        </pc:picChg>
        <pc:picChg chg="add del mod">
          <ac:chgData name="Pandey,Palash" userId="e501b00f-14cc-4c6b-b0b5-d861cdff7b84" providerId="ADAL" clId="{0B3DAEC8-672D-4671-A534-6E8754459C6D}" dt="2021-02-17T13:57:31.733" v="49" actId="478"/>
          <ac:picMkLst>
            <pc:docMk/>
            <pc:sldMk cId="2063437930" sldId="256"/>
            <ac:picMk id="7" creationId="{6223DC88-E213-43B1-8F01-1953F3E848B1}"/>
          </ac:picMkLst>
        </pc:picChg>
        <pc:picChg chg="add del mod">
          <ac:chgData name="Pandey,Palash" userId="e501b00f-14cc-4c6b-b0b5-d861cdff7b84" providerId="ADAL" clId="{0B3DAEC8-672D-4671-A534-6E8754459C6D}" dt="2021-02-22T14:14:57.762" v="89" actId="478"/>
          <ac:picMkLst>
            <pc:docMk/>
            <pc:sldMk cId="2063437930" sldId="256"/>
            <ac:picMk id="8" creationId="{DEE6C00D-81CA-4AAA-8DEC-BE6B9BDEC728}"/>
          </ac:picMkLst>
        </pc:picChg>
        <pc:picChg chg="add del mod">
          <ac:chgData name="Pandey,Palash" userId="e501b00f-14cc-4c6b-b0b5-d861cdff7b84" providerId="ADAL" clId="{0B3DAEC8-672D-4671-A534-6E8754459C6D}" dt="2021-02-17T13:57:32.953" v="50" actId="478"/>
          <ac:picMkLst>
            <pc:docMk/>
            <pc:sldMk cId="2063437930" sldId="256"/>
            <ac:picMk id="9" creationId="{76737E4A-4DE9-4418-9F96-15AA512305DC}"/>
          </ac:picMkLst>
        </pc:picChg>
        <pc:picChg chg="add mod">
          <ac:chgData name="Pandey,Palash" userId="e501b00f-14cc-4c6b-b0b5-d861cdff7b84" providerId="ADAL" clId="{0B3DAEC8-672D-4671-A534-6E8754459C6D}" dt="2021-02-16T12:34:30.106" v="42" actId="1076"/>
          <ac:picMkLst>
            <pc:docMk/>
            <pc:sldMk cId="2063437930" sldId="256"/>
            <ac:picMk id="11" creationId="{1A2C8DD0-C098-4DC5-8AFC-2343AD187E84}"/>
          </ac:picMkLst>
        </pc:picChg>
        <pc:picChg chg="add mod">
          <ac:chgData name="Pandey,Palash" userId="e501b00f-14cc-4c6b-b0b5-d861cdff7b84" providerId="ADAL" clId="{0B3DAEC8-672D-4671-A534-6E8754459C6D}" dt="2021-02-17T14:16:16.145" v="87" actId="1076"/>
          <ac:picMkLst>
            <pc:docMk/>
            <pc:sldMk cId="2063437930" sldId="256"/>
            <ac:picMk id="12" creationId="{592F2413-BC24-4913-A07F-FAA5BBAB9904}"/>
          </ac:picMkLst>
        </pc:picChg>
        <pc:picChg chg="mod">
          <ac:chgData name="Pandey,Palash" userId="e501b00f-14cc-4c6b-b0b5-d861cdff7b84" providerId="ADAL" clId="{0B3DAEC8-672D-4671-A534-6E8754459C6D}" dt="2021-02-17T14:16:08.206" v="86" actId="1076"/>
          <ac:picMkLst>
            <pc:docMk/>
            <pc:sldMk cId="2063437930" sldId="256"/>
            <ac:picMk id="18" creationId="{A47C8F7D-EF19-4767-9282-4ECD64FA535F}"/>
          </ac:picMkLst>
        </pc:picChg>
        <pc:picChg chg="del">
          <ac:chgData name="Pandey,Palash" userId="e501b00f-14cc-4c6b-b0b5-d861cdff7b84" providerId="ADAL" clId="{0B3DAEC8-672D-4671-A534-6E8754459C6D}" dt="2021-02-17T14:12:54.725" v="78" actId="478"/>
          <ac:picMkLst>
            <pc:docMk/>
            <pc:sldMk cId="2063437930" sldId="256"/>
            <ac:picMk id="20" creationId="{89098B69-CBA0-4018-864B-A15AAC3DDAF4}"/>
          </ac:picMkLst>
        </pc:picChg>
        <pc:picChg chg="del mod">
          <ac:chgData name="Pandey,Palash" userId="e501b00f-14cc-4c6b-b0b5-d861cdff7b84" providerId="ADAL" clId="{0B3DAEC8-672D-4671-A534-6E8754459C6D}" dt="2021-02-16T12:25:44.221" v="10" actId="478"/>
          <ac:picMkLst>
            <pc:docMk/>
            <pc:sldMk cId="2063437930" sldId="256"/>
            <ac:picMk id="22" creationId="{A1E8F915-3716-4D70-B70B-04EA0990A402}"/>
          </ac:picMkLst>
        </pc:picChg>
        <pc:picChg chg="del">
          <ac:chgData name="Pandey,Palash" userId="e501b00f-14cc-4c6b-b0b5-d861cdff7b84" providerId="ADAL" clId="{0B3DAEC8-672D-4671-A534-6E8754459C6D}" dt="2021-02-16T12:25:17.256" v="4" actId="478"/>
          <ac:picMkLst>
            <pc:docMk/>
            <pc:sldMk cId="2063437930" sldId="256"/>
            <ac:picMk id="24" creationId="{0333DEDA-CB2B-4346-B73A-D550A40EEA90}"/>
          </ac:picMkLst>
        </pc:picChg>
        <pc:picChg chg="del">
          <ac:chgData name="Pandey,Palash" userId="e501b00f-14cc-4c6b-b0b5-d861cdff7b84" providerId="ADAL" clId="{0B3DAEC8-672D-4671-A534-6E8754459C6D}" dt="2021-02-16T12:30:13.746" v="19" actId="478"/>
          <ac:picMkLst>
            <pc:docMk/>
            <pc:sldMk cId="2063437930" sldId="256"/>
            <ac:picMk id="35" creationId="{C5AD33AB-37C1-41F8-A5A0-C86EA30A4B10}"/>
          </ac:picMkLst>
        </pc:picChg>
        <pc:picChg chg="del">
          <ac:chgData name="Pandey,Palash" userId="e501b00f-14cc-4c6b-b0b5-d861cdff7b84" providerId="ADAL" clId="{0B3DAEC8-672D-4671-A534-6E8754459C6D}" dt="2021-02-16T12:30:40.586" v="29" actId="478"/>
          <ac:picMkLst>
            <pc:docMk/>
            <pc:sldMk cId="2063437930" sldId="256"/>
            <ac:picMk id="37" creationId="{B9D2DF22-66D6-4E5A-9AAB-862EBDEAC1E3}"/>
          </ac:picMkLst>
        </pc:picChg>
        <pc:picChg chg="del">
          <ac:chgData name="Pandey,Palash" userId="e501b00f-14cc-4c6b-b0b5-d861cdff7b84" providerId="ADAL" clId="{0B3DAEC8-672D-4671-A534-6E8754459C6D}" dt="2021-02-16T12:34:16.776" v="37" actId="478"/>
          <ac:picMkLst>
            <pc:docMk/>
            <pc:sldMk cId="2063437930" sldId="256"/>
            <ac:picMk id="43" creationId="{076C98B9-153D-45CE-9C99-4E3BDFBF48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ACF5-87A7-4225-A79E-DC2202003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B3DAB-C577-4B8D-A2AF-39736E83D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6AC84-6B20-4801-ADB6-11278BAD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0E-6D7D-4763-B4A1-B56060A7980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DD149-28C1-4B95-B6E5-86BB3743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7E8D7-C935-4EC0-9955-AE6569CB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3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13D6-20B5-4FBA-A2D8-065F6038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7E88F-9C0A-4971-906E-D5EC70CCD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09175-B0C1-4FA5-8471-433027AA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0E-6D7D-4763-B4A1-B56060A7980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47EED-0EA4-4B12-A5F6-1A6E4500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3757A-DD02-48E9-A8B7-0AA090D8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4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60AFA-B106-40E4-A30C-67FF966CE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DB758-BDC6-46CD-A835-0BBBED3D7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78A2-9D68-4427-89F5-58A8FA48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0E-6D7D-4763-B4A1-B56060A7980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54EB1-596C-472F-9493-DE337994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AFEDD-3A66-49BF-B31D-823F6C55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3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EC61-8077-45B8-A1CF-8C140A89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0048-532C-445B-A581-5D0A30528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D690F-0EB1-4279-A488-6558C900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0E-6D7D-4763-B4A1-B56060A7980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3775D-14E3-4CBF-988A-631B1900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F3D88-74AF-4EA3-A627-6C7F55FF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9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9839-B5D0-4353-898F-3E9DF92A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40F10-ADED-48BD-AE0C-7EF76F1C0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E8D83-C624-43B4-8839-5483ABF1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0E-6D7D-4763-B4A1-B56060A7980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9F6BF-10F1-469B-ACDB-5422086F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AC634-46FC-42D9-8FAD-FDBB89E0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1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5453-7964-4A23-A5BC-B4CE6720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047E-29EF-4FEA-BA9F-DE523AF1A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8B1D8-BCB8-41F7-9E1F-D28735CF0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7103B-835F-4EF6-B287-208ED767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0E-6D7D-4763-B4A1-B56060A7980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312E5-7808-4135-BAF1-AEA01C98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7C5A5-DDFC-41EB-BDB7-2EE0E188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4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FF36-CB1E-4AC0-B824-96120C9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B2608-5C4E-4DAD-B8C4-BA32EFFE4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54480-4E6B-4A1B-955B-CE8F65481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C1AD1-0FD7-47E6-BC0C-781911826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25ECB-3104-4110-8D73-9C4BC657B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B1D47-08B0-4A61-BEAC-458C62B7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0E-6D7D-4763-B4A1-B56060A7980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8537F-E80A-4DC4-A504-28FD2CC8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671E5-6E06-4857-97DC-818590EB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4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6F96-3ED5-4E86-871F-A1C0B427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73429-F5E1-407E-A127-6CDB18B2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0E-6D7D-4763-B4A1-B56060A7980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21B86-087C-4972-A353-979FAF0B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A3A1A-81B0-4C31-A77E-439428CB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5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5496C-A6E6-44F3-81DF-1C1FF26A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0E-6D7D-4763-B4A1-B56060A7980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2171B-F0F8-453E-B1F9-797CD1BD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986DA-7C56-4DA8-A597-2E94938D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0EB3-0C07-40CB-8B24-FE21729E6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B71F4-03BC-48D8-A3DF-7B60CCAB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78DDF-3D90-4B5B-B416-119F48D09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5DC1B-1E2B-4669-B8A4-E8AC0B1E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0E-6D7D-4763-B4A1-B56060A7980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61758-CAF7-45FE-81AA-4FF18340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D546B-3221-474D-A35A-1FF33118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9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A941-538F-4243-967D-55ED0231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A45E58-75F7-4687-84BB-A36ADC1CE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C244B-264F-4964-87FD-012DD3BB4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DA62B-D923-49AE-8083-7DF2B928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0E-6D7D-4763-B4A1-B56060A7980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D9D1C-9B1D-4581-BC3B-B292A481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98E16-80D7-4002-B9C7-0DC15B80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3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FF1DE-0500-416D-86E6-DB27B415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CA08-5BD8-4A5F-9D2B-CCD6A8329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FEF5A-95E5-491E-9B0A-C7BC5F9E3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FF90E-6D7D-4763-B4A1-B56060A7980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B002-6716-473A-853A-E2F0F8CDC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8C31F-03B0-4C85-9EED-D96276CC2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7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A47C8F7D-EF19-4767-9282-4ECD64FA5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5" y="4781483"/>
            <a:ext cx="5813731" cy="186672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6E44937-BF63-4E5C-8E90-BA3C913D6AC8}"/>
              </a:ext>
            </a:extLst>
          </p:cNvPr>
          <p:cNvSpPr txBox="1"/>
          <p:nvPr/>
        </p:nvSpPr>
        <p:spPr>
          <a:xfrm>
            <a:off x="119709" y="-469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FDEB09-40D5-4F5B-9414-5B114EEB9A1C}"/>
              </a:ext>
            </a:extLst>
          </p:cNvPr>
          <p:cNvSpPr txBox="1"/>
          <p:nvPr/>
        </p:nvSpPr>
        <p:spPr>
          <a:xfrm>
            <a:off x="176710" y="231097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689088-126E-49FE-A186-6EC836127E5D}"/>
              </a:ext>
            </a:extLst>
          </p:cNvPr>
          <p:cNvSpPr txBox="1"/>
          <p:nvPr/>
        </p:nvSpPr>
        <p:spPr>
          <a:xfrm>
            <a:off x="207168" y="441215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FF7D33-D0C0-41B1-9021-31FB57E0BF31}"/>
              </a:ext>
            </a:extLst>
          </p:cNvPr>
          <p:cNvSpPr txBox="1"/>
          <p:nvPr/>
        </p:nvSpPr>
        <p:spPr>
          <a:xfrm>
            <a:off x="6800205" y="147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5FCBE3-CF59-4911-985C-25FCB823D67A}"/>
              </a:ext>
            </a:extLst>
          </p:cNvPr>
          <p:cNvSpPr txBox="1"/>
          <p:nvPr/>
        </p:nvSpPr>
        <p:spPr>
          <a:xfrm>
            <a:off x="9415316" y="147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A4FDEE-6E29-4AF0-9BF2-4BD055386E2E}"/>
              </a:ext>
            </a:extLst>
          </p:cNvPr>
          <p:cNvSpPr txBox="1"/>
          <p:nvPr/>
        </p:nvSpPr>
        <p:spPr>
          <a:xfrm>
            <a:off x="11305368" y="444025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A2371DD-6D30-43AF-8288-91CCE97A8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13" y="105259"/>
            <a:ext cx="2069103" cy="2090297"/>
          </a:xfrm>
          <a:prstGeom prst="rect">
            <a:avLst/>
          </a:prstGeom>
        </p:spPr>
      </p:pic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58B1DF07-4990-4D97-AEDC-EEAD974AD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203" y="105259"/>
            <a:ext cx="2172792" cy="2118404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A2C8DD0-C098-4DC5-8AFC-2343AD187E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4" y="105259"/>
            <a:ext cx="6189361" cy="2028107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592F2413-BC24-4913-A07F-FAA5BBAB99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4706" y="4781482"/>
            <a:ext cx="6287294" cy="1866727"/>
          </a:xfrm>
          <a:prstGeom prst="rect">
            <a:avLst/>
          </a:prstGeom>
        </p:spPr>
      </p:pic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FD5CE793-5162-4A53-A1F1-162AFFA24F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698" y="2299383"/>
            <a:ext cx="5418893" cy="248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3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Pandey,Palash</dc:creator>
  <cp:lastModifiedBy>Pandey,Palash</cp:lastModifiedBy>
  <cp:revision>4</cp:revision>
  <dcterms:created xsi:type="dcterms:W3CDTF">2021-02-12T11:44:21Z</dcterms:created>
  <dcterms:modified xsi:type="dcterms:W3CDTF">2021-02-22T14:26:19Z</dcterms:modified>
</cp:coreProperties>
</file>