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ACF5-87A7-4225-A79E-DC2202003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B3DAB-C577-4B8D-A2AF-39736E83D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6AC84-6B20-4801-ADB6-11278BAD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DD149-28C1-4B95-B6E5-86BB3743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7E8D7-C935-4EC0-9955-AE6569CB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3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13D6-20B5-4FBA-A2D8-065F6038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7E88F-9C0A-4971-906E-D5EC70CCD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09175-B0C1-4FA5-8471-433027AA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47EED-0EA4-4B12-A5F6-1A6E4500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3757A-DD02-48E9-A8B7-0AA090D8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4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60AFA-B106-40E4-A30C-67FF966CE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DB758-BDC6-46CD-A835-0BBBED3D7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78A2-9D68-4427-89F5-58A8FA48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54EB1-596C-472F-9493-DE337994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AFEDD-3A66-49BF-B31D-823F6C55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3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EC61-8077-45B8-A1CF-8C140A89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0048-532C-445B-A581-5D0A30528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D690F-0EB1-4279-A488-6558C900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3775D-14E3-4CBF-988A-631B1900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F3D88-74AF-4EA3-A627-6C7F55FF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9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79839-B5D0-4353-898F-3E9DF92A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40F10-ADED-48BD-AE0C-7EF76F1C0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E8D83-C624-43B4-8839-5483ABF1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9F6BF-10F1-469B-ACDB-5422086F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AC634-46FC-42D9-8FAD-FDBB89E0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1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5453-7964-4A23-A5BC-B4CE6720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5047E-29EF-4FEA-BA9F-DE523AF1A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8B1D8-BCB8-41F7-9E1F-D28735CF0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7103B-835F-4EF6-B287-208ED767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312E5-7808-4135-BAF1-AEA01C98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7C5A5-DDFC-41EB-BDB7-2EE0E188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4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FF36-CB1E-4AC0-B824-96120C9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B2608-5C4E-4DAD-B8C4-BA32EFFE4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54480-4E6B-4A1B-955B-CE8F65481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C1AD1-0FD7-47E6-BC0C-781911826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25ECB-3104-4110-8D73-9C4BC657B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B1D47-08B0-4A61-BEAC-458C62B7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8537F-E80A-4DC4-A504-28FD2CC8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671E5-6E06-4857-97DC-818590EB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45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6F96-3ED5-4E86-871F-A1C0B427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73429-F5E1-407E-A127-6CDB18B2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21B86-087C-4972-A353-979FAF0B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A3A1A-81B0-4C31-A77E-439428CB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5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5496C-A6E6-44F3-81DF-1C1FF26AC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2171B-F0F8-453E-B1F9-797CD1BD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986DA-7C56-4DA8-A597-2E94938D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0EB3-0C07-40CB-8B24-FE21729E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B71F4-03BC-48D8-A3DF-7B60CCAB3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78DDF-3D90-4B5B-B416-119F48D0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5DC1B-1E2B-4669-B8A4-E8AC0B1E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61758-CAF7-45FE-81AA-4FF18340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D546B-3221-474D-A35A-1FF33118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9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A941-538F-4243-967D-55ED0231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45E58-75F7-4687-84BB-A36ADC1CE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C244B-264F-4964-87FD-012DD3BB4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DA62B-D923-49AE-8083-7DF2B928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F90E-6D7D-4763-B4A1-B56060A7980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D9D1C-9B1D-4581-BC3B-B292A481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98E16-80D7-4002-B9C7-0DC15B80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3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FF1DE-0500-416D-86E6-DB27B415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ACA08-5BD8-4A5F-9D2B-CCD6A832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FEF5A-95E5-491E-9B0A-C7BC5F9E39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FF90E-6D7D-4763-B4A1-B56060A79806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B002-6716-473A-853A-E2F0F8CDC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8C31F-03B0-4C85-9EED-D96276CC2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26D98-1448-4DCA-A956-294F2EC42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7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A47C8F7D-EF19-4767-9282-4ECD64FA5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9" y="4668855"/>
            <a:ext cx="5813731" cy="1866727"/>
          </a:xfrm>
          <a:prstGeom prst="rect">
            <a:avLst/>
          </a:prstGeom>
        </p:spPr>
      </p:pic>
      <p:pic>
        <p:nvPicPr>
          <p:cNvPr id="20" name="Picture 19" descr="Chart, waterfall chart&#10;&#10;Description automatically generated">
            <a:extLst>
              <a:ext uri="{FF2B5EF4-FFF2-40B4-BE49-F238E27FC236}">
                <a16:creationId xmlns:a16="http://schemas.microsoft.com/office/drawing/2014/main" id="{89098B69-CBA0-4018-864B-A15AAC3DD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4596817"/>
            <a:ext cx="6235700" cy="1938765"/>
          </a:xfrm>
          <a:prstGeom prst="rect">
            <a:avLst/>
          </a:prstGeom>
        </p:spPr>
      </p:pic>
      <p:pic>
        <p:nvPicPr>
          <p:cNvPr id="22" name="Picture 21" descr="A picture containing chart&#10;&#10;Description automatically generated">
            <a:extLst>
              <a:ext uri="{FF2B5EF4-FFF2-40B4-BE49-F238E27FC236}">
                <a16:creationId xmlns:a16="http://schemas.microsoft.com/office/drawing/2014/main" id="{A1E8F915-3716-4D70-B70B-04EA0990A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897" y="105259"/>
            <a:ext cx="2432884" cy="2418067"/>
          </a:xfrm>
          <a:prstGeom prst="rect">
            <a:avLst/>
          </a:prstGeom>
        </p:spPr>
      </p:pic>
      <p:pic>
        <p:nvPicPr>
          <p:cNvPr id="24" name="Picture 23" descr="Chart&#10;&#10;Description automatically generated with medium confidence">
            <a:extLst>
              <a:ext uri="{FF2B5EF4-FFF2-40B4-BE49-F238E27FC236}">
                <a16:creationId xmlns:a16="http://schemas.microsoft.com/office/drawing/2014/main" id="{0333DEDA-CB2B-4346-B73A-D550A40EEA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12" y="166327"/>
            <a:ext cx="2308405" cy="233563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6E44937-BF63-4E5C-8E90-BA3C913D6AC8}"/>
              </a:ext>
            </a:extLst>
          </p:cNvPr>
          <p:cNvSpPr txBox="1"/>
          <p:nvPr/>
        </p:nvSpPr>
        <p:spPr>
          <a:xfrm>
            <a:off x="119709" y="-4691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FDEB09-40D5-4F5B-9414-5B114EEB9A1C}"/>
              </a:ext>
            </a:extLst>
          </p:cNvPr>
          <p:cNvSpPr txBox="1"/>
          <p:nvPr/>
        </p:nvSpPr>
        <p:spPr>
          <a:xfrm>
            <a:off x="264896" y="25019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689088-126E-49FE-A186-6EC836127E5D}"/>
              </a:ext>
            </a:extLst>
          </p:cNvPr>
          <p:cNvSpPr txBox="1"/>
          <p:nvPr/>
        </p:nvSpPr>
        <p:spPr>
          <a:xfrm>
            <a:off x="6382537" y="250196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FF7D33-D0C0-41B1-9021-31FB57E0BF31}"/>
              </a:ext>
            </a:extLst>
          </p:cNvPr>
          <p:cNvSpPr txBox="1"/>
          <p:nvPr/>
        </p:nvSpPr>
        <p:spPr>
          <a:xfrm>
            <a:off x="6800205" y="147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5FCBE3-CF59-4911-985C-25FCB823D67A}"/>
              </a:ext>
            </a:extLst>
          </p:cNvPr>
          <p:cNvSpPr txBox="1"/>
          <p:nvPr/>
        </p:nvSpPr>
        <p:spPr>
          <a:xfrm>
            <a:off x="9415316" y="147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35" name="Picture 34" descr="Chart, bar chart&#10;&#10;Description automatically generated">
            <a:extLst>
              <a:ext uri="{FF2B5EF4-FFF2-40B4-BE49-F238E27FC236}">
                <a16:creationId xmlns:a16="http://schemas.microsoft.com/office/drawing/2014/main" id="{C5AD33AB-37C1-41F8-A5A0-C86EA30A4B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43" y="2347881"/>
            <a:ext cx="3490350" cy="2243796"/>
          </a:xfrm>
          <a:prstGeom prst="rect">
            <a:avLst/>
          </a:prstGeom>
        </p:spPr>
      </p:pic>
      <p:pic>
        <p:nvPicPr>
          <p:cNvPr id="37" name="Picture 36" descr="Chart, bar chart, histogram&#10;&#10;Description automatically generated">
            <a:extLst>
              <a:ext uri="{FF2B5EF4-FFF2-40B4-BE49-F238E27FC236}">
                <a16:creationId xmlns:a16="http://schemas.microsoft.com/office/drawing/2014/main" id="{B9D2DF22-66D6-4E5A-9AAB-862EBDEAC1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12" y="2514516"/>
            <a:ext cx="3781187" cy="207710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4A4FDEE-6E29-4AF0-9BF2-4BD055386E2E}"/>
              </a:ext>
            </a:extLst>
          </p:cNvPr>
          <p:cNvSpPr txBox="1"/>
          <p:nvPr/>
        </p:nvSpPr>
        <p:spPr>
          <a:xfrm>
            <a:off x="234309" y="42609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7BFEA3-EA14-45F7-AD0B-F416D86F64AB}"/>
              </a:ext>
            </a:extLst>
          </p:cNvPr>
          <p:cNvSpPr txBox="1"/>
          <p:nvPr/>
        </p:nvSpPr>
        <p:spPr>
          <a:xfrm>
            <a:off x="6363912" y="42800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pic>
        <p:nvPicPr>
          <p:cNvPr id="43" name="Picture 4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6C98B9-153D-45CE-9C99-4E3BDFBF48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4" y="292952"/>
            <a:ext cx="6741438" cy="220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3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Pandey,Palash</dc:creator>
  <cp:lastModifiedBy>Pandey,Palash</cp:lastModifiedBy>
  <cp:revision>4</cp:revision>
  <dcterms:created xsi:type="dcterms:W3CDTF">2021-02-12T11:44:21Z</dcterms:created>
  <dcterms:modified xsi:type="dcterms:W3CDTF">2021-02-12T12:46:20Z</dcterms:modified>
</cp:coreProperties>
</file>