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82AA-D44F-44E4-9E75-F31FC13F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812E6-20EF-45B2-8455-5F585CAB1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ADC-BACA-44FF-8E8F-69D31021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8A25-707F-414D-AB61-B1997AB7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5498-EE15-4B64-A07F-A26E551C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277-A8D9-4492-9A22-63293361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1603F-F5D8-4459-833F-DB3DC79D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37200-2D1C-4134-84AD-E04207F0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4EC8-DDF9-48CF-8D31-8421FBB6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AEEF-3C20-41A1-A64C-B6F788D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729E5-80C9-4FA4-BDF5-85F9BD33B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AFAE-C44D-4435-BA46-6E280EBA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3B41-2899-4CEF-987F-14B97269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D850-14F8-411E-979E-3796D6EE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A0C8-BA57-4E29-9D0D-25B404A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3999-9B05-43D7-9F26-D3DF3CE8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7227-CB90-468C-8D20-C907537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0AC0-54B8-48D7-BD83-8032213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FFBB-3E89-42B9-A967-7589786E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C972-E3E9-4CFA-956A-5E0E761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4A2E-2626-4AD6-A3BF-F885A10D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3301D-B0B5-45A6-863F-98A397B4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428A-E46C-431F-9D3C-3F7532E6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9A56-C2A4-4108-B98F-55DC26A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5F54-7A20-40D4-9681-5A6EFB00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B241-82B7-498C-B7A2-73D4BC6C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2F2-6080-4BAA-AC61-5A3513A4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6DA1-E20B-404F-BC05-26140B6D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35A0-E70E-4286-9A0D-60ED4328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CD0C-301B-4DA2-B8C9-8EF9CC0A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3BB0-0A27-4146-966F-9DEB263C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3C0-9D89-4CB9-A633-6622D84C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5A4B-A065-4F21-AC8B-08110156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DAEC-CC42-4AF7-91CF-6143E091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C89A-7BF0-4B28-B034-476DAF1AE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29FA-817F-453A-8C39-707651DA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3FAAF-8C47-4895-8F1A-F64A1264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F56A-FF19-439C-A4DD-43FA1A01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948C2-F7D9-4130-B77A-7A0EFE80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7B1-9F45-4525-9219-527C041C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F9E96-9561-43B3-BFD7-0308392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1BFD-78E4-47CE-8309-74CB5B9D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336AD-3243-4768-A319-B2BB8E01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3423F-9BEF-4303-9369-5A52A9AF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D457B-5FE5-4E78-A61F-AD9BC74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13E2-A86C-49B5-B5B6-CD7E78B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C30D-57A7-46C6-807B-E4926ABC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1D9-9982-4756-9BC7-EAEBCEB3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A475-83BC-4B71-91DD-C12B26F3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0A40-291F-47DE-9149-5B64216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D284-C3BA-41A0-8A23-30E1A7AF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22EA9-C74B-4D1E-8212-632CAF9A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9F3C-F8B4-455B-9306-E340990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7CD45-9448-4F66-B5B0-FA745B3EF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0D00-5565-4C1B-88B3-C3E25522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B4E55-AE28-4816-AF21-0D7F5E6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5553-25C6-4021-8FED-ECCE9832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73808-A97C-44FD-ACA6-C348A37D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A8875-FEE3-49D9-9EF5-97311DDE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B739-5EC8-4AC5-B1A3-8E9C8045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9AE3-F9BB-44F8-9D9D-1F13A5264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F9B2-EACE-4A83-9601-1D21AF8A05D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F14E-2604-477E-9F1D-73FECA334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0248-55FE-4193-B719-2540016C9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1AA7-A781-4892-A6A2-22B58908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Intel NUC 7 Mainstream Mini PC (NUC7i7BNHXG) - Core i7, 8GB  RAM, 32GB Optane Memory, 2TB HDD: Computers &amp; Accessories">
            <a:extLst>
              <a:ext uri="{FF2B5EF4-FFF2-40B4-BE49-F238E27FC236}">
                <a16:creationId xmlns:a16="http://schemas.microsoft.com/office/drawing/2014/main" id="{005E6893-813C-4B4B-BA8D-372425D4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76" y="2115765"/>
            <a:ext cx="2078182" cy="9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9F5D72-8119-4F68-9EDC-9EB93C4E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349" y="5758575"/>
            <a:ext cx="739190" cy="59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6C7A01-2BD7-40B8-B2F5-8297610F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66" y="3961911"/>
            <a:ext cx="973227" cy="63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79F32EE-1B06-45C8-94AE-CC9AB2C4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312" y="5600847"/>
            <a:ext cx="1655053" cy="10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Vision Cameras | ClearView Imaging">
            <a:extLst>
              <a:ext uri="{FF2B5EF4-FFF2-40B4-BE49-F238E27FC236}">
                <a16:creationId xmlns:a16="http://schemas.microsoft.com/office/drawing/2014/main" id="{5834134A-BB30-4C19-B6F0-813C8172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71760" y="979722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62DB3-F4A7-4485-B2E2-053936549A42}"/>
              </a:ext>
            </a:extLst>
          </p:cNvPr>
          <p:cNvCxnSpPr>
            <a:cxnSpLocks/>
          </p:cNvCxnSpPr>
          <p:nvPr/>
        </p:nvCxnSpPr>
        <p:spPr>
          <a:xfrm flipH="1">
            <a:off x="7513498" y="5989906"/>
            <a:ext cx="1177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F7BC9-332F-4EFD-95E0-A3879600B584}"/>
              </a:ext>
            </a:extLst>
          </p:cNvPr>
          <p:cNvCxnSpPr>
            <a:cxnSpLocks/>
          </p:cNvCxnSpPr>
          <p:nvPr/>
        </p:nvCxnSpPr>
        <p:spPr>
          <a:xfrm flipH="1">
            <a:off x="7513500" y="6152346"/>
            <a:ext cx="11776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1D9266-E62F-4AAA-ACA3-9CFAD2C9A062}"/>
              </a:ext>
            </a:extLst>
          </p:cNvPr>
          <p:cNvCxnSpPr>
            <a:cxnSpLocks/>
            <a:endCxn id="1032" idx="0"/>
          </p:cNvCxnSpPr>
          <p:nvPr/>
        </p:nvCxnSpPr>
        <p:spPr>
          <a:xfrm>
            <a:off x="6448792" y="3161474"/>
            <a:ext cx="6888" cy="8004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416177-B5BD-4422-B5FE-EBAAE1475FAB}"/>
              </a:ext>
            </a:extLst>
          </p:cNvPr>
          <p:cNvCxnSpPr>
            <a:cxnSpLocks/>
          </p:cNvCxnSpPr>
          <p:nvPr/>
        </p:nvCxnSpPr>
        <p:spPr>
          <a:xfrm>
            <a:off x="6596839" y="3170393"/>
            <a:ext cx="0" cy="791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C9A651-FD69-458F-B58A-36D95BDC6791}"/>
              </a:ext>
            </a:extLst>
          </p:cNvPr>
          <p:cNvCxnSpPr>
            <a:cxnSpLocks/>
          </p:cNvCxnSpPr>
          <p:nvPr/>
        </p:nvCxnSpPr>
        <p:spPr>
          <a:xfrm>
            <a:off x="8984208" y="2734755"/>
            <a:ext cx="0" cy="29280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BA383C-FBFF-46EE-81EE-2FB429D74079}"/>
              </a:ext>
            </a:extLst>
          </p:cNvPr>
          <p:cNvCxnSpPr>
            <a:cxnSpLocks/>
          </p:cNvCxnSpPr>
          <p:nvPr/>
        </p:nvCxnSpPr>
        <p:spPr>
          <a:xfrm flipH="1">
            <a:off x="9114983" y="2728457"/>
            <a:ext cx="10385" cy="29343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39431B-6B96-4150-996A-2A5D0563FB0A}"/>
              </a:ext>
            </a:extLst>
          </p:cNvPr>
          <p:cNvCxnSpPr>
            <a:cxnSpLocks/>
          </p:cNvCxnSpPr>
          <p:nvPr/>
        </p:nvCxnSpPr>
        <p:spPr>
          <a:xfrm>
            <a:off x="6454464" y="4693007"/>
            <a:ext cx="6888" cy="8004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E8E50A-8965-4183-B47A-C1E749DC93DE}"/>
              </a:ext>
            </a:extLst>
          </p:cNvPr>
          <p:cNvCxnSpPr>
            <a:cxnSpLocks/>
          </p:cNvCxnSpPr>
          <p:nvPr/>
        </p:nvCxnSpPr>
        <p:spPr>
          <a:xfrm>
            <a:off x="6602511" y="4701926"/>
            <a:ext cx="0" cy="791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ECE131-A376-4FB1-8BE0-99E7BB801507}"/>
              </a:ext>
            </a:extLst>
          </p:cNvPr>
          <p:cNvCxnSpPr/>
          <p:nvPr/>
        </p:nvCxnSpPr>
        <p:spPr>
          <a:xfrm>
            <a:off x="9505539" y="1939842"/>
            <a:ext cx="85766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4B09F6-C32C-4C03-A213-47BEB7EDB090}"/>
              </a:ext>
            </a:extLst>
          </p:cNvPr>
          <p:cNvCxnSpPr/>
          <p:nvPr/>
        </p:nvCxnSpPr>
        <p:spPr>
          <a:xfrm>
            <a:off x="7764484" y="2447768"/>
            <a:ext cx="85766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E27808-330A-4D57-8810-4088D17647F4}"/>
              </a:ext>
            </a:extLst>
          </p:cNvPr>
          <p:cNvCxnSpPr>
            <a:cxnSpLocks/>
          </p:cNvCxnSpPr>
          <p:nvPr/>
        </p:nvCxnSpPr>
        <p:spPr>
          <a:xfrm>
            <a:off x="4488873" y="1995617"/>
            <a:ext cx="420228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" descr="Simple Arduino Control of the RoboClaw - Resources Basicmicro">
            <a:extLst>
              <a:ext uri="{FF2B5EF4-FFF2-40B4-BE49-F238E27FC236}">
                <a16:creationId xmlns:a16="http://schemas.microsoft.com/office/drawing/2014/main" id="{5AEF8F35-6DBB-4E59-A1EF-02F827C00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5355" r="25990" b="20624"/>
          <a:stretch/>
        </p:blipFill>
        <p:spPr bwMode="auto">
          <a:xfrm rot="16200000">
            <a:off x="3605609" y="1806756"/>
            <a:ext cx="1330031" cy="15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056FB36-C218-4C21-92EC-32BC8ABB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2203" y="292176"/>
            <a:ext cx="785165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uperDroid Robots">
            <a:extLst>
              <a:ext uri="{FF2B5EF4-FFF2-40B4-BE49-F238E27FC236}">
                <a16:creationId xmlns:a16="http://schemas.microsoft.com/office/drawing/2014/main" id="{DE7E2CA5-87BC-4629-8F15-DF9A7D2FC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7" r="37356"/>
          <a:stretch/>
        </p:blipFill>
        <p:spPr bwMode="auto">
          <a:xfrm>
            <a:off x="3698590" y="195158"/>
            <a:ext cx="1453670" cy="11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SuperDroid Robots">
            <a:extLst>
              <a:ext uri="{FF2B5EF4-FFF2-40B4-BE49-F238E27FC236}">
                <a16:creationId xmlns:a16="http://schemas.microsoft.com/office/drawing/2014/main" id="{73A4C1AD-2A8A-4FCF-8EBE-411BF8952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7" r="37356"/>
          <a:stretch/>
        </p:blipFill>
        <p:spPr bwMode="auto">
          <a:xfrm>
            <a:off x="3571126" y="3689784"/>
            <a:ext cx="1453670" cy="11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E68BA1C-04D7-40C4-96C1-236DC9040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1" b="5694"/>
          <a:stretch/>
        </p:blipFill>
        <p:spPr bwMode="auto">
          <a:xfrm>
            <a:off x="901450" y="1384940"/>
            <a:ext cx="1299969" cy="90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0">
            <a:extLst>
              <a:ext uri="{FF2B5EF4-FFF2-40B4-BE49-F238E27FC236}">
                <a16:creationId xmlns:a16="http://schemas.microsoft.com/office/drawing/2014/main" id="{9BF3AA75-EC63-485E-8E3A-63E68068F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1" b="5694"/>
          <a:stretch/>
        </p:blipFill>
        <p:spPr bwMode="auto">
          <a:xfrm>
            <a:off x="959591" y="2294474"/>
            <a:ext cx="1299969" cy="90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E654B2D-73ED-47B8-81E1-77C0EE626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51"/>
          <a:stretch/>
        </p:blipFill>
        <p:spPr bwMode="auto">
          <a:xfrm rot="16200000">
            <a:off x="2108890" y="1619818"/>
            <a:ext cx="1412210" cy="5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P - power adapter - 65 Watt">
            <a:extLst>
              <a:ext uri="{FF2B5EF4-FFF2-40B4-BE49-F238E27FC236}">
                <a16:creationId xmlns:a16="http://schemas.microsoft.com/office/drawing/2014/main" id="{AD15810F-0EDE-49D0-B8B7-DE3C943C9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88" y="3729575"/>
            <a:ext cx="1468635" cy="10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B0C0A4-5012-4F41-ABFE-B080A391D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32054" r="64413" b="9091"/>
          <a:stretch/>
        </p:blipFill>
        <p:spPr bwMode="auto">
          <a:xfrm>
            <a:off x="8782894" y="1685555"/>
            <a:ext cx="654366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SparkFun XBee Explorer USB - WRL-11812 - SparkFun Electronics">
            <a:extLst>
              <a:ext uri="{FF2B5EF4-FFF2-40B4-BE49-F238E27FC236}">
                <a16:creationId xmlns:a16="http://schemas.microsoft.com/office/drawing/2014/main" id="{BF48EDCE-5C12-4C8C-BF6C-63EBE1580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4" r="44514" b="28379"/>
          <a:stretch/>
        </p:blipFill>
        <p:spPr bwMode="auto">
          <a:xfrm>
            <a:off x="8519119" y="399192"/>
            <a:ext cx="1181916" cy="88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XBee 3 Module - PCB Antenna">
            <a:extLst>
              <a:ext uri="{FF2B5EF4-FFF2-40B4-BE49-F238E27FC236}">
                <a16:creationId xmlns:a16="http://schemas.microsoft.com/office/drawing/2014/main" id="{36289314-2679-4801-8F73-C1C8A41D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88536" y="296292"/>
            <a:ext cx="1093998" cy="109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7DF9F27-2839-4FCE-922B-2EF4065D1E66}"/>
              </a:ext>
            </a:extLst>
          </p:cNvPr>
          <p:cNvCxnSpPr>
            <a:cxnSpLocks/>
          </p:cNvCxnSpPr>
          <p:nvPr/>
        </p:nvCxnSpPr>
        <p:spPr>
          <a:xfrm flipV="1">
            <a:off x="9076708" y="1335424"/>
            <a:ext cx="0" cy="25805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F21A347-47E1-4A92-8E54-ECD716FC8EBA}"/>
              </a:ext>
            </a:extLst>
          </p:cNvPr>
          <p:cNvCxnSpPr>
            <a:cxnSpLocks/>
          </p:cNvCxnSpPr>
          <p:nvPr/>
        </p:nvCxnSpPr>
        <p:spPr>
          <a:xfrm flipH="1">
            <a:off x="1842846" y="684758"/>
            <a:ext cx="591477" cy="645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F18021-5945-404C-9E70-F35AC246CF70}"/>
              </a:ext>
            </a:extLst>
          </p:cNvPr>
          <p:cNvCxnSpPr>
            <a:cxnSpLocks/>
            <a:endCxn id="1046" idx="3"/>
          </p:cNvCxnSpPr>
          <p:nvPr/>
        </p:nvCxnSpPr>
        <p:spPr>
          <a:xfrm flipH="1">
            <a:off x="2814996" y="979722"/>
            <a:ext cx="3164" cy="2198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999398-9742-455C-B505-5B31E79F57CE}"/>
              </a:ext>
            </a:extLst>
          </p:cNvPr>
          <p:cNvCxnSpPr>
            <a:cxnSpLocks/>
          </p:cNvCxnSpPr>
          <p:nvPr/>
        </p:nvCxnSpPr>
        <p:spPr>
          <a:xfrm>
            <a:off x="2827146" y="2582888"/>
            <a:ext cx="5569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10BAFC-C312-4AFD-92C3-5CD2B3ACD26F}"/>
              </a:ext>
            </a:extLst>
          </p:cNvPr>
          <p:cNvCxnSpPr>
            <a:cxnSpLocks/>
          </p:cNvCxnSpPr>
          <p:nvPr/>
        </p:nvCxnSpPr>
        <p:spPr>
          <a:xfrm>
            <a:off x="2303678" y="2769038"/>
            <a:ext cx="1080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8F17E1-53B9-441E-BADC-6DD637AD81BF}"/>
              </a:ext>
            </a:extLst>
          </p:cNvPr>
          <p:cNvCxnSpPr>
            <a:cxnSpLocks/>
          </p:cNvCxnSpPr>
          <p:nvPr/>
        </p:nvCxnSpPr>
        <p:spPr>
          <a:xfrm flipV="1">
            <a:off x="1706634" y="3294606"/>
            <a:ext cx="8878" cy="437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167036-333D-4BEC-8C67-39DF00D91144}"/>
              </a:ext>
            </a:extLst>
          </p:cNvPr>
          <p:cNvCxnSpPr>
            <a:cxnSpLocks/>
          </p:cNvCxnSpPr>
          <p:nvPr/>
        </p:nvCxnSpPr>
        <p:spPr>
          <a:xfrm>
            <a:off x="1528291" y="3294606"/>
            <a:ext cx="0" cy="434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83A0EE-9F51-4853-9FBA-85DC7CBC22E0}"/>
              </a:ext>
            </a:extLst>
          </p:cNvPr>
          <p:cNvCxnSpPr>
            <a:cxnSpLocks/>
          </p:cNvCxnSpPr>
          <p:nvPr/>
        </p:nvCxnSpPr>
        <p:spPr>
          <a:xfrm>
            <a:off x="4202184" y="1295818"/>
            <a:ext cx="0" cy="1541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E453749-C7F9-44F7-AEE2-B8714DB4CA81}"/>
              </a:ext>
            </a:extLst>
          </p:cNvPr>
          <p:cNvCxnSpPr>
            <a:cxnSpLocks/>
          </p:cNvCxnSpPr>
          <p:nvPr/>
        </p:nvCxnSpPr>
        <p:spPr>
          <a:xfrm>
            <a:off x="4297961" y="1295818"/>
            <a:ext cx="0" cy="154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A99DD80-239E-432F-BC96-09C7425D0A9B}"/>
              </a:ext>
            </a:extLst>
          </p:cNvPr>
          <p:cNvCxnSpPr>
            <a:cxnSpLocks/>
          </p:cNvCxnSpPr>
          <p:nvPr/>
        </p:nvCxnSpPr>
        <p:spPr>
          <a:xfrm>
            <a:off x="4394469" y="1287389"/>
            <a:ext cx="0" cy="1625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8BE114-A51F-4772-9E62-17E3A1EDC2BF}"/>
              </a:ext>
            </a:extLst>
          </p:cNvPr>
          <p:cNvCxnSpPr>
            <a:cxnSpLocks/>
          </p:cNvCxnSpPr>
          <p:nvPr/>
        </p:nvCxnSpPr>
        <p:spPr>
          <a:xfrm>
            <a:off x="4488873" y="1287390"/>
            <a:ext cx="0" cy="16257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FA8DDCF-E6AB-4302-A34D-85B74D187F57}"/>
              </a:ext>
            </a:extLst>
          </p:cNvPr>
          <p:cNvCxnSpPr>
            <a:cxnSpLocks/>
          </p:cNvCxnSpPr>
          <p:nvPr/>
        </p:nvCxnSpPr>
        <p:spPr>
          <a:xfrm>
            <a:off x="4204782" y="3520518"/>
            <a:ext cx="0" cy="1541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996F18-E39B-4F56-AB98-91843D110F1C}"/>
              </a:ext>
            </a:extLst>
          </p:cNvPr>
          <p:cNvCxnSpPr>
            <a:cxnSpLocks/>
          </p:cNvCxnSpPr>
          <p:nvPr/>
        </p:nvCxnSpPr>
        <p:spPr>
          <a:xfrm>
            <a:off x="4300559" y="3520518"/>
            <a:ext cx="0" cy="154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74D05C0-00D8-4A70-95F4-9AF2EC04EF82}"/>
              </a:ext>
            </a:extLst>
          </p:cNvPr>
          <p:cNvCxnSpPr>
            <a:cxnSpLocks/>
          </p:cNvCxnSpPr>
          <p:nvPr/>
        </p:nvCxnSpPr>
        <p:spPr>
          <a:xfrm>
            <a:off x="4397067" y="3512089"/>
            <a:ext cx="0" cy="16258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524A59-D39D-4601-965C-98D9CA56487D}"/>
              </a:ext>
            </a:extLst>
          </p:cNvPr>
          <p:cNvCxnSpPr>
            <a:cxnSpLocks/>
          </p:cNvCxnSpPr>
          <p:nvPr/>
        </p:nvCxnSpPr>
        <p:spPr>
          <a:xfrm>
            <a:off x="4491471" y="3512090"/>
            <a:ext cx="0" cy="16257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F8F0DF9-6FC0-445A-9D5C-DDB2C783DF50}"/>
              </a:ext>
            </a:extLst>
          </p:cNvPr>
          <p:cNvCxnSpPr>
            <a:cxnSpLocks/>
          </p:cNvCxnSpPr>
          <p:nvPr/>
        </p:nvCxnSpPr>
        <p:spPr>
          <a:xfrm flipH="1">
            <a:off x="4204565" y="3241058"/>
            <a:ext cx="1591" cy="3002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C0D453-609C-448D-A7D8-D0FB91C71781}"/>
              </a:ext>
            </a:extLst>
          </p:cNvPr>
          <p:cNvCxnSpPr>
            <a:cxnSpLocks/>
          </p:cNvCxnSpPr>
          <p:nvPr/>
        </p:nvCxnSpPr>
        <p:spPr>
          <a:xfrm>
            <a:off x="4300342" y="3241058"/>
            <a:ext cx="0" cy="3002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24FDD3-50B2-4369-9269-2EE67CECD920}"/>
              </a:ext>
            </a:extLst>
          </p:cNvPr>
          <p:cNvCxnSpPr>
            <a:cxnSpLocks/>
          </p:cNvCxnSpPr>
          <p:nvPr/>
        </p:nvCxnSpPr>
        <p:spPr>
          <a:xfrm>
            <a:off x="4399231" y="3245644"/>
            <a:ext cx="0" cy="295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15CCF3-E3B2-4E2F-8EA2-E9569F63A585}"/>
              </a:ext>
            </a:extLst>
          </p:cNvPr>
          <p:cNvCxnSpPr>
            <a:cxnSpLocks/>
          </p:cNvCxnSpPr>
          <p:nvPr/>
        </p:nvCxnSpPr>
        <p:spPr>
          <a:xfrm>
            <a:off x="4488873" y="3248025"/>
            <a:ext cx="2381" cy="293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3167A4D-6B25-401D-A857-4635B5F8BFAA}"/>
              </a:ext>
            </a:extLst>
          </p:cNvPr>
          <p:cNvCxnSpPr>
            <a:cxnSpLocks/>
          </p:cNvCxnSpPr>
          <p:nvPr/>
        </p:nvCxnSpPr>
        <p:spPr>
          <a:xfrm>
            <a:off x="4202184" y="1439327"/>
            <a:ext cx="0" cy="40038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39F3D99-AEDE-47B2-BAB5-B56578CCA271}"/>
              </a:ext>
            </a:extLst>
          </p:cNvPr>
          <p:cNvCxnSpPr>
            <a:cxnSpLocks/>
          </p:cNvCxnSpPr>
          <p:nvPr/>
        </p:nvCxnSpPr>
        <p:spPr>
          <a:xfrm>
            <a:off x="4297961" y="1439327"/>
            <a:ext cx="0" cy="4003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F384423-2713-4643-BC55-B39E2F2A2C5A}"/>
              </a:ext>
            </a:extLst>
          </p:cNvPr>
          <p:cNvCxnSpPr>
            <a:cxnSpLocks/>
          </p:cNvCxnSpPr>
          <p:nvPr/>
        </p:nvCxnSpPr>
        <p:spPr>
          <a:xfrm>
            <a:off x="4394469" y="1430898"/>
            <a:ext cx="0" cy="4088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D2E6DD-07D9-46E3-84BF-28A1E8ABECAC}"/>
              </a:ext>
            </a:extLst>
          </p:cNvPr>
          <p:cNvCxnSpPr>
            <a:cxnSpLocks/>
          </p:cNvCxnSpPr>
          <p:nvPr/>
        </p:nvCxnSpPr>
        <p:spPr>
          <a:xfrm>
            <a:off x="4488873" y="1430899"/>
            <a:ext cx="0" cy="408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78D2CCD-64B8-413B-BA63-BBADD8464BAC}"/>
              </a:ext>
            </a:extLst>
          </p:cNvPr>
          <p:cNvSpPr txBox="1"/>
          <p:nvPr/>
        </p:nvSpPr>
        <p:spPr>
          <a:xfrm>
            <a:off x="3479523" y="103440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Motor 1 (M1)</a:t>
            </a:r>
          </a:p>
          <a:p>
            <a:r>
              <a:rPr lang="en-US" sz="1100" b="1" u="sng" dirty="0"/>
              <a:t>Left side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F3D7C07-0EFA-4D5E-9904-31F81A12A9B5}"/>
              </a:ext>
            </a:extLst>
          </p:cNvPr>
          <p:cNvSpPr txBox="1"/>
          <p:nvPr/>
        </p:nvSpPr>
        <p:spPr>
          <a:xfrm>
            <a:off x="3197242" y="3746467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Motor 2 (M2)</a:t>
            </a:r>
          </a:p>
          <a:p>
            <a:r>
              <a:rPr lang="en-US" sz="1100" b="1" u="sng" dirty="0"/>
              <a:t>Right side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BE419DA-A07E-49F1-A253-8DAB120E95AD}"/>
              </a:ext>
            </a:extLst>
          </p:cNvPr>
          <p:cNvCxnSpPr>
            <a:cxnSpLocks/>
          </p:cNvCxnSpPr>
          <p:nvPr/>
        </p:nvCxnSpPr>
        <p:spPr>
          <a:xfrm>
            <a:off x="4836429" y="1199557"/>
            <a:ext cx="0" cy="64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F0684BA-888E-46D7-A8E3-B3349E26EE8C}"/>
              </a:ext>
            </a:extLst>
          </p:cNvPr>
          <p:cNvCxnSpPr>
            <a:cxnSpLocks/>
          </p:cNvCxnSpPr>
          <p:nvPr/>
        </p:nvCxnSpPr>
        <p:spPr>
          <a:xfrm>
            <a:off x="4930833" y="1199557"/>
            <a:ext cx="0" cy="640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EF56E97-8EAE-4220-A3BB-011E77BA71A3}"/>
              </a:ext>
            </a:extLst>
          </p:cNvPr>
          <p:cNvCxnSpPr>
            <a:cxnSpLocks/>
          </p:cNvCxnSpPr>
          <p:nvPr/>
        </p:nvCxnSpPr>
        <p:spPr>
          <a:xfrm>
            <a:off x="4836429" y="3281521"/>
            <a:ext cx="0" cy="64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9E93371-1495-49CC-912F-51E2B71A84D8}"/>
              </a:ext>
            </a:extLst>
          </p:cNvPr>
          <p:cNvCxnSpPr>
            <a:cxnSpLocks/>
          </p:cNvCxnSpPr>
          <p:nvPr/>
        </p:nvCxnSpPr>
        <p:spPr>
          <a:xfrm>
            <a:off x="4930833" y="3281521"/>
            <a:ext cx="0" cy="640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469EB90-0616-4477-A1D9-5DD78E9C8D86}"/>
              </a:ext>
            </a:extLst>
          </p:cNvPr>
          <p:cNvSpPr/>
          <p:nvPr/>
        </p:nvSpPr>
        <p:spPr>
          <a:xfrm>
            <a:off x="4051830" y="1399613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E6585B5-7FA6-4E54-995C-8469A1BA5AB5}"/>
              </a:ext>
            </a:extLst>
          </p:cNvPr>
          <p:cNvSpPr/>
          <p:nvPr/>
        </p:nvSpPr>
        <p:spPr>
          <a:xfrm>
            <a:off x="4204976" y="1399613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44B362A-904F-4145-B9B7-5AC21914306E}"/>
              </a:ext>
            </a:extLst>
          </p:cNvPr>
          <p:cNvSpPr/>
          <p:nvPr/>
        </p:nvSpPr>
        <p:spPr>
          <a:xfrm>
            <a:off x="4354597" y="139982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6FD6E0A-DEE3-4B78-942E-9D2884576865}"/>
              </a:ext>
            </a:extLst>
          </p:cNvPr>
          <p:cNvSpPr/>
          <p:nvPr/>
        </p:nvSpPr>
        <p:spPr>
          <a:xfrm>
            <a:off x="4507743" y="139982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D328D1F-33C5-43A6-9711-3C9E5EA344F5}"/>
              </a:ext>
            </a:extLst>
          </p:cNvPr>
          <p:cNvSpPr/>
          <p:nvPr/>
        </p:nvSpPr>
        <p:spPr>
          <a:xfrm>
            <a:off x="4725928" y="1399613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0C4000B-85D1-482E-83E4-78F88046B563}"/>
              </a:ext>
            </a:extLst>
          </p:cNvPr>
          <p:cNvSpPr/>
          <p:nvPr/>
        </p:nvSpPr>
        <p:spPr>
          <a:xfrm>
            <a:off x="4879074" y="1399613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EE5B67A-8A9A-4E2E-BD8B-99B73662A2CF}"/>
              </a:ext>
            </a:extLst>
          </p:cNvPr>
          <p:cNvSpPr/>
          <p:nvPr/>
        </p:nvSpPr>
        <p:spPr>
          <a:xfrm>
            <a:off x="4020645" y="343609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9D28197-BC26-4709-80BF-3200E0457DB7}"/>
              </a:ext>
            </a:extLst>
          </p:cNvPr>
          <p:cNvSpPr/>
          <p:nvPr/>
        </p:nvSpPr>
        <p:spPr>
          <a:xfrm>
            <a:off x="4173791" y="343609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4B536DA-C976-4A25-9A24-1D134F6832A4}"/>
              </a:ext>
            </a:extLst>
          </p:cNvPr>
          <p:cNvSpPr/>
          <p:nvPr/>
        </p:nvSpPr>
        <p:spPr>
          <a:xfrm>
            <a:off x="4323412" y="3436301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B967FB-50DA-46EA-84B8-DD098D812575}"/>
              </a:ext>
            </a:extLst>
          </p:cNvPr>
          <p:cNvSpPr/>
          <p:nvPr/>
        </p:nvSpPr>
        <p:spPr>
          <a:xfrm>
            <a:off x="4476558" y="3436301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1FAA37-4964-4528-BCFC-07BE1DBA88F7}"/>
              </a:ext>
            </a:extLst>
          </p:cNvPr>
          <p:cNvSpPr/>
          <p:nvPr/>
        </p:nvSpPr>
        <p:spPr>
          <a:xfrm>
            <a:off x="4726565" y="343609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8F5FE2A-23ED-452D-B7E4-2137A1B124F4}"/>
              </a:ext>
            </a:extLst>
          </p:cNvPr>
          <p:cNvSpPr/>
          <p:nvPr/>
        </p:nvSpPr>
        <p:spPr>
          <a:xfrm>
            <a:off x="4879711" y="3436092"/>
            <a:ext cx="153146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891671C-BB6C-4D52-99F0-96FE68ECE1C9}"/>
              </a:ext>
            </a:extLst>
          </p:cNvPr>
          <p:cNvSpPr txBox="1"/>
          <p:nvPr/>
        </p:nvSpPr>
        <p:spPr>
          <a:xfrm>
            <a:off x="3962498" y="1378675"/>
            <a:ext cx="3242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En1-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724F4D-CF8A-41B7-8C70-6D49A57CF4D0}"/>
              </a:ext>
            </a:extLst>
          </p:cNvPr>
          <p:cNvSpPr txBox="1"/>
          <p:nvPr/>
        </p:nvSpPr>
        <p:spPr>
          <a:xfrm>
            <a:off x="4113221" y="1381274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En1+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D1EB234-539F-434D-9988-EC35DB56A92E}"/>
              </a:ext>
            </a:extLst>
          </p:cNvPr>
          <p:cNvSpPr txBox="1"/>
          <p:nvPr/>
        </p:nvSpPr>
        <p:spPr>
          <a:xfrm>
            <a:off x="4473175" y="1381274"/>
            <a:ext cx="176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0CB5AA-A6FB-4DD4-9117-C96CE22E55B7}"/>
              </a:ext>
            </a:extLst>
          </p:cNvPr>
          <p:cNvSpPr txBox="1"/>
          <p:nvPr/>
        </p:nvSpPr>
        <p:spPr>
          <a:xfrm>
            <a:off x="4330558" y="1379922"/>
            <a:ext cx="1762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87BC5F-BB3B-4779-BEEB-285F2C545DA6}"/>
              </a:ext>
            </a:extLst>
          </p:cNvPr>
          <p:cNvSpPr txBox="1"/>
          <p:nvPr/>
        </p:nvSpPr>
        <p:spPr>
          <a:xfrm>
            <a:off x="4639661" y="1382346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M1B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46A18E-DBA0-4FEC-A34B-38787622F160}"/>
              </a:ext>
            </a:extLst>
          </p:cNvPr>
          <p:cNvSpPr txBox="1"/>
          <p:nvPr/>
        </p:nvSpPr>
        <p:spPr>
          <a:xfrm>
            <a:off x="4790448" y="1385824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M1A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1562CD-AB43-4C9A-92AB-AD90132E7E37}"/>
              </a:ext>
            </a:extLst>
          </p:cNvPr>
          <p:cNvSpPr txBox="1"/>
          <p:nvPr/>
        </p:nvSpPr>
        <p:spPr>
          <a:xfrm>
            <a:off x="4790448" y="3420140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M1A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A3758A-491B-499F-9CF5-840E0562B803}"/>
              </a:ext>
            </a:extLst>
          </p:cNvPr>
          <p:cNvSpPr txBox="1"/>
          <p:nvPr/>
        </p:nvSpPr>
        <p:spPr>
          <a:xfrm>
            <a:off x="4638256" y="3418354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M1B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B80EF3-E66C-44E1-8412-EF5279AFA832}"/>
              </a:ext>
            </a:extLst>
          </p:cNvPr>
          <p:cNvSpPr txBox="1"/>
          <p:nvPr/>
        </p:nvSpPr>
        <p:spPr>
          <a:xfrm>
            <a:off x="3928680" y="3418354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En2+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64DB61-FF32-43F2-90E6-013B886D5F11}"/>
              </a:ext>
            </a:extLst>
          </p:cNvPr>
          <p:cNvSpPr txBox="1"/>
          <p:nvPr/>
        </p:nvSpPr>
        <p:spPr>
          <a:xfrm>
            <a:off x="4087463" y="3420140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En2-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DC642F-7C01-4E04-A82E-B4D179C3A0CD}"/>
              </a:ext>
            </a:extLst>
          </p:cNvPr>
          <p:cNvSpPr txBox="1"/>
          <p:nvPr/>
        </p:nvSpPr>
        <p:spPr>
          <a:xfrm>
            <a:off x="4436789" y="3420140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003D821-9D06-4258-B251-BC5E788CA206}"/>
              </a:ext>
            </a:extLst>
          </p:cNvPr>
          <p:cNvSpPr txBox="1"/>
          <p:nvPr/>
        </p:nvSpPr>
        <p:spPr>
          <a:xfrm>
            <a:off x="4297171" y="3412199"/>
            <a:ext cx="3410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-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AA0390C-1F64-4BA0-BE62-09F853C3C084}"/>
              </a:ext>
            </a:extLst>
          </p:cNvPr>
          <p:cNvSpPr/>
          <p:nvPr/>
        </p:nvSpPr>
        <p:spPr>
          <a:xfrm>
            <a:off x="6331770" y="3505699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D52264-43F1-4F03-A939-9EF5EA8FDBC8}"/>
              </a:ext>
            </a:extLst>
          </p:cNvPr>
          <p:cNvSpPr txBox="1"/>
          <p:nvPr/>
        </p:nvSpPr>
        <p:spPr>
          <a:xfrm>
            <a:off x="6307112" y="3488485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19VDC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166120-8337-4B18-8CB5-55D5FB3E4443}"/>
              </a:ext>
            </a:extLst>
          </p:cNvPr>
          <p:cNvSpPr/>
          <p:nvPr/>
        </p:nvSpPr>
        <p:spPr>
          <a:xfrm>
            <a:off x="6331770" y="5019519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9C0CBFD-EA40-48F2-A390-A64D35D31F7A}"/>
              </a:ext>
            </a:extLst>
          </p:cNvPr>
          <p:cNvSpPr txBox="1"/>
          <p:nvPr/>
        </p:nvSpPr>
        <p:spPr>
          <a:xfrm>
            <a:off x="6307112" y="5002305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12VDC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E839C9C-1AFA-46F9-A672-FD38D34D19E0}"/>
              </a:ext>
            </a:extLst>
          </p:cNvPr>
          <p:cNvSpPr/>
          <p:nvPr/>
        </p:nvSpPr>
        <p:spPr>
          <a:xfrm>
            <a:off x="8879084" y="3536690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387C1C-04E6-454A-9B6A-161177D436E0}"/>
              </a:ext>
            </a:extLst>
          </p:cNvPr>
          <p:cNvSpPr txBox="1"/>
          <p:nvPr/>
        </p:nvSpPr>
        <p:spPr>
          <a:xfrm>
            <a:off x="8854426" y="3519476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5VDC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5300E82-3B81-431B-90AE-139F210A2B2B}"/>
              </a:ext>
            </a:extLst>
          </p:cNvPr>
          <p:cNvSpPr/>
          <p:nvPr/>
        </p:nvSpPr>
        <p:spPr>
          <a:xfrm>
            <a:off x="7830076" y="5990771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0E76A3-86AA-4EC9-844B-27C3A4077E56}"/>
              </a:ext>
            </a:extLst>
          </p:cNvPr>
          <p:cNvSpPr txBox="1"/>
          <p:nvPr/>
        </p:nvSpPr>
        <p:spPr>
          <a:xfrm>
            <a:off x="7805418" y="5973557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12VDC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0A64DF-0EC8-4580-BE08-BDBE254DF2B6}"/>
              </a:ext>
            </a:extLst>
          </p:cNvPr>
          <p:cNvSpPr/>
          <p:nvPr/>
        </p:nvSpPr>
        <p:spPr>
          <a:xfrm>
            <a:off x="1424810" y="3439186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AD8C4C9-2B4F-4E62-9FA3-E2FF45EEE53F}"/>
              </a:ext>
            </a:extLst>
          </p:cNvPr>
          <p:cNvSpPr txBox="1"/>
          <p:nvPr/>
        </p:nvSpPr>
        <p:spPr>
          <a:xfrm>
            <a:off x="1400152" y="3421972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24VDC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F997A13-D5AC-41D1-9F1B-DE48C933415F}"/>
              </a:ext>
            </a:extLst>
          </p:cNvPr>
          <p:cNvSpPr/>
          <p:nvPr/>
        </p:nvSpPr>
        <p:spPr>
          <a:xfrm>
            <a:off x="2995163" y="2606649"/>
            <a:ext cx="374213" cy="140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9473B0C-2DA1-4C81-9A92-3EDD9FA66FED}"/>
              </a:ext>
            </a:extLst>
          </p:cNvPr>
          <p:cNvSpPr txBox="1"/>
          <p:nvPr/>
        </p:nvSpPr>
        <p:spPr>
          <a:xfrm>
            <a:off x="2970505" y="2589435"/>
            <a:ext cx="398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24VDC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8FF6DE-9F1F-4AA2-9DDB-C3522298BE24}"/>
              </a:ext>
            </a:extLst>
          </p:cNvPr>
          <p:cNvCxnSpPr>
            <a:cxnSpLocks/>
          </p:cNvCxnSpPr>
          <p:nvPr/>
        </p:nvCxnSpPr>
        <p:spPr>
          <a:xfrm>
            <a:off x="7424365" y="3138197"/>
            <a:ext cx="0" cy="55158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26" descr="Zoom in on Front Zoom. Samsung - T7 1TB External USB 3.2 Gen 2 Portable Solid State Drive with Hardware Encryption - Titan Gray.">
            <a:extLst>
              <a:ext uri="{FF2B5EF4-FFF2-40B4-BE49-F238E27FC236}">
                <a16:creationId xmlns:a16="http://schemas.microsoft.com/office/drawing/2014/main" id="{CBDE3B37-9A24-4A03-82E1-D7D8223B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32" y="3742584"/>
            <a:ext cx="962602" cy="6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EF2EE63E-1572-435A-8CC4-4B0360358C30}"/>
              </a:ext>
            </a:extLst>
          </p:cNvPr>
          <p:cNvSpPr txBox="1"/>
          <p:nvPr/>
        </p:nvSpPr>
        <p:spPr>
          <a:xfrm>
            <a:off x="1910048" y="80494"/>
            <a:ext cx="651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Motor Power Switch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B2816D-084A-4B31-9FBF-E4C439726E05}"/>
              </a:ext>
            </a:extLst>
          </p:cNvPr>
          <p:cNvSpPr txBox="1"/>
          <p:nvPr/>
        </p:nvSpPr>
        <p:spPr>
          <a:xfrm>
            <a:off x="2892125" y="1198012"/>
            <a:ext cx="44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30A Fuse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CF63DD-0429-4414-A619-E8BDC6BC6BC1}"/>
              </a:ext>
            </a:extLst>
          </p:cNvPr>
          <p:cNvSpPr txBox="1"/>
          <p:nvPr/>
        </p:nvSpPr>
        <p:spPr>
          <a:xfrm>
            <a:off x="220879" y="2010215"/>
            <a:ext cx="732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Two 12 VDC batteries in series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60DB596-59AF-4EFE-A59B-4603F65AC085}"/>
              </a:ext>
            </a:extLst>
          </p:cNvPr>
          <p:cNvSpPr txBox="1"/>
          <p:nvPr/>
        </p:nvSpPr>
        <p:spPr>
          <a:xfrm>
            <a:off x="287584" y="3825082"/>
            <a:ext cx="732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24 VDC charger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7B7AF74-AD3A-4FE1-9B13-0848A98E2F8D}"/>
              </a:ext>
            </a:extLst>
          </p:cNvPr>
          <p:cNvSpPr txBox="1"/>
          <p:nvPr/>
        </p:nvSpPr>
        <p:spPr>
          <a:xfrm>
            <a:off x="2799533" y="2905608"/>
            <a:ext cx="836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/>
              <a:t>Roboclaw</a:t>
            </a:r>
            <a:endParaRPr lang="en-US" sz="1100" b="1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7C7C88-7AF3-4A53-899A-3A348DACD584}"/>
              </a:ext>
            </a:extLst>
          </p:cNvPr>
          <p:cNvSpPr txBox="1"/>
          <p:nvPr/>
        </p:nvSpPr>
        <p:spPr>
          <a:xfrm>
            <a:off x="5411031" y="2961084"/>
            <a:ext cx="836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Intel </a:t>
            </a:r>
            <a:r>
              <a:rPr lang="en-US" sz="1100" b="1" u="sng" dirty="0" err="1"/>
              <a:t>Nuc</a:t>
            </a:r>
            <a:endParaRPr lang="en-US" sz="1100" b="1" u="sng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AEB62A-501C-4776-A7E7-493FB716C262}"/>
              </a:ext>
            </a:extLst>
          </p:cNvPr>
          <p:cNvSpPr txBox="1"/>
          <p:nvPr/>
        </p:nvSpPr>
        <p:spPr>
          <a:xfrm>
            <a:off x="7447157" y="4367476"/>
            <a:ext cx="836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USB SSD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1B06EF4-8A73-455A-B2C9-C1EA8E12CE8D}"/>
              </a:ext>
            </a:extLst>
          </p:cNvPr>
          <p:cNvSpPr txBox="1"/>
          <p:nvPr/>
        </p:nvSpPr>
        <p:spPr>
          <a:xfrm>
            <a:off x="5204942" y="5973557"/>
            <a:ext cx="836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12VDC CPU Battery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787BD19-C4CB-4F5F-996F-194E31939A69}"/>
              </a:ext>
            </a:extLst>
          </p:cNvPr>
          <p:cNvSpPr txBox="1"/>
          <p:nvPr/>
        </p:nvSpPr>
        <p:spPr>
          <a:xfrm>
            <a:off x="9430981" y="5760745"/>
            <a:ext cx="836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5VDC Step down regulator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4713BE2-C5C8-4C71-B03C-37A500A4F2C6}"/>
              </a:ext>
            </a:extLst>
          </p:cNvPr>
          <p:cNvSpPr txBox="1"/>
          <p:nvPr/>
        </p:nvSpPr>
        <p:spPr>
          <a:xfrm>
            <a:off x="11430344" y="1268660"/>
            <a:ext cx="836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FLIR Camera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359169A-9D63-4331-8C5F-ED9DAFE0C8FE}"/>
              </a:ext>
            </a:extLst>
          </p:cNvPr>
          <p:cNvSpPr txBox="1"/>
          <p:nvPr/>
        </p:nvSpPr>
        <p:spPr>
          <a:xfrm>
            <a:off x="10194451" y="40533"/>
            <a:ext cx="836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/>
              <a:t>Xbee</a:t>
            </a:r>
            <a:r>
              <a:rPr lang="en-US" sz="1100" b="1" u="sng" dirty="0"/>
              <a:t> Series 3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0A78F47-73BB-4C0E-B87E-AC595FCC98A4}"/>
              </a:ext>
            </a:extLst>
          </p:cNvPr>
          <p:cNvCxnSpPr>
            <a:stCxn id="54" idx="2"/>
            <a:endCxn id="53" idx="3"/>
          </p:cNvCxnSpPr>
          <p:nvPr/>
        </p:nvCxnSpPr>
        <p:spPr>
          <a:xfrm flipH="1">
            <a:off x="9701035" y="843291"/>
            <a:ext cx="2875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E9440810-93C4-4865-A3CA-0BE6F4E9B133}"/>
              </a:ext>
            </a:extLst>
          </p:cNvPr>
          <p:cNvSpPr txBox="1"/>
          <p:nvPr/>
        </p:nvSpPr>
        <p:spPr>
          <a:xfrm>
            <a:off x="7936488" y="578815"/>
            <a:ext cx="836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err="1"/>
              <a:t>Xbee</a:t>
            </a:r>
            <a:r>
              <a:rPr lang="en-US" sz="1100" b="1" u="sng" dirty="0"/>
              <a:t> Explorer USB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0D92E0-F3BA-4027-A509-A4D294A82476}"/>
              </a:ext>
            </a:extLst>
          </p:cNvPr>
          <p:cNvSpPr txBox="1"/>
          <p:nvPr/>
        </p:nvSpPr>
        <p:spPr>
          <a:xfrm>
            <a:off x="9430981" y="2168874"/>
            <a:ext cx="836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Powered USB Hub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77B04EE-7FD8-4DC7-89E6-807ECE80CB6C}"/>
              </a:ext>
            </a:extLst>
          </p:cNvPr>
          <p:cNvSpPr txBox="1"/>
          <p:nvPr/>
        </p:nvSpPr>
        <p:spPr>
          <a:xfrm>
            <a:off x="5456066" y="4206857"/>
            <a:ext cx="836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19VDC Step up regulator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2A20F45-43B2-4649-B553-C9057E09B616}"/>
              </a:ext>
            </a:extLst>
          </p:cNvPr>
          <p:cNvSpPr txBox="1"/>
          <p:nvPr/>
        </p:nvSpPr>
        <p:spPr>
          <a:xfrm>
            <a:off x="82727" y="74448"/>
            <a:ext cx="105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Brobot</a:t>
            </a:r>
            <a:r>
              <a:rPr lang="en-US" sz="1600" b="1" u="sng" dirty="0"/>
              <a:t> Electrical diagram</a:t>
            </a:r>
          </a:p>
        </p:txBody>
      </p:sp>
    </p:spTree>
    <p:extLst>
      <p:ext uri="{BB962C8B-B14F-4D97-AF65-F5344CB8AC3E}">
        <p14:creationId xmlns:p14="http://schemas.microsoft.com/office/powerpoint/2010/main" val="191232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adamstager@gmail.com</dc:creator>
  <cp:lastModifiedBy>adamstager@gmail.com</cp:lastModifiedBy>
  <cp:revision>14</cp:revision>
  <dcterms:created xsi:type="dcterms:W3CDTF">2020-08-30T14:22:26Z</dcterms:created>
  <dcterms:modified xsi:type="dcterms:W3CDTF">2020-08-31T11:50:54Z</dcterms:modified>
</cp:coreProperties>
</file>