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2d81ca35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2d81ca3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2d81ca35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2d81ca35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fa4e1ef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fa4e1ef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fa4e1ef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fa4e1ef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fa4e1ef8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fa4e1ef8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652825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Проект “Cryptobot”</a:t>
            </a:r>
            <a:endParaRPr b="1" sz="4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120075" y="4002725"/>
            <a:ext cx="40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Выполняли:</a:t>
            </a:r>
            <a:br>
              <a:rPr b="1" lang="ru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Ученик 9 “И” класса Котлярский Павел</a:t>
            </a:r>
            <a:endParaRPr b="1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Ученик 9 “Г” класса Киушкин Егор</a:t>
            </a:r>
            <a:endParaRPr b="1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9525"/>
            <a:ext cx="2381943" cy="2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236050"/>
            <a:ext cx="9144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Вам срочно нужны данные по криптовалюте, а лазить по сайтам нет времени?</a:t>
            </a:r>
            <a:r>
              <a:rPr b="1" lang="ru" sz="2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br>
              <a:rPr b="1" lang="ru" sz="2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26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Тогда вам срочно нужно воспользоваться проектом Cryptobot!</a:t>
            </a:r>
            <a:endParaRPr b="1" sz="26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2571750"/>
            <a:ext cx="914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“0 коммитов не значат, что ничего не делал, проект ведь готов” © Котлярский Павел</a:t>
            </a:r>
            <a:endParaRPr b="1" sz="2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240275" y="1344475"/>
            <a:ext cx="39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51402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Особенности:</a:t>
            </a:r>
            <a:endParaRPr b="1" sz="2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0" y="1292725"/>
            <a:ext cx="3000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fortaa"/>
              <a:buChar char="●"/>
            </a:pPr>
            <a:r>
              <a:rPr b="1" lang="ru" sz="2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Данные берутся сразу с разных сайтов, большая часть из них с сайта coinmarketcap.ru</a:t>
            </a:r>
            <a:endParaRPr b="1" sz="2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950" y="1201227"/>
            <a:ext cx="5804051" cy="3458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240275" y="1344475"/>
            <a:ext cx="39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51402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Особенности:</a:t>
            </a:r>
            <a:endParaRPr b="1" sz="2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0" y="1302550"/>
            <a:ext cx="3060600" cy="367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fortaa"/>
              <a:buChar char="●"/>
            </a:pPr>
            <a:r>
              <a:rPr b="1" lang="ru" sz="2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Данные нигде не сохраняются, при каждом запросе данные заново берутся с сайта, тем самым обновляются каждую минуту</a:t>
            </a:r>
            <a:endParaRPr b="1" sz="2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250" y="1576250"/>
            <a:ext cx="2964411" cy="30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240275" y="1344475"/>
            <a:ext cx="39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51402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Особенности:</a:t>
            </a:r>
            <a:endParaRPr b="1" sz="2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0" y="1302550"/>
            <a:ext cx="3060600" cy="3678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mfortaa"/>
              <a:buChar char="●"/>
            </a:pPr>
            <a:r>
              <a:rPr b="1" lang="ru" sz="2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Проделана большая работа над удобством работы с ботом, добавлено много кнопок для удобной навигации</a:t>
            </a:r>
            <a:endParaRPr b="1" sz="2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650" y="1403100"/>
            <a:ext cx="3323647" cy="30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0"/>
            <a:ext cx="4572001" cy="188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2030825"/>
            <a:ext cx="4572000" cy="690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2860300"/>
            <a:ext cx="4572000" cy="204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