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aqRW3zWS-QKJj708GLCq9eoMl2BlsQS8/view"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rive.google.com/file/d/1gSjiUv0Zk-3XO8-ijgYeB_HyymrURDXI/view"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rive.google.com/file/d/1FW-u560LN3I0dL3Sgxl1egFmnU9fRvZK/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Uncommon Grounds</a:t>
            </a:r>
            <a:endParaRPr/>
          </a:p>
        </p:txBody>
      </p:sp>
      <p:sp>
        <p:nvSpPr>
          <p:cNvPr id="55" name="Shape 55"/>
          <p:cNvSpPr txBox="1"/>
          <p:nvPr/>
        </p:nvSpPr>
        <p:spPr>
          <a:xfrm>
            <a:off x="2452800" y="2734250"/>
            <a:ext cx="4238400" cy="494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rPr>
              <a:t>Trevor Kearns, Patrick Barber, Emily Emmons, Liam McCarthy, Anthony Lee, Dmitry Aristarkhov</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Description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Uncommon Grounds is a social media application that allows users to connect with and explore special locations off the beaten track. Unlike similar applications, Uncommon Grounds focuses on non-commercial locations that are not widely known, encouraging users to stretch their legs and get to appreciate the unique character of their physical environment. Users can also connect with fellow explorers who share their tastes in peculiar, magical, peaceful, or secret places.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Targeted Users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Anybody who likes to explore</a:t>
            </a:r>
            <a:endParaRPr/>
          </a:p>
          <a:p>
            <a:pPr indent="-342900" lvl="0" marL="457200" rtl="0">
              <a:spcBef>
                <a:spcPts val="0"/>
              </a:spcBef>
              <a:spcAft>
                <a:spcPts val="0"/>
              </a:spcAft>
              <a:buSzPts val="1800"/>
              <a:buChar char="-"/>
            </a:pPr>
            <a:r>
              <a:rPr lang="en"/>
              <a:t>Particularly those who are between ages 18 - 65</a:t>
            </a:r>
            <a:endParaRPr/>
          </a:p>
          <a:p>
            <a:pPr indent="-342900" lvl="0" marL="457200" rtl="0">
              <a:spcBef>
                <a:spcPts val="0"/>
              </a:spcBef>
              <a:spcAft>
                <a:spcPts val="0"/>
              </a:spcAft>
              <a:buSzPts val="1800"/>
              <a:buChar char="-"/>
            </a:pPr>
            <a:r>
              <a:rPr lang="en"/>
              <a:t>This is because we expect people who like to explore tend to be within those ranges and can do so with relative ease</a:t>
            </a:r>
            <a:endParaRPr/>
          </a:p>
          <a:p>
            <a:pPr indent="-342900" lvl="0" marL="457200" rtl="0">
              <a:spcBef>
                <a:spcPts val="0"/>
              </a:spcBef>
              <a:spcAft>
                <a:spcPts val="0"/>
              </a:spcAft>
              <a:buSzPts val="1800"/>
              <a:buChar char="-"/>
            </a:pPr>
            <a:r>
              <a:rPr lang="en"/>
              <a:t>It’s also ideally what the site age range would be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Shape 72" title="logininformation.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title="patrick.mov">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title="Profile.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was Easy</a:t>
            </a:r>
            <a:endParaRPr/>
          </a:p>
        </p:txBody>
      </p:sp>
      <p:sp>
        <p:nvSpPr>
          <p:cNvPr id="88" name="Shape 88"/>
          <p:cNvSpPr txBox="1"/>
          <p:nvPr>
            <p:ph idx="1" type="body"/>
          </p:nvPr>
        </p:nvSpPr>
        <p:spPr>
          <a:xfrm>
            <a:off x="311700" y="1389600"/>
            <a:ext cx="4000500" cy="3179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Coming up with the models</a:t>
            </a:r>
            <a:endParaRPr/>
          </a:p>
          <a:p>
            <a:pPr indent="-304800" lvl="0" marL="457200" rtl="0">
              <a:spcBef>
                <a:spcPts val="0"/>
              </a:spcBef>
              <a:spcAft>
                <a:spcPts val="0"/>
              </a:spcAft>
              <a:buSzPts val="1200"/>
              <a:buChar char="-"/>
            </a:pPr>
            <a:r>
              <a:rPr lang="en"/>
              <a:t>Coming up with the design of the bootstrap</a:t>
            </a:r>
            <a:endParaRPr/>
          </a:p>
          <a:p>
            <a:pPr indent="-304800" lvl="0" marL="457200" rtl="0">
              <a:spcBef>
                <a:spcPts val="0"/>
              </a:spcBef>
              <a:spcAft>
                <a:spcPts val="0"/>
              </a:spcAft>
              <a:buSzPts val="1200"/>
              <a:buChar char="-"/>
            </a:pPr>
            <a:r>
              <a:rPr lang="en"/>
              <a:t>Coming up with the website idea</a:t>
            </a:r>
            <a:endParaRPr/>
          </a:p>
          <a:p>
            <a:pPr indent="-304800" lvl="0" marL="457200" rtl="0">
              <a:spcBef>
                <a:spcPts val="0"/>
              </a:spcBef>
              <a:spcAft>
                <a:spcPts val="0"/>
              </a:spcAft>
              <a:buSzPts val="1200"/>
              <a:buChar char="-"/>
            </a:pPr>
            <a:r>
              <a:rPr lang="en"/>
              <a:t>HTML mockups</a:t>
            </a:r>
            <a:endParaRPr/>
          </a:p>
          <a:p>
            <a:pPr indent="-304800" lvl="0" marL="457200" rtl="0">
              <a:spcBef>
                <a:spcPts val="0"/>
              </a:spcBef>
              <a:spcAft>
                <a:spcPts val="0"/>
              </a:spcAft>
              <a:buSzPts val="1200"/>
              <a:buChar char="-"/>
            </a:pPr>
            <a:r>
              <a:rPr lang="en"/>
              <a:t>Teamwork aspects</a:t>
            </a:r>
            <a:endParaRPr/>
          </a:p>
          <a:p>
            <a:pPr indent="-304800" lvl="0" marL="457200" rtl="0">
              <a:spcBef>
                <a:spcPts val="0"/>
              </a:spcBef>
              <a:spcAft>
                <a:spcPts val="0"/>
              </a:spcAft>
              <a:buSzPts val="1200"/>
              <a:buChar char="-"/>
            </a:pPr>
            <a:r>
              <a:rPr lang="en"/>
              <a:t>Fixing Autocomplete</a:t>
            </a:r>
            <a:endParaRPr/>
          </a:p>
          <a:p>
            <a:pPr indent="-304800" lvl="0" marL="457200" rtl="0">
              <a:spcBef>
                <a:spcPts val="0"/>
              </a:spcBef>
              <a:spcAft>
                <a:spcPts val="0"/>
              </a:spcAft>
              <a:buSzPts val="1200"/>
              <a:buChar char="-"/>
            </a:pPr>
            <a:r>
              <a:rPr lang="en"/>
              <a:t>Bug fixing</a:t>
            </a:r>
            <a:endParaRPr/>
          </a:p>
        </p:txBody>
      </p:sp>
      <p:sp>
        <p:nvSpPr>
          <p:cNvPr id="89" name="Shape 89"/>
          <p:cNvSpPr txBox="1"/>
          <p:nvPr>
            <p:ph type="title"/>
          </p:nvPr>
        </p:nvSpPr>
        <p:spPr>
          <a:xfrm>
            <a:off x="4475600" y="557700"/>
            <a:ext cx="28080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was Hard</a:t>
            </a:r>
            <a:endParaRPr/>
          </a:p>
        </p:txBody>
      </p:sp>
      <p:sp>
        <p:nvSpPr>
          <p:cNvPr id="90" name="Shape 90"/>
          <p:cNvSpPr txBox="1"/>
          <p:nvPr>
            <p:ph idx="1" type="body"/>
          </p:nvPr>
        </p:nvSpPr>
        <p:spPr>
          <a:xfrm>
            <a:off x="4312200" y="1399050"/>
            <a:ext cx="4530000" cy="3179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a:t>Setting up profile pages</a:t>
            </a:r>
            <a:endParaRPr/>
          </a:p>
          <a:p>
            <a:pPr indent="-304800" lvl="0" marL="457200" rtl="0">
              <a:spcBef>
                <a:spcPts val="0"/>
              </a:spcBef>
              <a:spcAft>
                <a:spcPts val="0"/>
              </a:spcAft>
              <a:buSzPts val="1200"/>
              <a:buChar char="-"/>
            </a:pPr>
            <a:r>
              <a:rPr lang="en"/>
              <a:t>Implementing email verification</a:t>
            </a:r>
            <a:endParaRPr/>
          </a:p>
          <a:p>
            <a:pPr indent="-304800" lvl="0" marL="457200" rtl="0">
              <a:spcBef>
                <a:spcPts val="0"/>
              </a:spcBef>
              <a:spcAft>
                <a:spcPts val="0"/>
              </a:spcAft>
              <a:buSzPts val="1200"/>
              <a:buChar char="-"/>
            </a:pPr>
            <a:r>
              <a:rPr lang="en"/>
              <a:t>Autocomplete</a:t>
            </a:r>
            <a:endParaRPr/>
          </a:p>
          <a:p>
            <a:pPr indent="-304800" lvl="0" marL="457200" rtl="0">
              <a:spcBef>
                <a:spcPts val="0"/>
              </a:spcBef>
              <a:spcAft>
                <a:spcPts val="0"/>
              </a:spcAft>
              <a:buSzPts val="1200"/>
              <a:buChar char="-"/>
            </a:pPr>
            <a:r>
              <a:rPr lang="en"/>
              <a:t>Adding images dynamically and accessing them</a:t>
            </a:r>
            <a:endParaRPr/>
          </a:p>
          <a:p>
            <a:pPr indent="-304800" lvl="0" marL="457200" rtl="0">
              <a:spcBef>
                <a:spcPts val="0"/>
              </a:spcBef>
              <a:spcAft>
                <a:spcPts val="0"/>
              </a:spcAft>
              <a:buSzPts val="1200"/>
              <a:buChar char="-"/>
            </a:pPr>
            <a:r>
              <a:rPr lang="en"/>
              <a:t>Working with forms</a:t>
            </a:r>
            <a:endParaRPr/>
          </a:p>
          <a:p>
            <a:pPr indent="-304800" lvl="0" marL="457200" rtl="0">
              <a:spcBef>
                <a:spcPts val="0"/>
              </a:spcBef>
              <a:spcAft>
                <a:spcPts val="0"/>
              </a:spcAft>
              <a:buSzPts val="1200"/>
              <a:buChar char="-"/>
            </a:pPr>
            <a:r>
              <a:rPr lang="en"/>
              <a:t>Working with Django</a:t>
            </a:r>
            <a:endParaRPr/>
          </a:p>
          <a:p>
            <a:pPr indent="-304800" lvl="0" marL="457200" rtl="0">
              <a:spcBef>
                <a:spcPts val="0"/>
              </a:spcBef>
              <a:spcAft>
                <a:spcPts val="0"/>
              </a:spcAft>
              <a:buSzPts val="1200"/>
              <a:buChar char="-"/>
            </a:pPr>
            <a:r>
              <a:rPr lang="en"/>
              <a:t>Git Conflicts</a:t>
            </a:r>
            <a:endParaRPr/>
          </a:p>
          <a:p>
            <a:pPr indent="-304800" lvl="0" marL="457200" rtl="0">
              <a:spcBef>
                <a:spcPts val="0"/>
              </a:spcBef>
              <a:spcAft>
                <a:spcPts val="0"/>
              </a:spcAft>
              <a:buSzPts val="1200"/>
              <a:buChar char="-"/>
            </a:pPr>
            <a:r>
              <a:rPr lang="en"/>
              <a:t>Figuring out how Git worked</a:t>
            </a:r>
            <a:endParaRPr/>
          </a:p>
          <a:p>
            <a:pPr indent="-304800" lvl="0" marL="457200" rtl="0">
              <a:spcBef>
                <a:spcPts val="0"/>
              </a:spcBef>
              <a:spcAft>
                <a:spcPts val="0"/>
              </a:spcAft>
              <a:buSzPts val="1200"/>
              <a:buChar char="-"/>
            </a:pPr>
            <a:r>
              <a:rPr lang="en"/>
              <a:t>Bug fixing</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Future Work</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arenR"/>
            </a:pPr>
            <a:r>
              <a:rPr lang="en"/>
              <a:t>Implement Google maps with the locations</a:t>
            </a:r>
            <a:endParaRPr/>
          </a:p>
          <a:p>
            <a:pPr indent="-342900" lvl="0" marL="457200" rtl="0">
              <a:spcBef>
                <a:spcPts val="0"/>
              </a:spcBef>
              <a:spcAft>
                <a:spcPts val="0"/>
              </a:spcAft>
              <a:buSzPts val="1800"/>
              <a:buAutoNum type="arabicParenR"/>
            </a:pPr>
            <a:r>
              <a:rPr lang="en"/>
              <a:t>Auto moderation </a:t>
            </a:r>
            <a:r>
              <a:rPr lang="en"/>
              <a:t>bots</a:t>
            </a:r>
            <a:endParaRPr/>
          </a:p>
          <a:p>
            <a:pPr indent="-317500" lvl="1" marL="914400" rtl="0">
              <a:spcBef>
                <a:spcPts val="0"/>
              </a:spcBef>
              <a:spcAft>
                <a:spcPts val="0"/>
              </a:spcAft>
              <a:buSzPts val="1400"/>
              <a:buAutoNum type="alphaLcParenR"/>
            </a:pPr>
            <a:r>
              <a:rPr lang="en"/>
              <a:t>Would </a:t>
            </a:r>
            <a:r>
              <a:rPr lang="en"/>
              <a:t>peruse</a:t>
            </a:r>
            <a:r>
              <a:rPr lang="en"/>
              <a:t> comments and places</a:t>
            </a:r>
            <a:endParaRPr/>
          </a:p>
          <a:p>
            <a:pPr indent="-317500" lvl="1" marL="914400" rtl="0">
              <a:spcBef>
                <a:spcPts val="0"/>
              </a:spcBef>
              <a:spcAft>
                <a:spcPts val="0"/>
              </a:spcAft>
              <a:buSzPts val="1400"/>
              <a:buAutoNum type="alphaLcParenR"/>
            </a:pPr>
            <a:r>
              <a:rPr lang="en"/>
              <a:t>Deletes comments and places that contain rude or otherwise inflammatory or </a:t>
            </a:r>
            <a:r>
              <a:rPr lang="en"/>
              <a:t>suspicious language</a:t>
            </a:r>
            <a:endParaRPr/>
          </a:p>
          <a:p>
            <a:pPr indent="-317500" lvl="1" marL="914400" rtl="0">
              <a:spcBef>
                <a:spcPts val="0"/>
              </a:spcBef>
              <a:spcAft>
                <a:spcPts val="0"/>
              </a:spcAft>
              <a:buSzPts val="1400"/>
              <a:buAutoNum type="alphaLcParenR"/>
            </a:pPr>
            <a:r>
              <a:rPr lang="en"/>
              <a:t>Sends reports of possible fake users to the admin</a:t>
            </a:r>
            <a:endParaRPr/>
          </a:p>
          <a:p>
            <a:pPr indent="-342900" lvl="0" marL="457200" rtl="0">
              <a:spcBef>
                <a:spcPts val="0"/>
              </a:spcBef>
              <a:spcAft>
                <a:spcPts val="0"/>
              </a:spcAft>
              <a:buSzPts val="1800"/>
              <a:buAutoNum type="arabicParenR"/>
            </a:pPr>
            <a:r>
              <a:rPr lang="en"/>
              <a:t>Popular ‘unpopular’ areas</a:t>
            </a:r>
            <a:endParaRPr/>
          </a:p>
          <a:p>
            <a:pPr indent="-342900" lvl="0" marL="457200" rtl="0">
              <a:spcBef>
                <a:spcPts val="0"/>
              </a:spcBef>
              <a:spcAft>
                <a:spcPts val="0"/>
              </a:spcAft>
              <a:buSzPts val="1800"/>
              <a:buAutoNum type="arabicParenR"/>
            </a:pPr>
            <a:r>
              <a:rPr lang="en"/>
              <a:t>Meetups/Events</a:t>
            </a:r>
            <a:endParaRPr/>
          </a:p>
          <a:p>
            <a:pPr indent="-342900" lvl="0" marL="457200" rtl="0">
              <a:spcBef>
                <a:spcPts val="0"/>
              </a:spcBef>
              <a:spcAft>
                <a:spcPts val="0"/>
              </a:spcAft>
              <a:buSzPts val="1800"/>
              <a:buAutoNum type="arabicParenR"/>
            </a:pPr>
            <a:r>
              <a:rPr lang="en"/>
              <a:t>Reviews from users of locations</a:t>
            </a:r>
            <a:endParaRPr/>
          </a:p>
          <a:p>
            <a:pPr indent="-342900" lvl="0" marL="457200" rtl="0">
              <a:spcBef>
                <a:spcPts val="0"/>
              </a:spcBef>
              <a:spcAft>
                <a:spcPts val="0"/>
              </a:spcAft>
              <a:buSzPts val="1800"/>
              <a:buAutoNum type="arabicParenR"/>
            </a:pPr>
            <a:r>
              <a:rPr lang="en"/>
              <a:t>Mobile apps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R_: Uncommon Grounds</a:t>
            </a:r>
            <a:endParaRPr/>
          </a:p>
        </p:txBody>
      </p:sp>
      <p:pic>
        <p:nvPicPr>
          <p:cNvPr id="102" name="Shape 102"/>
          <p:cNvPicPr preferRelativeResize="0"/>
          <p:nvPr/>
        </p:nvPicPr>
        <p:blipFill>
          <a:blip r:embed="rId3">
            <a:alphaModFix/>
          </a:blip>
          <a:stretch>
            <a:fillRect/>
          </a:stretch>
        </p:blipFill>
        <p:spPr>
          <a:xfrm>
            <a:off x="4356700" y="968350"/>
            <a:ext cx="4787298" cy="2806901"/>
          </a:xfrm>
          <a:prstGeom prst="rect">
            <a:avLst/>
          </a:prstGeom>
          <a:noFill/>
          <a:ln>
            <a:noFill/>
          </a:ln>
        </p:spPr>
      </p:pic>
      <p:pic>
        <p:nvPicPr>
          <p:cNvPr id="103" name="Shape 103"/>
          <p:cNvPicPr preferRelativeResize="0"/>
          <p:nvPr/>
        </p:nvPicPr>
        <p:blipFill>
          <a:blip r:embed="rId4">
            <a:alphaModFix/>
          </a:blip>
          <a:stretch>
            <a:fillRect/>
          </a:stretch>
        </p:blipFill>
        <p:spPr>
          <a:xfrm>
            <a:off x="0" y="1926075"/>
            <a:ext cx="4356701" cy="2620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