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35999738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3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C32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47" d="100"/>
          <a:sy n="47" d="100"/>
        </p:scale>
        <p:origin x="-4291" y="1934"/>
      </p:cViewPr>
      <p:guideLst>
        <p:guide orient="horz" pos="2160"/>
        <p:guide pos="11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7-13T11:04:05.79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9DFDCF9-87F0-49F0-BAA4-601BDA42D1DE}" emma:medium="tactile" emma:mode="ink">
          <msink:context xmlns:msink="http://schemas.microsoft.com/ink/2010/main" type="writingRegion" rotatedBoundingBox="50812,46327 51225,46327 51225,46891 50812,46891"/>
        </emma:interpretation>
      </emma:emma>
    </inkml:annotationXML>
    <inkml:traceGroup>
      <inkml:annotationXML>
        <emma:emma xmlns:emma="http://www.w3.org/2003/04/emma" version="1.0">
          <emma:interpretation id="{FE18782E-1364-478B-B87A-5034664CE593}" emma:medium="tactile" emma:mode="ink">
            <msink:context xmlns:msink="http://schemas.microsoft.com/ink/2010/main" type="paragraph" rotatedBoundingBox="50812,46327 51225,46327 51225,46891 50812,468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9C0BAB-4AC6-4F5C-8268-4CA4BD24CD7E}" emma:medium="tactile" emma:mode="ink">
              <msink:context xmlns:msink="http://schemas.microsoft.com/ink/2010/main" type="line" rotatedBoundingBox="50812,46327 51225,46327 51225,46891 50812,46891"/>
            </emma:interpretation>
          </emma:emma>
        </inkml:annotationXML>
        <inkml:traceGroup>
          <inkml:annotationXML>
            <emma:emma xmlns:emma="http://www.w3.org/2003/04/emma" version="1.0">
              <emma:interpretation id="{C6E02505-BEB4-4A38-9124-BEFBD6ECE7DF}" emma:medium="tactile" emma:mode="ink">
                <msink:context xmlns:msink="http://schemas.microsoft.com/ink/2010/main" type="inkWord" rotatedBoundingBox="50812,46327 51225,46327 51225,46891 50812,46891"/>
              </emma:interpretation>
              <emma:one-of disjunction-type="recognition" id="oneOf0">
                <emma:interpretation id="interp0" emma:lang="ko-KR" emma:confidence="0">
                  <emma:literal>¥</emma:literal>
                </emma:interpretation>
                <emma:interpretation id="interp1" emma:lang="ko-KR" emma:confidence="0">
                  <emma:literal>님</emma:literal>
                </emma:interpretation>
                <emma:interpretation id="interp2" emma:lang="ko-KR" emma:confidence="0">
                  <emma:literal>뢰</emma:literal>
                </emma:interpretation>
                <emma:interpretation id="interp3" emma:lang="ko-KR" emma:confidence="0">
                  <emma:literal>m</emma:literal>
                </emma:interpretation>
                <emma:interpretation id="interp4" emma:lang="ko-KR" emma:confidence="0">
                  <emma:literal>`</emma:literal>
                </emma:interpretation>
              </emma:one-of>
            </emma:emma>
          </inkml:annotationXML>
          <inkml:trace contextRef="#ctx0" brushRef="#br0">0 0 8 0,'32'70'4'0,"47"-27"-4"0,-63-43 4 0,0 0-4 16,-16 0 0-16,0 0 2 16,16-29 0-16,-16 29-2 15,0 0 1-15,0 0 1 16,16 0 1-16,0 29 0 16,-1-15 0-16,1 28-1 15,0 15 1-15,0-1-2 16,0-14 1-16,0 1-1 15,-16-1 0-15,0 0-3 16,0 1 1-16,16-15 0 16,-16 0 0-16,0-14 0 15,0-14 1-15,0 0-2 16,0-14 1-16,0-14 1 16,0 0 1-16,-16-15-1 15,0 29 0-15,16-14 0 16,0 14 1-16,0-14 0 15,0 28 0-15,0 0-1 0,0 0 1 16,16 0-1-16,0-14 1 16,0-15 0-16,15 29 0 15,-15-14-1-15,-16 14 0 16,0 0 0-16,0 0 1 16,0 0-1-16,0 0 0 15,0 0 0-15,0 0 0 16,0 14 0-16,-16 15 1 15,16-15-2-15,0 28 1 16,0-14-2-16,0-14 0 0,16-14-3 16,0 29 1-16,0-29-1 15,0 0 0-15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/>
  <inkml:traceGroup>
    <inkml:annotationXML>
      <emma:emma xmlns:emma="http://www.w3.org/2003/04/emma" version="1.0">
        <emma:interpretation id="{5CCEA92F-CD16-4B50-B761-D7996C93652C}" emma:medium="tactile" emma:mode="ink">
          <msink:context xmlns:msink="http://schemas.microsoft.com/ink/2010/main" type="inkDrawing" rotatedBoundingBox="-94544,2790 -94480,3270 -94498,3273 -94562,2792" semanticType="callout" shapeName="Other"/>
        </emma:interpretation>
      </emma:emma>
    </inkml:annotationXML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5-07-13T11:06:29.554"/>
    </inkml:context>
    <inkml:brush xml:id="br0">
      <inkml:brushProperty name="width" value="0.83333" units="cm"/>
      <inkml:brushProperty name="height" value="0.83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D890DD9-5999-48A1-AC35-BB8946C8BFAB}" emma:medium="tactile" emma:mode="ink">
          <msink:context xmlns:msink="http://schemas.microsoft.com/ink/2010/main" type="writingRegion" rotatedBoundingBox="-57652,20489 -57637,20489 -57637,20504 -57652,20504"/>
        </emma:interpretation>
      </emma:emma>
    </inkml:annotationXML>
    <inkml:traceGroup>
      <inkml:annotationXML>
        <emma:emma xmlns:emma="http://www.w3.org/2003/04/emma" version="1.0">
          <emma:interpretation id="{F7AE46D7-1F24-485C-8BBB-7A109033A0AA}" emma:medium="tactile" emma:mode="ink">
            <msink:context xmlns:msink="http://schemas.microsoft.com/ink/2010/main" type="paragraph" rotatedBoundingBox="-57652,20489 -57637,20489 -57637,20504 -57652,205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A0F230-FC0E-4EB0-A52A-B22C89715982}" emma:medium="tactile" emma:mode="ink">
              <msink:context xmlns:msink="http://schemas.microsoft.com/ink/2010/main" type="line" rotatedBoundingBox="-57652,20489 -57637,20489 -57637,20504 -57652,20504"/>
            </emma:interpretation>
          </emma:emma>
        </inkml:annotationXML>
        <inkml:traceGroup>
          <inkml:annotationXML>
            <emma:emma xmlns:emma="http://www.w3.org/2003/04/emma" version="1.0">
              <emma:interpretation id="{2C5130F9-8AC0-434B-BDF8-06855FA2AC72}" emma:medium="tactile" emma:mode="ink">
                <msink:context xmlns:msink="http://schemas.microsoft.com/ink/2010/main" type="inkWord" rotatedBoundingBox="-57652,20489 -57637,20489 -57637,20504 -57652,20504"/>
              </emma:interpretation>
              <emma:one-of disjunction-type="recognition" id="oneOf0">
                <emma:interpretation id="interp0" emma:lang="ko-KR" emma:confidence="0">
                  <emma:literal>!</emma:literal>
                </emma:interpretation>
                <emma:interpretation id="interp1" emma:lang="ko-KR" emma:confidence="0">
                  <emma:literal>'</emma:literal>
                </emma:interpretation>
                <emma:interpretation id="interp2" emma:lang="ko-KR" emma:confidence="0">
                  <emma:literal>1</emma:literal>
                </emma:interpretation>
                <emma:interpretation id="interp3" emma:lang="ko-KR" emma:confidence="0">
                  <emma:literal>‘</emma:literal>
                </emma:interpretation>
                <emma:interpretation id="interp4" emma:lang="ko-KR" emma:confidence="0">
                  <emma:literal>’</emma:literal>
                </emma:interpretation>
              </emma:one-of>
            </emma:emma>
          </inkml:annotationXML>
          <inkml:trace contextRef="#ctx0" brushRef="#br0">0 0 0,'0'0'0,"0"0"16,0 0 0,0 0-16,0 0 15,0 0 1,0 0-16,0 0 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5-07-13T11:08:01.907"/>
    </inkml:context>
    <inkml:brush xml:id="br0">
      <inkml:brushProperty name="width" value="0.83333" units="cm"/>
      <inkml:brushProperty name="height" value="0.83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4BD7BC8-3DC8-4DA9-AF00-02B96C080FB8}" emma:medium="tactile" emma:mode="ink">
          <msink:context xmlns:msink="http://schemas.microsoft.com/ink/2010/main" type="inkDrawing" rotatedBoundingBox="-15254,-18311 -1735,-21729 -1603,-21206 -15122,-17788" shapeName="Other"/>
        </emma:interpretation>
      </emma:emma>
    </inkml:annotationXML>
    <inkml:trace contextRef="#ctx0" brushRef="#br0">0 3331 0,'0'0'16,"0"0"-16,0 0 15,0 0-15,0 0 16,0 0 0,0 0-16,0 0 15,0 0 1,0 0-16,317 14 15,-79-14 1,0 0-16,-15-28 16,46-1-16,112-27 15,112-1 1,-33-27-16,-95-29 16,-16 0-1,32-14-15,111-14 16,112 0-1,-144 70-15,-95-13 16,-16-43 0,64-43-16,63 15 15,32 0-15,-142 14 16,-1 0 0,-64 14-16,-31 0 15,-48 14 1,-15 42-16,-17 1 15,48-1-15,-15 29 16,-1 13 0,-47 1-16,-1 0 15,17 14 1,-48 0-16,-1 14 16,-15 0-1,-31 0-15,47 0 16,-32 14-16,16-14 15,16 0 1,-1 14-16,-30-14 16,46 0-1,-15-14-15,-32 0 16,48 0 0,-16-15-16,16-13 15,-1 0 1,-15-15-16,-16-13 15,0-15-15,16-42 16,16-85 0,-159 212-16,0 0 15,0 0 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5-07-13T11:08:02.534"/>
    </inkml:context>
    <inkml:brush xml:id="br0">
      <inkml:brushProperty name="width" value="0.83333" units="cm"/>
      <inkml:brushProperty name="height" value="0.83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2E5BAD9-5171-483A-BCC6-0F0CC0A760CB}" emma:medium="tactile" emma:mode="ink">
          <msink:context xmlns:msink="http://schemas.microsoft.com/ink/2010/main" type="inkDrawing" rotatedBoundingBox="-1884,-19654 5197,-31717 6707,-30831 -374,-18768" semanticType="callout" shapeName="Other">
            <msink:sourceLink direction="with" ref="{7AF377BE-4178-48A8-9149-5FDF01C73A8A}"/>
          </msink:context>
        </emma:interpretation>
      </emma:emma>
    </inkml:annotationXML>
    <inkml:trace contextRef="#ctx0" brushRef="#br0">28 12149 0,'0'0'15,"0"0"1,0 0-16,0 0 16,0 0-16,-48-395 15,48 57 1,32 41-16,-32-13 16,16 42-1,-16-127-15,0 28 16,95-113-1,32-56-15,127-127 16,63-29-16,33 29 16,78-57-1,-31 99-15,63-28 16,160-141 0,15 99-16,-191 168 15,1 58 1,158-142-16,-222 198 15,16 28 1,15 28-16,160-183 16,-572 536-16,0 0 15,0 0 1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5-07-13T11:08:03.070"/>
    </inkml:context>
    <inkml:brush xml:id="br0">
      <inkml:brushProperty name="width" value="0.83333" units="cm"/>
      <inkml:brushProperty name="height" value="0.83333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AF377BE-4178-48A8-9149-5FDF01C73A8A}" emma:medium="tactile" emma:mode="ink">
          <msink:context xmlns:msink="http://schemas.microsoft.com/ink/2010/main" type="inkDrawing" rotatedBoundingBox="1205,-10125 2882,-22191 4068,-22027 2391,-9960" shapeName="Other">
            <msink:destinationLink direction="with" ref="{B2E5BAD9-5171-483A-BCC6-0F0CC0A760CB}"/>
          </msink:context>
        </emma:interpretation>
      </emma:emma>
    </inkml:annotationXML>
    <inkml:trace contextRef="#ctx0" brushRef="#br0">326 12037 0,'0'0'16,"0"0"-16,0 0 15,-95-283 1,0-182-16,16-100 15,31-197 1,48-155-16,0 169 16,48 85-1,31-170-15,-16 269 16,1-142-16,-1 71 16,33 113-1,-17 99-15,16-71 16,64-42-1,0 141-15,-32 56 16,16 14 0,79-154-16,-16-15 15,32 56-15,128-13 16,-366 451 0,0 0-16,0 0 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1122363"/>
            <a:ext cx="2699980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3602038"/>
            <a:ext cx="2699980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4BD-0147-4C9F-AA76-5F82A0DD3C29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4D48-EB90-4233-BD21-4FBB3483D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68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4BD-0147-4C9F-AA76-5F82A0DD3C29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4D48-EB90-4233-BD21-4FBB3483D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9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365125"/>
            <a:ext cx="7762444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365125"/>
            <a:ext cx="22837334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4BD-0147-4C9F-AA76-5F82A0DD3C29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4D48-EB90-4233-BD21-4FBB3483D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4BD-0147-4C9F-AA76-5F82A0DD3C29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4D48-EB90-4233-BD21-4FBB3483D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1709739"/>
            <a:ext cx="3104977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4589464"/>
            <a:ext cx="3104977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4BD-0147-4C9F-AA76-5F82A0DD3C29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4D48-EB90-4233-BD21-4FBB3483D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9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1825625"/>
            <a:ext cx="15299889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1825625"/>
            <a:ext cx="15299889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4BD-0147-4C9F-AA76-5F82A0DD3C29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4D48-EB90-4233-BD21-4FBB3483D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9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365126"/>
            <a:ext cx="31049774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1681163"/>
            <a:ext cx="152295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2505075"/>
            <a:ext cx="15229575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1681163"/>
            <a:ext cx="153045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2505075"/>
            <a:ext cx="1530457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4BD-0147-4C9F-AA76-5F82A0DD3C29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4D48-EB90-4233-BD21-4FBB3483D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2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4BD-0147-4C9F-AA76-5F82A0DD3C29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4D48-EB90-4233-BD21-4FBB3483D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4BD-0147-4C9F-AA76-5F82A0DD3C29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4D48-EB90-4233-BD21-4FBB3483D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457200"/>
            <a:ext cx="116108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987426"/>
            <a:ext cx="1822486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057400"/>
            <a:ext cx="1161085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4BD-0147-4C9F-AA76-5F82A0DD3C29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4D48-EB90-4233-BD21-4FBB3483D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13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457200"/>
            <a:ext cx="116108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987426"/>
            <a:ext cx="1822486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057400"/>
            <a:ext cx="1161085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14BD-0147-4C9F-AA76-5F82A0DD3C29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4D48-EB90-4233-BD21-4FBB3483D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2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365126"/>
            <a:ext cx="31049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1825625"/>
            <a:ext cx="31049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6356351"/>
            <a:ext cx="8099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14BD-0147-4C9F-AA76-5F82A0DD3C29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6356351"/>
            <a:ext cx="12149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6356351"/>
            <a:ext cx="8099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4D48-EB90-4233-BD21-4FBB3483D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1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emf"/><Relationship Id="rId3" Type="http://schemas.openxmlformats.org/officeDocument/2006/relationships/customXml" Target="../ink/ink1.xml"/><Relationship Id="rId7" Type="http://schemas.openxmlformats.org/officeDocument/2006/relationships/image" Target="../media/image4.emf"/><Relationship Id="rId12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6.emf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3.emf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71"/>
          <a:stretch/>
        </p:blipFill>
        <p:spPr>
          <a:xfrm>
            <a:off x="-36847974" y="-6479479"/>
            <a:ext cx="14699276" cy="6307233"/>
          </a:xfrm>
          <a:prstGeom prst="rect">
            <a:avLst/>
          </a:prstGeom>
        </p:spPr>
      </p:pic>
      <p:sp>
        <p:nvSpPr>
          <p:cNvPr id="6" name="평행 사변형 5"/>
          <p:cNvSpPr/>
          <p:nvPr/>
        </p:nvSpPr>
        <p:spPr>
          <a:xfrm>
            <a:off x="-36847975" y="-172248"/>
            <a:ext cx="109694100" cy="7876599"/>
          </a:xfrm>
          <a:prstGeom prst="parallelogram">
            <a:avLst>
              <a:gd name="adj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9998" tIns="134999" rIns="269998" bIns="1349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315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71"/>
          <a:stretch/>
        </p:blipFill>
        <p:spPr>
          <a:xfrm>
            <a:off x="-23277285" y="-6479480"/>
            <a:ext cx="14699276" cy="63072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71"/>
          <a:stretch/>
        </p:blipFill>
        <p:spPr>
          <a:xfrm>
            <a:off x="-9706596" y="-6479481"/>
            <a:ext cx="14699276" cy="630723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71"/>
          <a:stretch/>
        </p:blipFill>
        <p:spPr>
          <a:xfrm>
            <a:off x="3864093" y="-6479482"/>
            <a:ext cx="14699276" cy="630723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71"/>
          <a:stretch/>
        </p:blipFill>
        <p:spPr>
          <a:xfrm>
            <a:off x="17434782" y="-6482523"/>
            <a:ext cx="14699276" cy="630723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71"/>
          <a:stretch/>
        </p:blipFill>
        <p:spPr>
          <a:xfrm>
            <a:off x="31005471" y="-6479484"/>
            <a:ext cx="14699276" cy="630723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71"/>
          <a:stretch/>
        </p:blipFill>
        <p:spPr>
          <a:xfrm>
            <a:off x="44576160" y="-6479485"/>
            <a:ext cx="14699276" cy="63072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71"/>
          <a:stretch/>
        </p:blipFill>
        <p:spPr>
          <a:xfrm>
            <a:off x="58146849" y="-6479486"/>
            <a:ext cx="14699276" cy="6307233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-33997831" y="326570"/>
            <a:ext cx="104054771" cy="240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-34002032" y="6907491"/>
            <a:ext cx="104054771" cy="240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5400000" flipV="1">
            <a:off x="14613276" y="3579265"/>
            <a:ext cx="6821908" cy="31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도넛 39"/>
          <p:cNvSpPr/>
          <p:nvPr/>
        </p:nvSpPr>
        <p:spPr>
          <a:xfrm>
            <a:off x="15044858" y="2235200"/>
            <a:ext cx="5884742" cy="2403590"/>
          </a:xfrm>
          <a:prstGeom prst="donut">
            <a:avLst>
              <a:gd name="adj" fmla="val 15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5400000" flipV="1">
            <a:off x="-33080193" y="3598241"/>
            <a:ext cx="4312218" cy="278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rot="5400000" flipV="1">
            <a:off x="-37284969" y="3607260"/>
            <a:ext cx="6821910" cy="260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flipV="1">
            <a:off x="-33874014" y="1581414"/>
            <a:ext cx="3089214" cy="25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flipV="1">
            <a:off x="-33948165" y="5646249"/>
            <a:ext cx="3089214" cy="247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5400000" flipV="1">
            <a:off x="66548595" y="3607260"/>
            <a:ext cx="6821910" cy="260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6825389" y="-1606377"/>
            <a:ext cx="3043196" cy="8015052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 rot="5400000" flipV="1">
            <a:off x="64869548" y="3520872"/>
            <a:ext cx="4312218" cy="278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flipV="1">
            <a:off x="66886372" y="1499079"/>
            <a:ext cx="3089214" cy="259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 flipV="1">
            <a:off x="66916537" y="5613751"/>
            <a:ext cx="3089214" cy="247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2765" y="-1606377"/>
            <a:ext cx="3043196" cy="80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9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71"/>
          <a:stretch/>
        </p:blipFill>
        <p:spPr>
          <a:xfrm>
            <a:off x="-36847974" y="-6479479"/>
            <a:ext cx="14699276" cy="6307233"/>
          </a:xfrm>
          <a:prstGeom prst="rect">
            <a:avLst/>
          </a:prstGeom>
        </p:spPr>
      </p:pic>
      <p:sp>
        <p:nvSpPr>
          <p:cNvPr id="6" name="평행 사변형 5"/>
          <p:cNvSpPr/>
          <p:nvPr/>
        </p:nvSpPr>
        <p:spPr>
          <a:xfrm>
            <a:off x="-36847975" y="-172248"/>
            <a:ext cx="109694100" cy="7876599"/>
          </a:xfrm>
          <a:prstGeom prst="parallelogram">
            <a:avLst>
              <a:gd name="adj" fmla="val 0"/>
            </a:avLst>
          </a:prstGeom>
          <a:solidFill>
            <a:srgbClr val="7ABC32">
              <a:alpha val="6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9998" tIns="134999" rIns="269998" bIns="1349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315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71"/>
          <a:stretch/>
        </p:blipFill>
        <p:spPr>
          <a:xfrm>
            <a:off x="-23277285" y="-6479480"/>
            <a:ext cx="14699276" cy="63072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71"/>
          <a:stretch/>
        </p:blipFill>
        <p:spPr>
          <a:xfrm>
            <a:off x="-9706596" y="-6479481"/>
            <a:ext cx="14699276" cy="630723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71"/>
          <a:stretch/>
        </p:blipFill>
        <p:spPr>
          <a:xfrm>
            <a:off x="3864093" y="-6479482"/>
            <a:ext cx="14699276" cy="630723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71"/>
          <a:stretch/>
        </p:blipFill>
        <p:spPr>
          <a:xfrm>
            <a:off x="17434782" y="-6466194"/>
            <a:ext cx="14699276" cy="630723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71"/>
          <a:stretch/>
        </p:blipFill>
        <p:spPr>
          <a:xfrm>
            <a:off x="31005471" y="-6479484"/>
            <a:ext cx="14699276" cy="630723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71"/>
          <a:stretch/>
        </p:blipFill>
        <p:spPr>
          <a:xfrm>
            <a:off x="44576160" y="-6479485"/>
            <a:ext cx="14699276" cy="63072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71"/>
          <a:stretch/>
        </p:blipFill>
        <p:spPr>
          <a:xfrm>
            <a:off x="58146849" y="-6479486"/>
            <a:ext cx="14699276" cy="6307233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-34028311" y="326570"/>
            <a:ext cx="104054771" cy="240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-34002032" y="6907491"/>
            <a:ext cx="104054771" cy="240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5400000" flipV="1">
            <a:off x="14613276" y="3579265"/>
            <a:ext cx="6821908" cy="316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도넛 39"/>
          <p:cNvSpPr/>
          <p:nvPr/>
        </p:nvSpPr>
        <p:spPr>
          <a:xfrm>
            <a:off x="15044858" y="2235200"/>
            <a:ext cx="5884742" cy="2403590"/>
          </a:xfrm>
          <a:prstGeom prst="donut">
            <a:avLst>
              <a:gd name="adj" fmla="val 15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18292400" y="16677720"/>
              <a:ext cx="149040" cy="2034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88080" y="16673400"/>
                <a:ext cx="1587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잉크 1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18" name="잉크 17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잉크 29"/>
              <p14:cNvContentPartPr/>
              <p14:nvPr/>
            </p14:nvContentPartPr>
            <p14:xfrm>
              <a:off x="-20754840" y="7376320"/>
              <a:ext cx="360" cy="360"/>
            </p14:xfrm>
          </p:contentPart>
        </mc:Choice>
        <mc:Fallback>
          <p:pic>
            <p:nvPicPr>
              <p:cNvPr id="30" name="잉크 2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0904960" y="7226200"/>
                <a:ext cx="3006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4" name="잉크 43"/>
              <p14:cNvContentPartPr/>
              <p14:nvPr/>
            </p14:nvContentPartPr>
            <p14:xfrm>
              <a:off x="-5484360" y="-7762400"/>
              <a:ext cx="4875120" cy="1201680"/>
            </p14:xfrm>
          </p:contentPart>
        </mc:Choice>
        <mc:Fallback>
          <p:pic>
            <p:nvPicPr>
              <p:cNvPr id="44" name="잉크 4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5634480" y="-7912520"/>
                <a:ext cx="5175360" cy="15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" name="잉크 45"/>
              <p14:cNvContentPartPr/>
              <p14:nvPr/>
            </p14:nvContentPartPr>
            <p14:xfrm>
              <a:off x="-145200" y="-11130200"/>
              <a:ext cx="2507760" cy="4374000"/>
            </p14:xfrm>
          </p:contentPart>
        </mc:Choice>
        <mc:Fallback>
          <p:pic>
            <p:nvPicPr>
              <p:cNvPr id="46" name="잉크 4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295320" y="-11280320"/>
                <a:ext cx="2808000" cy="46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잉크 46"/>
              <p14:cNvContentPartPr/>
              <p14:nvPr/>
            </p14:nvContentPartPr>
            <p14:xfrm>
              <a:off x="667320" y="-7929800"/>
              <a:ext cx="798120" cy="4333680"/>
            </p14:xfrm>
          </p:contentPart>
        </mc:Choice>
        <mc:Fallback>
          <p:pic>
            <p:nvPicPr>
              <p:cNvPr id="47" name="잉크 4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7200" y="-8079920"/>
                <a:ext cx="1098360" cy="46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887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200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4584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0</Words>
  <Application>Microsoft Office PowerPoint</Application>
  <PresentationFormat>사용자 지정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Jinyoung Oh</dc:creator>
  <cp:lastModifiedBy>Jinyoung Oh</cp:lastModifiedBy>
  <cp:revision>10</cp:revision>
  <dcterms:created xsi:type="dcterms:W3CDTF">2015-07-13T10:44:06Z</dcterms:created>
  <dcterms:modified xsi:type="dcterms:W3CDTF">2015-07-13T11:47:08Z</dcterms:modified>
</cp:coreProperties>
</file>