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258" r:id="rId3"/>
    <p:sldId id="268" r:id="rId4"/>
    <p:sldId id="259" r:id="rId5"/>
    <p:sldId id="261" r:id="rId6"/>
    <p:sldId id="269" r:id="rId7"/>
    <p:sldId id="260" r:id="rId8"/>
    <p:sldId id="262" r:id="rId9"/>
    <p:sldId id="263" r:id="rId10"/>
    <p:sldId id="264" r:id="rId11"/>
    <p:sldId id="265" r:id="rId12"/>
    <p:sldId id="266" r:id="rId13"/>
    <p:sldId id="346" r:id="rId14"/>
    <p:sldId id="267" r:id="rId15"/>
    <p:sldId id="25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CA9"/>
    <a:srgbClr val="FDF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1" autoAdjust="0"/>
    <p:restoredTop sz="94660"/>
  </p:normalViewPr>
  <p:slideViewPr>
    <p:cSldViewPr>
      <p:cViewPr varScale="1">
        <p:scale>
          <a:sx n="65" d="100"/>
          <a:sy n="65" d="100"/>
        </p:scale>
        <p:origin x="11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">
            <a:extLst>
              <a:ext uri="{FF2B5EF4-FFF2-40B4-BE49-F238E27FC236}">
                <a16:creationId xmlns:a16="http://schemas.microsoft.com/office/drawing/2014/main" id="{86B938B1-6E5E-472D-997E-0AE2AD096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3" y="1196752"/>
            <a:ext cx="8137277" cy="535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11" rIns="91420" bIns="4571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  <a:cs typeface="Arial" panose="020B0604020202020204" pitchFamily="34" charset="0"/>
              </a:rPr>
              <a:t>Секция:</a:t>
            </a:r>
            <a:r>
              <a:rPr lang="ru-RU" altLang="ru-RU" sz="1800" b="1" dirty="0">
                <a:solidFill>
                  <a:srgbClr val="000000"/>
                </a:solidFill>
                <a:cs typeface="Arial" panose="020B0604020202020204" pitchFamily="34" charset="0"/>
              </a:rPr>
              <a:t> Физика</a:t>
            </a:r>
            <a:endParaRPr lang="ru-RU" altLang="ru-RU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 u="sng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 b="1" u="sng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 b="1" u="sng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 b="1" u="sng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 b="1" u="sng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 b="1" u="sng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 b="1" u="sng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 b="1" u="sng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 u="sng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i="1" dirty="0">
                <a:solidFill>
                  <a:srgbClr val="000000"/>
                </a:solidFill>
                <a:cs typeface="Arial" panose="020B0604020202020204" pitchFamily="34" charset="0"/>
              </a:rPr>
              <a:t>Автор работы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b="1" dirty="0">
                <a:solidFill>
                  <a:srgbClr val="000000"/>
                </a:solidFill>
                <a:cs typeface="Arial" panose="020B0604020202020204" pitchFamily="34" charset="0"/>
              </a:rPr>
              <a:t>ФИО</a:t>
            </a:r>
            <a:endParaRPr lang="ru-RU" altLang="ru-RU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  <a:cs typeface="Arial" panose="020B0604020202020204" pitchFamily="34" charset="0"/>
              </a:rPr>
              <a:t>__класс, школа ____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i="1" dirty="0">
                <a:solidFill>
                  <a:srgbClr val="000000"/>
                </a:solidFill>
                <a:cs typeface="Arial" panose="020B0604020202020204" pitchFamily="34" charset="0"/>
              </a:rPr>
              <a:t>Научный руководитель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b="1" dirty="0">
                <a:solidFill>
                  <a:srgbClr val="000000"/>
                </a:solidFill>
                <a:cs typeface="Arial" panose="020B0604020202020204" pitchFamily="34" charset="0"/>
              </a:rPr>
              <a:t>ФИО</a:t>
            </a:r>
            <a:endParaRPr lang="ru-RU" altLang="ru-RU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  <a:cs typeface="Arial" panose="020B0604020202020204" pitchFamily="34" charset="0"/>
              </a:rPr>
              <a:t>место работы, должность, ученая степень</a:t>
            </a:r>
            <a:endParaRPr lang="en-US" altLang="ru-RU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  <a:cs typeface="Arial" panose="020B0604020202020204" pitchFamily="34" charset="0"/>
              </a:rPr>
              <a:t>населенный пункт, год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E0055C7-B362-41D8-8A8D-B53B18066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23" y="1933945"/>
            <a:ext cx="7777237" cy="56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758" tIns="40878" rIns="81758" bIns="4087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900" b="1" i="1" dirty="0">
                <a:latin typeface="Arial" panose="020B0604020202020204" pitchFamily="34" charset="0"/>
              </a:rPr>
              <a:t>ТЕМА</a:t>
            </a:r>
            <a:endParaRPr lang="ru-RU" altLang="ru-RU" u="sng" dirty="0">
              <a:latin typeface="Arial" panose="020B0604020202020204" pitchFamily="34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7BE3064-355A-485F-B771-2A5658D9323F}"/>
              </a:ext>
            </a:extLst>
          </p:cNvPr>
          <p:cNvGrpSpPr/>
          <p:nvPr/>
        </p:nvGrpSpPr>
        <p:grpSpPr>
          <a:xfrm>
            <a:off x="0" y="-56271"/>
            <a:ext cx="9144000" cy="908720"/>
            <a:chOff x="0" y="-56271"/>
            <a:chExt cx="9144000" cy="908720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148B8283-BA50-4961-A12F-C8352555E6D0}"/>
                </a:ext>
              </a:extLst>
            </p:cNvPr>
            <p:cNvGrpSpPr/>
            <p:nvPr/>
          </p:nvGrpSpPr>
          <p:grpSpPr>
            <a:xfrm>
              <a:off x="0" y="-56271"/>
              <a:ext cx="9144000" cy="908720"/>
              <a:chOff x="0" y="-56271"/>
              <a:chExt cx="9144000" cy="908720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0" y="-56271"/>
                <a:ext cx="9144000" cy="908720"/>
              </a:xfrm>
              <a:prstGeom prst="rect">
                <a:avLst/>
              </a:prstGeom>
              <a:solidFill>
                <a:srgbClr val="065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A7AE8D1F-75B7-4956-BBD1-7024B6262241}"/>
                  </a:ext>
                </a:extLst>
              </p:cNvPr>
              <p:cNvGrpSpPr/>
              <p:nvPr/>
            </p:nvGrpSpPr>
            <p:grpSpPr>
              <a:xfrm>
                <a:off x="320471" y="0"/>
                <a:ext cx="4251529" cy="764704"/>
                <a:chOff x="320471" y="0"/>
                <a:chExt cx="4251529" cy="764704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C9DAC9A-21A9-4CF6-8DE9-9C0C7697FF33}"/>
                    </a:ext>
                  </a:extLst>
                </p:cNvPr>
                <p:cNvSpPr txBox="1"/>
                <p:nvPr/>
              </p:nvSpPr>
              <p:spPr>
                <a:xfrm>
                  <a:off x="1044141" y="116632"/>
                  <a:ext cx="3527859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Научное объединение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Школа юного исследователя </a:t>
                  </a:r>
                </a:p>
              </p:txBody>
            </p:sp>
            <p:pic>
              <p:nvPicPr>
                <p:cNvPr id="13" name="Рисунок 12">
                  <a:extLst>
                    <a:ext uri="{FF2B5EF4-FFF2-40B4-BE49-F238E27FC236}">
                      <a16:creationId xmlns:a16="http://schemas.microsoft.com/office/drawing/2014/main" id="{63B79C2C-85AD-4D04-850B-300B2330AC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192" t="58932" r="4209" b="3343"/>
                <a:stretch/>
              </p:blipFill>
              <p:spPr>
                <a:xfrm>
                  <a:off x="320471" y="0"/>
                  <a:ext cx="723669" cy="764704"/>
                </a:xfrm>
                <a:prstGeom prst="ellipse">
                  <a:avLst/>
                </a:prstGeom>
              </p:spPr>
            </p:pic>
          </p:grpSp>
        </p:grpSp>
        <p:pic>
          <p:nvPicPr>
            <p:cNvPr id="17" name="Picture 2" descr="D:\Documents\Документы\Документы\Проекты\ТАЛ\Дизайн ТАЛ\Новый\Горизонтальный логотип (чб).png">
              <a:extLst>
                <a:ext uri="{FF2B5EF4-FFF2-40B4-BE49-F238E27FC236}">
                  <a16:creationId xmlns:a16="http://schemas.microsoft.com/office/drawing/2014/main" id="{F1E3547B-8F53-4E02-B36B-4CC00F7C1E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720751" y="19941"/>
              <a:ext cx="2176888" cy="8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AD652A5-0EBE-4499-8E56-12B86811FE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3" b="15804"/>
            <a:stretch/>
          </p:blipFill>
          <p:spPr>
            <a:xfrm>
              <a:off x="7326405" y="-2736"/>
              <a:ext cx="1151255" cy="76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660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9087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Процедура исследования: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98BB762-4E0C-4150-94FA-099FC8C47BAF}"/>
              </a:ext>
            </a:extLst>
          </p:cNvPr>
          <p:cNvGrpSpPr/>
          <p:nvPr/>
        </p:nvGrpSpPr>
        <p:grpSpPr>
          <a:xfrm>
            <a:off x="0" y="-56271"/>
            <a:ext cx="9144000" cy="908720"/>
            <a:chOff x="0" y="-56271"/>
            <a:chExt cx="9144000" cy="908720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7AE1583E-FF8A-416A-A340-B576042C169C}"/>
                </a:ext>
              </a:extLst>
            </p:cNvPr>
            <p:cNvGrpSpPr/>
            <p:nvPr/>
          </p:nvGrpSpPr>
          <p:grpSpPr>
            <a:xfrm>
              <a:off x="0" y="-56271"/>
              <a:ext cx="9144000" cy="908720"/>
              <a:chOff x="0" y="-56271"/>
              <a:chExt cx="9144000" cy="908720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1F141ADD-1DEE-4FB6-8A52-957300CEA7BB}"/>
                  </a:ext>
                </a:extLst>
              </p:cNvPr>
              <p:cNvSpPr/>
              <p:nvPr/>
            </p:nvSpPr>
            <p:spPr>
              <a:xfrm>
                <a:off x="0" y="-56271"/>
                <a:ext cx="9144000" cy="908720"/>
              </a:xfrm>
              <a:prstGeom prst="rect">
                <a:avLst/>
              </a:prstGeom>
              <a:solidFill>
                <a:srgbClr val="065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BD69BBC2-2BC9-4067-9FD7-5996249D9A80}"/>
                  </a:ext>
                </a:extLst>
              </p:cNvPr>
              <p:cNvGrpSpPr/>
              <p:nvPr/>
            </p:nvGrpSpPr>
            <p:grpSpPr>
              <a:xfrm>
                <a:off x="320471" y="0"/>
                <a:ext cx="4251529" cy="764704"/>
                <a:chOff x="320471" y="0"/>
                <a:chExt cx="4251529" cy="76470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A3ED698-73D2-49AB-B5FB-CC738698E806}"/>
                    </a:ext>
                  </a:extLst>
                </p:cNvPr>
                <p:cNvSpPr txBox="1"/>
                <p:nvPr/>
              </p:nvSpPr>
              <p:spPr>
                <a:xfrm>
                  <a:off x="1044141" y="116632"/>
                  <a:ext cx="3527859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Научное объединение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Школа юного исследователя </a:t>
                  </a:r>
                </a:p>
              </p:txBody>
            </p:sp>
            <p:pic>
              <p:nvPicPr>
                <p:cNvPr id="19" name="Рисунок 18">
                  <a:extLst>
                    <a:ext uri="{FF2B5EF4-FFF2-40B4-BE49-F238E27FC236}">
                      <a16:creationId xmlns:a16="http://schemas.microsoft.com/office/drawing/2014/main" id="{E141DACA-F3B1-4C19-89E9-8F33C61139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192" t="58932" r="4209" b="3343"/>
                <a:stretch/>
              </p:blipFill>
              <p:spPr>
                <a:xfrm>
                  <a:off x="320471" y="0"/>
                  <a:ext cx="723669" cy="764704"/>
                </a:xfrm>
                <a:prstGeom prst="ellipse">
                  <a:avLst/>
                </a:prstGeom>
              </p:spPr>
            </p:pic>
          </p:grpSp>
        </p:grpSp>
        <p:pic>
          <p:nvPicPr>
            <p:cNvPr id="14" name="Picture 2" descr="D:\Documents\Документы\Документы\Проекты\ТАЛ\Дизайн ТАЛ\Новый\Горизонтальный логотип (чб).png">
              <a:extLst>
                <a:ext uri="{FF2B5EF4-FFF2-40B4-BE49-F238E27FC236}">
                  <a16:creationId xmlns:a16="http://schemas.microsoft.com/office/drawing/2014/main" id="{34818D6E-72A5-4CF2-8343-D155E57B66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720751" y="19941"/>
              <a:ext cx="2176888" cy="8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E9430C23-F249-4BE1-9394-3D5F3352C7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3" b="15804"/>
            <a:stretch/>
          </p:blipFill>
          <p:spPr>
            <a:xfrm>
              <a:off x="7326405" y="-2736"/>
              <a:ext cx="1151255" cy="76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06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9087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Результаты: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ED4326B-B665-43D7-A306-BA771E99D3C8}"/>
              </a:ext>
            </a:extLst>
          </p:cNvPr>
          <p:cNvGrpSpPr/>
          <p:nvPr/>
        </p:nvGrpSpPr>
        <p:grpSpPr>
          <a:xfrm>
            <a:off x="0" y="-56271"/>
            <a:ext cx="9144000" cy="908720"/>
            <a:chOff x="0" y="-56271"/>
            <a:chExt cx="9144000" cy="908720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79267668-F21D-447B-BE52-5F7FD3FA8F97}"/>
                </a:ext>
              </a:extLst>
            </p:cNvPr>
            <p:cNvGrpSpPr/>
            <p:nvPr/>
          </p:nvGrpSpPr>
          <p:grpSpPr>
            <a:xfrm>
              <a:off x="0" y="-56271"/>
              <a:ext cx="9144000" cy="908720"/>
              <a:chOff x="0" y="-56271"/>
              <a:chExt cx="9144000" cy="908720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F18D83A-B735-4C6B-B0C8-2103FA66B205}"/>
                  </a:ext>
                </a:extLst>
              </p:cNvPr>
              <p:cNvSpPr/>
              <p:nvPr/>
            </p:nvSpPr>
            <p:spPr>
              <a:xfrm>
                <a:off x="0" y="-56271"/>
                <a:ext cx="9144000" cy="908720"/>
              </a:xfrm>
              <a:prstGeom prst="rect">
                <a:avLst/>
              </a:prstGeom>
              <a:solidFill>
                <a:srgbClr val="065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0496F375-908E-48D1-926E-87254F0663F5}"/>
                  </a:ext>
                </a:extLst>
              </p:cNvPr>
              <p:cNvGrpSpPr/>
              <p:nvPr/>
            </p:nvGrpSpPr>
            <p:grpSpPr>
              <a:xfrm>
                <a:off x="320471" y="0"/>
                <a:ext cx="4251529" cy="764704"/>
                <a:chOff x="320471" y="0"/>
                <a:chExt cx="4251529" cy="76470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E4CB4B-D7BD-4AE0-94C4-C48577ADCC9B}"/>
                    </a:ext>
                  </a:extLst>
                </p:cNvPr>
                <p:cNvSpPr txBox="1"/>
                <p:nvPr/>
              </p:nvSpPr>
              <p:spPr>
                <a:xfrm>
                  <a:off x="1044141" y="116632"/>
                  <a:ext cx="3527859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Научное объединение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Школа юного исследователя </a:t>
                  </a:r>
                </a:p>
              </p:txBody>
            </p:sp>
            <p:pic>
              <p:nvPicPr>
                <p:cNvPr id="19" name="Рисунок 18">
                  <a:extLst>
                    <a:ext uri="{FF2B5EF4-FFF2-40B4-BE49-F238E27FC236}">
                      <a16:creationId xmlns:a16="http://schemas.microsoft.com/office/drawing/2014/main" id="{E0420889-5E91-4174-A38A-E33CC7EB63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192" t="58932" r="4209" b="3343"/>
                <a:stretch/>
              </p:blipFill>
              <p:spPr>
                <a:xfrm>
                  <a:off x="320471" y="0"/>
                  <a:ext cx="723669" cy="764704"/>
                </a:xfrm>
                <a:prstGeom prst="ellipse">
                  <a:avLst/>
                </a:prstGeom>
              </p:spPr>
            </p:pic>
          </p:grpSp>
        </p:grpSp>
        <p:pic>
          <p:nvPicPr>
            <p:cNvPr id="14" name="Picture 2" descr="D:\Documents\Документы\Документы\Проекты\ТАЛ\Дизайн ТАЛ\Новый\Горизонтальный логотип (чб).png">
              <a:extLst>
                <a:ext uri="{FF2B5EF4-FFF2-40B4-BE49-F238E27FC236}">
                  <a16:creationId xmlns:a16="http://schemas.microsoft.com/office/drawing/2014/main" id="{4383E50D-C3EC-4276-B04C-77367B9B06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720751" y="19941"/>
              <a:ext cx="2176888" cy="8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1A406164-F577-482F-99B2-F0ACB0CD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3" b="15804"/>
            <a:stretch/>
          </p:blipFill>
          <p:spPr>
            <a:xfrm>
              <a:off x="7326405" y="-2736"/>
              <a:ext cx="1151255" cy="76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04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9087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Выводы: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F76EFCA-1D97-4DA2-8E70-2038D26694C6}"/>
              </a:ext>
            </a:extLst>
          </p:cNvPr>
          <p:cNvGrpSpPr/>
          <p:nvPr/>
        </p:nvGrpSpPr>
        <p:grpSpPr>
          <a:xfrm>
            <a:off x="0" y="-56271"/>
            <a:ext cx="9144000" cy="908720"/>
            <a:chOff x="0" y="-56271"/>
            <a:chExt cx="9144000" cy="908720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7DC8E608-C428-46BF-88C6-8E3D9D12AB8D}"/>
                </a:ext>
              </a:extLst>
            </p:cNvPr>
            <p:cNvGrpSpPr/>
            <p:nvPr/>
          </p:nvGrpSpPr>
          <p:grpSpPr>
            <a:xfrm>
              <a:off x="0" y="-56271"/>
              <a:ext cx="9144000" cy="908720"/>
              <a:chOff x="0" y="-56271"/>
              <a:chExt cx="9144000" cy="908720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4DAC4F9A-69F5-4D38-A092-DB59D48903BD}"/>
                  </a:ext>
                </a:extLst>
              </p:cNvPr>
              <p:cNvSpPr/>
              <p:nvPr/>
            </p:nvSpPr>
            <p:spPr>
              <a:xfrm>
                <a:off x="0" y="-56271"/>
                <a:ext cx="9144000" cy="908720"/>
              </a:xfrm>
              <a:prstGeom prst="rect">
                <a:avLst/>
              </a:prstGeom>
              <a:solidFill>
                <a:srgbClr val="065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910A3874-136F-42FB-ACD3-81F09DF5B37D}"/>
                  </a:ext>
                </a:extLst>
              </p:cNvPr>
              <p:cNvGrpSpPr/>
              <p:nvPr/>
            </p:nvGrpSpPr>
            <p:grpSpPr>
              <a:xfrm>
                <a:off x="320471" y="0"/>
                <a:ext cx="4251529" cy="764704"/>
                <a:chOff x="320471" y="0"/>
                <a:chExt cx="4251529" cy="76470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611E6B9-07D8-42DB-B3F8-8C838C0F7E7A}"/>
                    </a:ext>
                  </a:extLst>
                </p:cNvPr>
                <p:cNvSpPr txBox="1"/>
                <p:nvPr/>
              </p:nvSpPr>
              <p:spPr>
                <a:xfrm>
                  <a:off x="1044141" y="116632"/>
                  <a:ext cx="3527859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Научное объединение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Школа юного исследователя </a:t>
                  </a:r>
                </a:p>
              </p:txBody>
            </p:sp>
            <p:pic>
              <p:nvPicPr>
                <p:cNvPr id="19" name="Рисунок 18">
                  <a:extLst>
                    <a:ext uri="{FF2B5EF4-FFF2-40B4-BE49-F238E27FC236}">
                      <a16:creationId xmlns:a16="http://schemas.microsoft.com/office/drawing/2014/main" id="{7785ABF1-62B0-40A1-9592-F0C5DE3577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192" t="58932" r="4209" b="3343"/>
                <a:stretch/>
              </p:blipFill>
              <p:spPr>
                <a:xfrm>
                  <a:off x="320471" y="0"/>
                  <a:ext cx="723669" cy="764704"/>
                </a:xfrm>
                <a:prstGeom prst="ellipse">
                  <a:avLst/>
                </a:prstGeom>
              </p:spPr>
            </p:pic>
          </p:grpSp>
        </p:grpSp>
        <p:pic>
          <p:nvPicPr>
            <p:cNvPr id="14" name="Picture 2" descr="D:\Documents\Документы\Документы\Проекты\ТАЛ\Дизайн ТАЛ\Новый\Горизонтальный логотип (чб).png">
              <a:extLst>
                <a:ext uri="{FF2B5EF4-FFF2-40B4-BE49-F238E27FC236}">
                  <a16:creationId xmlns:a16="http://schemas.microsoft.com/office/drawing/2014/main" id="{56F3227A-F389-4D12-98AC-FB97C5F57C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720751" y="19941"/>
              <a:ext cx="2176888" cy="8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42D45E48-29E4-4790-A704-23548478A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3" b="15804"/>
            <a:stretch/>
          </p:blipFill>
          <p:spPr>
            <a:xfrm>
              <a:off x="7326405" y="-2736"/>
              <a:ext cx="1151255" cy="76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35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9087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Перспективы работы :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92AA951-C5A6-4FD6-875D-E2200DD8BE53}"/>
              </a:ext>
            </a:extLst>
          </p:cNvPr>
          <p:cNvGrpSpPr/>
          <p:nvPr/>
        </p:nvGrpSpPr>
        <p:grpSpPr>
          <a:xfrm>
            <a:off x="0" y="-56271"/>
            <a:ext cx="9144000" cy="908720"/>
            <a:chOff x="0" y="-56271"/>
            <a:chExt cx="9144000" cy="908720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905BA680-2AEB-4D34-9A35-FBBB55A11805}"/>
                </a:ext>
              </a:extLst>
            </p:cNvPr>
            <p:cNvGrpSpPr/>
            <p:nvPr/>
          </p:nvGrpSpPr>
          <p:grpSpPr>
            <a:xfrm>
              <a:off x="0" y="-56271"/>
              <a:ext cx="9144000" cy="908720"/>
              <a:chOff x="0" y="-56271"/>
              <a:chExt cx="9144000" cy="908720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F443A713-43FB-4562-96B6-DC2E94DD86AC}"/>
                  </a:ext>
                </a:extLst>
              </p:cNvPr>
              <p:cNvSpPr/>
              <p:nvPr/>
            </p:nvSpPr>
            <p:spPr>
              <a:xfrm>
                <a:off x="0" y="-56271"/>
                <a:ext cx="9144000" cy="908720"/>
              </a:xfrm>
              <a:prstGeom prst="rect">
                <a:avLst/>
              </a:prstGeom>
              <a:solidFill>
                <a:srgbClr val="065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0E222E99-17DA-473B-B8A9-1649DD30149E}"/>
                  </a:ext>
                </a:extLst>
              </p:cNvPr>
              <p:cNvGrpSpPr/>
              <p:nvPr/>
            </p:nvGrpSpPr>
            <p:grpSpPr>
              <a:xfrm>
                <a:off x="320471" y="0"/>
                <a:ext cx="4251529" cy="764704"/>
                <a:chOff x="320471" y="0"/>
                <a:chExt cx="4251529" cy="76470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77B86EF-363D-4562-A587-AC3B2CB96F26}"/>
                    </a:ext>
                  </a:extLst>
                </p:cNvPr>
                <p:cNvSpPr txBox="1"/>
                <p:nvPr/>
              </p:nvSpPr>
              <p:spPr>
                <a:xfrm>
                  <a:off x="1044141" y="116632"/>
                  <a:ext cx="3527859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Научное объединение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Школа юного исследователя </a:t>
                  </a:r>
                </a:p>
              </p:txBody>
            </p:sp>
            <p:pic>
              <p:nvPicPr>
                <p:cNvPr id="19" name="Рисунок 18">
                  <a:extLst>
                    <a:ext uri="{FF2B5EF4-FFF2-40B4-BE49-F238E27FC236}">
                      <a16:creationId xmlns:a16="http://schemas.microsoft.com/office/drawing/2014/main" id="{ED96A03E-AE41-4DE6-B76A-4054D4CC19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192" t="58932" r="4209" b="3343"/>
                <a:stretch/>
              </p:blipFill>
              <p:spPr>
                <a:xfrm>
                  <a:off x="320471" y="0"/>
                  <a:ext cx="723669" cy="764704"/>
                </a:xfrm>
                <a:prstGeom prst="ellipse">
                  <a:avLst/>
                </a:prstGeom>
              </p:spPr>
            </p:pic>
          </p:grpSp>
        </p:grpSp>
        <p:pic>
          <p:nvPicPr>
            <p:cNvPr id="14" name="Picture 2" descr="D:\Documents\Документы\Документы\Проекты\ТАЛ\Дизайн ТАЛ\Новый\Горизонтальный логотип (чб).png">
              <a:extLst>
                <a:ext uri="{FF2B5EF4-FFF2-40B4-BE49-F238E27FC236}">
                  <a16:creationId xmlns:a16="http://schemas.microsoft.com/office/drawing/2014/main" id="{EF5486BE-6BDB-4D0D-8519-0D2E95E5F5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720751" y="19941"/>
              <a:ext cx="2176888" cy="8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62C5F6A-7F04-4B1E-9739-93237ECFD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3" b="15804"/>
            <a:stretch/>
          </p:blipFill>
          <p:spPr>
            <a:xfrm>
              <a:off x="7326405" y="-2736"/>
              <a:ext cx="1151255" cy="76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070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6179542-8F70-418F-A746-0AFD2BD3F87D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06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C9EA7B8D-F1ED-4F6D-9D5C-822980B70455}"/>
                </a:ext>
              </a:extLst>
            </p:cNvPr>
            <p:cNvGrpSpPr/>
            <p:nvPr/>
          </p:nvGrpSpPr>
          <p:grpSpPr>
            <a:xfrm>
              <a:off x="2843808" y="1728438"/>
              <a:ext cx="4251529" cy="764704"/>
              <a:chOff x="320471" y="0"/>
              <a:chExt cx="4251529" cy="76470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F18D9-E399-463B-ACFD-C90A13089E5A}"/>
                  </a:ext>
                </a:extLst>
              </p:cNvPr>
              <p:cNvSpPr txBox="1"/>
              <p:nvPr/>
            </p:nvSpPr>
            <p:spPr>
              <a:xfrm>
                <a:off x="1044141" y="116632"/>
                <a:ext cx="3527859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Научное объединение </a:t>
                </a:r>
              </a:p>
              <a:p>
                <a:r>
                  <a:rPr lang="ru-RU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Школа юного исследователя </a:t>
                </a:r>
              </a:p>
            </p:txBody>
          </p:sp>
          <p:pic>
            <p:nvPicPr>
              <p:cNvPr id="15" name="Рисунок 14">
                <a:extLst>
                  <a:ext uri="{FF2B5EF4-FFF2-40B4-BE49-F238E27FC236}">
                    <a16:creationId xmlns:a16="http://schemas.microsoft.com/office/drawing/2014/main" id="{61C33688-6FE8-4F30-9EBC-6C0CB16FA4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92" t="58932" r="4209" b="3343"/>
              <a:stretch/>
            </p:blipFill>
            <p:spPr>
              <a:xfrm>
                <a:off x="320471" y="0"/>
                <a:ext cx="723669" cy="764704"/>
              </a:xfrm>
              <a:prstGeom prst="ellipse">
                <a:avLst/>
              </a:prstGeom>
            </p:spPr>
          </p:pic>
        </p:grpSp>
        <p:pic>
          <p:nvPicPr>
            <p:cNvPr id="19" name="Picture 2" descr="D:\Documents\Документы\Документы\Проекты\ТАЛ\Дизайн ТАЛ\Новый\Горизонтальный логотип (чб).png">
              <a:extLst>
                <a:ext uri="{FF2B5EF4-FFF2-40B4-BE49-F238E27FC236}">
                  <a16:creationId xmlns:a16="http://schemas.microsoft.com/office/drawing/2014/main" id="{F3011177-D6D9-40EC-BB27-D1AA75BC52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2843808" y="2928375"/>
              <a:ext cx="2176888" cy="8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7623F386-C7C2-49B7-9004-33C3FAE18D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3" b="15804"/>
            <a:stretch/>
          </p:blipFill>
          <p:spPr>
            <a:xfrm>
              <a:off x="2843808" y="4108312"/>
              <a:ext cx="1151255" cy="764704"/>
            </a:xfrm>
            <a:prstGeom prst="rect">
              <a:avLst/>
            </a:prstGeom>
          </p:spPr>
        </p:pic>
        <p:sp>
          <p:nvSpPr>
            <p:cNvPr id="25" name="TextBox 1">
              <a:extLst>
                <a:ext uri="{FF2B5EF4-FFF2-40B4-BE49-F238E27FC236}">
                  <a16:creationId xmlns:a16="http://schemas.microsoft.com/office/drawing/2014/main" id="{3077D965-199B-424D-A0C8-E34AD2CF9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5064" y="4133863"/>
              <a:ext cx="3100274" cy="75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1758" tIns="40878" rIns="81758" bIns="4087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ru-RU" altLang="ru-RU" sz="1200" dirty="0">
                  <a:solidFill>
                    <a:schemeClr val="bg1"/>
                  </a:solidFill>
                  <a:latin typeface="Georgia" panose="02040502050405020303" pitchFamily="18" charset="0"/>
                  <a:ea typeface="ヒラギノ角ゴ ProN W3"/>
                  <a:cs typeface="ヒラギノ角ゴ ProN W3"/>
                  <a:sym typeface="Gill Sans Light"/>
                </a:rPr>
                <a:t>Федеральный исследовательский центр </a:t>
              </a:r>
            </a:p>
            <a:p>
              <a:pPr algn="ctr" fontAlgn="base">
                <a:spcBef>
                  <a:spcPct val="0"/>
                </a:spcBef>
                <a:spcAft>
                  <a:spcPts val="538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ru-RU" altLang="ru-RU" sz="1600" dirty="0">
                  <a:solidFill>
                    <a:schemeClr val="bg1"/>
                  </a:solidFill>
                  <a:latin typeface="Georgia" panose="02040502050405020303" pitchFamily="18" charset="0"/>
                  <a:ea typeface="ヒラギノ角ゴ ProN W3"/>
                  <a:cs typeface="ヒラギノ角ゴ ProN W3"/>
                  <a:sym typeface="Gill Sans Light"/>
                </a:rPr>
                <a:t>Институт прикладной физики Российской академии наук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80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ocuments\Документы\Документы\Проекты\ТАЛ\Дизайн ТАЛ\Новый\Паттерн.pn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" t="8421" r="7543" b="14355"/>
          <a:stretch/>
        </p:blipFill>
        <p:spPr bwMode="auto">
          <a:xfrm>
            <a:off x="-4785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20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102126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Актуальность: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5FD3605-4B78-401A-A82A-ED4D519AE63A}"/>
              </a:ext>
            </a:extLst>
          </p:cNvPr>
          <p:cNvGrpSpPr/>
          <p:nvPr/>
        </p:nvGrpSpPr>
        <p:grpSpPr>
          <a:xfrm>
            <a:off x="0" y="-56271"/>
            <a:ext cx="9144000" cy="908720"/>
            <a:chOff x="0" y="-56271"/>
            <a:chExt cx="9144000" cy="90872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F911FF30-9CD1-42F8-8FAA-8E107536BFDA}"/>
                </a:ext>
              </a:extLst>
            </p:cNvPr>
            <p:cNvGrpSpPr/>
            <p:nvPr/>
          </p:nvGrpSpPr>
          <p:grpSpPr>
            <a:xfrm>
              <a:off x="0" y="-56271"/>
              <a:ext cx="9144000" cy="908720"/>
              <a:chOff x="0" y="-56271"/>
              <a:chExt cx="9144000" cy="908720"/>
            </a:xfrm>
          </p:grpSpPr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01AEE452-2FF5-4B31-9389-BA213B0B41C8}"/>
                  </a:ext>
                </a:extLst>
              </p:cNvPr>
              <p:cNvSpPr/>
              <p:nvPr/>
            </p:nvSpPr>
            <p:spPr>
              <a:xfrm>
                <a:off x="0" y="-56271"/>
                <a:ext cx="9144000" cy="908720"/>
              </a:xfrm>
              <a:prstGeom prst="rect">
                <a:avLst/>
              </a:prstGeom>
              <a:solidFill>
                <a:srgbClr val="065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33CBCD15-7B9C-4A61-BBC0-D109E03B8894}"/>
                  </a:ext>
                </a:extLst>
              </p:cNvPr>
              <p:cNvGrpSpPr/>
              <p:nvPr/>
            </p:nvGrpSpPr>
            <p:grpSpPr>
              <a:xfrm>
                <a:off x="320471" y="0"/>
                <a:ext cx="4251529" cy="764704"/>
                <a:chOff x="320471" y="0"/>
                <a:chExt cx="4251529" cy="76470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931038-8C85-4BAA-83C6-F49B5F12CCDC}"/>
                    </a:ext>
                  </a:extLst>
                </p:cNvPr>
                <p:cNvSpPr txBox="1"/>
                <p:nvPr/>
              </p:nvSpPr>
              <p:spPr>
                <a:xfrm>
                  <a:off x="1044141" y="116632"/>
                  <a:ext cx="3527859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Научное объединение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Школа юного исследователя </a:t>
                  </a:r>
                </a:p>
              </p:txBody>
            </p:sp>
            <p:pic>
              <p:nvPicPr>
                <p:cNvPr id="19" name="Рисунок 18">
                  <a:extLst>
                    <a:ext uri="{FF2B5EF4-FFF2-40B4-BE49-F238E27FC236}">
                      <a16:creationId xmlns:a16="http://schemas.microsoft.com/office/drawing/2014/main" id="{5A94DFF2-812F-4C5B-BC20-0DC40304BB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192" t="58932" r="4209" b="3343"/>
                <a:stretch/>
              </p:blipFill>
              <p:spPr>
                <a:xfrm>
                  <a:off x="320471" y="0"/>
                  <a:ext cx="723669" cy="764704"/>
                </a:xfrm>
                <a:prstGeom prst="ellipse">
                  <a:avLst/>
                </a:prstGeom>
              </p:spPr>
            </p:pic>
          </p:grpSp>
        </p:grpSp>
        <p:pic>
          <p:nvPicPr>
            <p:cNvPr id="11" name="Picture 2" descr="D:\Documents\Документы\Документы\Проекты\ТАЛ\Дизайн ТАЛ\Новый\Горизонтальный логотип (чб).png">
              <a:extLst>
                <a:ext uri="{FF2B5EF4-FFF2-40B4-BE49-F238E27FC236}">
                  <a16:creationId xmlns:a16="http://schemas.microsoft.com/office/drawing/2014/main" id="{392A4CD6-74A1-44E3-AB4A-A10FDFDCC2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720751" y="19941"/>
              <a:ext cx="2176888" cy="8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D8484BA0-0F9E-4568-86E1-29B58EA4B5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3" b="15804"/>
            <a:stretch/>
          </p:blipFill>
          <p:spPr>
            <a:xfrm>
              <a:off x="7326405" y="-2736"/>
              <a:ext cx="1151255" cy="76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427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9087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Проблема: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036D5E1-40E8-4E01-BD02-C41798F1253C}"/>
              </a:ext>
            </a:extLst>
          </p:cNvPr>
          <p:cNvGrpSpPr/>
          <p:nvPr/>
        </p:nvGrpSpPr>
        <p:grpSpPr>
          <a:xfrm>
            <a:off x="0" y="-56271"/>
            <a:ext cx="9144000" cy="908720"/>
            <a:chOff x="0" y="-56271"/>
            <a:chExt cx="9144000" cy="908720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3B5C7CD9-2A40-4E7C-9D69-0F00206D2626}"/>
                </a:ext>
              </a:extLst>
            </p:cNvPr>
            <p:cNvGrpSpPr/>
            <p:nvPr/>
          </p:nvGrpSpPr>
          <p:grpSpPr>
            <a:xfrm>
              <a:off x="0" y="-56271"/>
              <a:ext cx="9144000" cy="908720"/>
              <a:chOff x="0" y="-56271"/>
              <a:chExt cx="9144000" cy="908720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9111C474-E8FB-4164-A019-92E7ABEC19F6}"/>
                  </a:ext>
                </a:extLst>
              </p:cNvPr>
              <p:cNvSpPr/>
              <p:nvPr/>
            </p:nvSpPr>
            <p:spPr>
              <a:xfrm>
                <a:off x="0" y="-56271"/>
                <a:ext cx="9144000" cy="908720"/>
              </a:xfrm>
              <a:prstGeom prst="rect">
                <a:avLst/>
              </a:prstGeom>
              <a:solidFill>
                <a:srgbClr val="065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41CEDC81-2C3E-490B-914B-5E6CC20CD67A}"/>
                  </a:ext>
                </a:extLst>
              </p:cNvPr>
              <p:cNvGrpSpPr/>
              <p:nvPr/>
            </p:nvGrpSpPr>
            <p:grpSpPr>
              <a:xfrm>
                <a:off x="320471" y="0"/>
                <a:ext cx="4251529" cy="764704"/>
                <a:chOff x="320471" y="0"/>
                <a:chExt cx="4251529" cy="76470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65C21D3-FBC7-4C1F-8ACF-98ADDB36AC0C}"/>
                    </a:ext>
                  </a:extLst>
                </p:cNvPr>
                <p:cNvSpPr txBox="1"/>
                <p:nvPr/>
              </p:nvSpPr>
              <p:spPr>
                <a:xfrm>
                  <a:off x="1044141" y="116632"/>
                  <a:ext cx="3527859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Научное объединение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Школа юного исследователя </a:t>
                  </a:r>
                </a:p>
              </p:txBody>
            </p:sp>
            <p:pic>
              <p:nvPicPr>
                <p:cNvPr id="19" name="Рисунок 18">
                  <a:extLst>
                    <a:ext uri="{FF2B5EF4-FFF2-40B4-BE49-F238E27FC236}">
                      <a16:creationId xmlns:a16="http://schemas.microsoft.com/office/drawing/2014/main" id="{3EB65D4E-D3A6-48A5-818D-D7D6B5577F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192" t="58932" r="4209" b="3343"/>
                <a:stretch/>
              </p:blipFill>
              <p:spPr>
                <a:xfrm>
                  <a:off x="320471" y="0"/>
                  <a:ext cx="723669" cy="764704"/>
                </a:xfrm>
                <a:prstGeom prst="ellipse">
                  <a:avLst/>
                </a:prstGeom>
              </p:spPr>
            </p:pic>
          </p:grpSp>
        </p:grpSp>
        <p:pic>
          <p:nvPicPr>
            <p:cNvPr id="14" name="Picture 2" descr="D:\Documents\Документы\Документы\Проекты\ТАЛ\Дизайн ТАЛ\Новый\Горизонтальный логотип (чб).png">
              <a:extLst>
                <a:ext uri="{FF2B5EF4-FFF2-40B4-BE49-F238E27FC236}">
                  <a16:creationId xmlns:a16="http://schemas.microsoft.com/office/drawing/2014/main" id="{FAEFA421-D528-4E1A-A6CF-1DCE32D056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720751" y="19941"/>
              <a:ext cx="2176888" cy="8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57E441DF-9DD3-4B23-9404-C3214914F5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3" b="15804"/>
            <a:stretch/>
          </p:blipFill>
          <p:spPr>
            <a:xfrm>
              <a:off x="7326405" y="-2736"/>
              <a:ext cx="1151255" cy="76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951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9087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Цель: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B597C0D-0F40-4DBE-B9E3-310EE33592DE}"/>
              </a:ext>
            </a:extLst>
          </p:cNvPr>
          <p:cNvGrpSpPr/>
          <p:nvPr/>
        </p:nvGrpSpPr>
        <p:grpSpPr>
          <a:xfrm>
            <a:off x="0" y="-56271"/>
            <a:ext cx="9144000" cy="908720"/>
            <a:chOff x="0" y="-56271"/>
            <a:chExt cx="9144000" cy="908720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A0623BA5-5A14-41E4-B616-B55E4A435555}"/>
                </a:ext>
              </a:extLst>
            </p:cNvPr>
            <p:cNvGrpSpPr/>
            <p:nvPr/>
          </p:nvGrpSpPr>
          <p:grpSpPr>
            <a:xfrm>
              <a:off x="0" y="-56271"/>
              <a:ext cx="9144000" cy="908720"/>
              <a:chOff x="0" y="-56271"/>
              <a:chExt cx="9144000" cy="908720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8C0E3FBF-FA66-422C-9250-29FE61B8E64B}"/>
                  </a:ext>
                </a:extLst>
              </p:cNvPr>
              <p:cNvSpPr/>
              <p:nvPr/>
            </p:nvSpPr>
            <p:spPr>
              <a:xfrm>
                <a:off x="0" y="-56271"/>
                <a:ext cx="9144000" cy="908720"/>
              </a:xfrm>
              <a:prstGeom prst="rect">
                <a:avLst/>
              </a:prstGeom>
              <a:solidFill>
                <a:srgbClr val="065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E384C240-53AA-4BCB-BEF6-F0430C04335E}"/>
                  </a:ext>
                </a:extLst>
              </p:cNvPr>
              <p:cNvGrpSpPr/>
              <p:nvPr/>
            </p:nvGrpSpPr>
            <p:grpSpPr>
              <a:xfrm>
                <a:off x="320471" y="0"/>
                <a:ext cx="4251529" cy="764704"/>
                <a:chOff x="320471" y="0"/>
                <a:chExt cx="4251529" cy="76470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E28DE-3CCF-4B63-B13A-2AA454F8ED99}"/>
                    </a:ext>
                  </a:extLst>
                </p:cNvPr>
                <p:cNvSpPr txBox="1"/>
                <p:nvPr/>
              </p:nvSpPr>
              <p:spPr>
                <a:xfrm>
                  <a:off x="1044141" y="116632"/>
                  <a:ext cx="3527859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Научное объединение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Школа юного исследователя </a:t>
                  </a:r>
                </a:p>
              </p:txBody>
            </p:sp>
            <p:pic>
              <p:nvPicPr>
                <p:cNvPr id="19" name="Рисунок 18">
                  <a:extLst>
                    <a:ext uri="{FF2B5EF4-FFF2-40B4-BE49-F238E27FC236}">
                      <a16:creationId xmlns:a16="http://schemas.microsoft.com/office/drawing/2014/main" id="{1A01C8EC-16DD-49D6-BC54-DAF694237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192" t="58932" r="4209" b="3343"/>
                <a:stretch/>
              </p:blipFill>
              <p:spPr>
                <a:xfrm>
                  <a:off x="320471" y="0"/>
                  <a:ext cx="723669" cy="764704"/>
                </a:xfrm>
                <a:prstGeom prst="ellipse">
                  <a:avLst/>
                </a:prstGeom>
              </p:spPr>
            </p:pic>
          </p:grpSp>
        </p:grpSp>
        <p:pic>
          <p:nvPicPr>
            <p:cNvPr id="14" name="Picture 2" descr="D:\Documents\Документы\Документы\Проекты\ТАЛ\Дизайн ТАЛ\Новый\Горизонтальный логотип (чб).png">
              <a:extLst>
                <a:ext uri="{FF2B5EF4-FFF2-40B4-BE49-F238E27FC236}">
                  <a16:creationId xmlns:a16="http://schemas.microsoft.com/office/drawing/2014/main" id="{F6191B1A-B6E5-4601-A43A-F86A8A5B14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720751" y="19941"/>
              <a:ext cx="2176888" cy="8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80D3FF5-1A43-4AC8-828C-50EF4C28E6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3" b="15804"/>
            <a:stretch/>
          </p:blipFill>
          <p:spPr>
            <a:xfrm>
              <a:off x="7326405" y="-2736"/>
              <a:ext cx="1151255" cy="76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64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9087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Гипотеза: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00E02E6-0652-4F88-A68B-3E8CD410EC59}"/>
              </a:ext>
            </a:extLst>
          </p:cNvPr>
          <p:cNvGrpSpPr/>
          <p:nvPr/>
        </p:nvGrpSpPr>
        <p:grpSpPr>
          <a:xfrm>
            <a:off x="0" y="-56271"/>
            <a:ext cx="9144000" cy="908720"/>
            <a:chOff x="0" y="-56271"/>
            <a:chExt cx="9144000" cy="908720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07E2C55E-51C4-43E8-89C3-1D9BDD97516A}"/>
                </a:ext>
              </a:extLst>
            </p:cNvPr>
            <p:cNvGrpSpPr/>
            <p:nvPr/>
          </p:nvGrpSpPr>
          <p:grpSpPr>
            <a:xfrm>
              <a:off x="0" y="-56271"/>
              <a:ext cx="9144000" cy="908720"/>
              <a:chOff x="0" y="-56271"/>
              <a:chExt cx="9144000" cy="908720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B4A41607-96EE-43EA-8AD2-C255CF36F6CF}"/>
                  </a:ext>
                </a:extLst>
              </p:cNvPr>
              <p:cNvSpPr/>
              <p:nvPr/>
            </p:nvSpPr>
            <p:spPr>
              <a:xfrm>
                <a:off x="0" y="-56271"/>
                <a:ext cx="9144000" cy="908720"/>
              </a:xfrm>
              <a:prstGeom prst="rect">
                <a:avLst/>
              </a:prstGeom>
              <a:solidFill>
                <a:srgbClr val="065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4C8D1159-E511-4127-ADC2-B8E36866FE35}"/>
                  </a:ext>
                </a:extLst>
              </p:cNvPr>
              <p:cNvGrpSpPr/>
              <p:nvPr/>
            </p:nvGrpSpPr>
            <p:grpSpPr>
              <a:xfrm>
                <a:off x="320471" y="0"/>
                <a:ext cx="4251529" cy="764704"/>
                <a:chOff x="320471" y="0"/>
                <a:chExt cx="4251529" cy="76470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F94990-06ED-479E-A16F-631572C31867}"/>
                    </a:ext>
                  </a:extLst>
                </p:cNvPr>
                <p:cNvSpPr txBox="1"/>
                <p:nvPr/>
              </p:nvSpPr>
              <p:spPr>
                <a:xfrm>
                  <a:off x="1044141" y="116632"/>
                  <a:ext cx="3527859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Научное объединение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Школа юного исследователя </a:t>
                  </a:r>
                </a:p>
              </p:txBody>
            </p:sp>
            <p:pic>
              <p:nvPicPr>
                <p:cNvPr id="19" name="Рисунок 18">
                  <a:extLst>
                    <a:ext uri="{FF2B5EF4-FFF2-40B4-BE49-F238E27FC236}">
                      <a16:creationId xmlns:a16="http://schemas.microsoft.com/office/drawing/2014/main" id="{AD937D8A-FE02-48AB-BE0A-8825416ED7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192" t="58932" r="4209" b="3343"/>
                <a:stretch/>
              </p:blipFill>
              <p:spPr>
                <a:xfrm>
                  <a:off x="320471" y="0"/>
                  <a:ext cx="723669" cy="764704"/>
                </a:xfrm>
                <a:prstGeom prst="ellipse">
                  <a:avLst/>
                </a:prstGeom>
              </p:spPr>
            </p:pic>
          </p:grpSp>
        </p:grpSp>
        <p:pic>
          <p:nvPicPr>
            <p:cNvPr id="14" name="Picture 2" descr="D:\Documents\Документы\Документы\Проекты\ТАЛ\Дизайн ТАЛ\Новый\Горизонтальный логотип (чб).png">
              <a:extLst>
                <a:ext uri="{FF2B5EF4-FFF2-40B4-BE49-F238E27FC236}">
                  <a16:creationId xmlns:a16="http://schemas.microsoft.com/office/drawing/2014/main" id="{6CA6B097-68C1-4E66-9DD8-B349E409D8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720751" y="19941"/>
              <a:ext cx="2176888" cy="8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6B4802D1-C334-47D7-918A-30161316F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3" b="15804"/>
            <a:stretch/>
          </p:blipFill>
          <p:spPr>
            <a:xfrm>
              <a:off x="7326405" y="-2736"/>
              <a:ext cx="1151255" cy="76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652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9087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Объект и предмет исследования: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A0CF6F0-8392-44EF-AACD-8A2AAC0EEDFD}"/>
              </a:ext>
            </a:extLst>
          </p:cNvPr>
          <p:cNvGrpSpPr/>
          <p:nvPr/>
        </p:nvGrpSpPr>
        <p:grpSpPr>
          <a:xfrm>
            <a:off x="0" y="-56271"/>
            <a:ext cx="9144000" cy="908720"/>
            <a:chOff x="0" y="-56271"/>
            <a:chExt cx="9144000" cy="90872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7B3CFE73-1A36-46D1-911E-05D5A8689E9A}"/>
                </a:ext>
              </a:extLst>
            </p:cNvPr>
            <p:cNvGrpSpPr/>
            <p:nvPr/>
          </p:nvGrpSpPr>
          <p:grpSpPr>
            <a:xfrm>
              <a:off x="0" y="-56271"/>
              <a:ext cx="9144000" cy="908720"/>
              <a:chOff x="0" y="-56271"/>
              <a:chExt cx="9144000" cy="908720"/>
            </a:xfrm>
          </p:grpSpPr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D7F1A46B-12FF-48DA-A4AD-3A20C171AC25}"/>
                  </a:ext>
                </a:extLst>
              </p:cNvPr>
              <p:cNvSpPr/>
              <p:nvPr/>
            </p:nvSpPr>
            <p:spPr>
              <a:xfrm>
                <a:off x="0" y="-56271"/>
                <a:ext cx="9144000" cy="908720"/>
              </a:xfrm>
              <a:prstGeom prst="rect">
                <a:avLst/>
              </a:prstGeom>
              <a:solidFill>
                <a:srgbClr val="065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3E6BF6FF-C894-4162-8ACB-7B134C0C3365}"/>
                  </a:ext>
                </a:extLst>
              </p:cNvPr>
              <p:cNvGrpSpPr/>
              <p:nvPr/>
            </p:nvGrpSpPr>
            <p:grpSpPr>
              <a:xfrm>
                <a:off x="320471" y="0"/>
                <a:ext cx="4251529" cy="764704"/>
                <a:chOff x="320471" y="0"/>
                <a:chExt cx="4251529" cy="76470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214F6E3-05EE-4568-8586-9F48B111739D}"/>
                    </a:ext>
                  </a:extLst>
                </p:cNvPr>
                <p:cNvSpPr txBox="1"/>
                <p:nvPr/>
              </p:nvSpPr>
              <p:spPr>
                <a:xfrm>
                  <a:off x="1044141" y="116632"/>
                  <a:ext cx="3527859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Научное объединение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Школа юного исследователя </a:t>
                  </a:r>
                </a:p>
              </p:txBody>
            </p:sp>
            <p:pic>
              <p:nvPicPr>
                <p:cNvPr id="21" name="Рисунок 20">
                  <a:extLst>
                    <a:ext uri="{FF2B5EF4-FFF2-40B4-BE49-F238E27FC236}">
                      <a16:creationId xmlns:a16="http://schemas.microsoft.com/office/drawing/2014/main" id="{67F230C2-58FB-4D62-8B36-8C62F98508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192" t="58932" r="4209" b="3343"/>
                <a:stretch/>
              </p:blipFill>
              <p:spPr>
                <a:xfrm>
                  <a:off x="320471" y="0"/>
                  <a:ext cx="723669" cy="764704"/>
                </a:xfrm>
                <a:prstGeom prst="ellipse">
                  <a:avLst/>
                </a:prstGeom>
              </p:spPr>
            </p:pic>
          </p:grpSp>
        </p:grpSp>
        <p:pic>
          <p:nvPicPr>
            <p:cNvPr id="11" name="Picture 2" descr="D:\Documents\Документы\Документы\Проекты\ТАЛ\Дизайн ТАЛ\Новый\Горизонтальный логотип (чб).png">
              <a:extLst>
                <a:ext uri="{FF2B5EF4-FFF2-40B4-BE49-F238E27FC236}">
                  <a16:creationId xmlns:a16="http://schemas.microsoft.com/office/drawing/2014/main" id="{6095AC3F-EA1A-438C-AE3D-D2A8B3AC79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720751" y="19941"/>
              <a:ext cx="2176888" cy="8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21A67516-239E-4B8F-8BB3-F419F56677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3" b="15804"/>
            <a:stretch/>
          </p:blipFill>
          <p:spPr>
            <a:xfrm>
              <a:off x="7326405" y="-2736"/>
              <a:ext cx="1151255" cy="76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77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9087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A5422C0-89C9-474D-A269-F5E0C7C7E687}"/>
              </a:ext>
            </a:extLst>
          </p:cNvPr>
          <p:cNvGrpSpPr/>
          <p:nvPr/>
        </p:nvGrpSpPr>
        <p:grpSpPr>
          <a:xfrm>
            <a:off x="0" y="-56271"/>
            <a:ext cx="9144000" cy="908720"/>
            <a:chOff x="0" y="-56271"/>
            <a:chExt cx="9144000" cy="908720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CCA43621-CE60-4495-991C-9A40AC2E61D0}"/>
                </a:ext>
              </a:extLst>
            </p:cNvPr>
            <p:cNvGrpSpPr/>
            <p:nvPr/>
          </p:nvGrpSpPr>
          <p:grpSpPr>
            <a:xfrm>
              <a:off x="0" y="-56271"/>
              <a:ext cx="9144000" cy="908720"/>
              <a:chOff x="0" y="-56271"/>
              <a:chExt cx="9144000" cy="908720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F9C344DB-F1EC-4E68-B0D4-FFCFB5C4868A}"/>
                  </a:ext>
                </a:extLst>
              </p:cNvPr>
              <p:cNvSpPr/>
              <p:nvPr/>
            </p:nvSpPr>
            <p:spPr>
              <a:xfrm>
                <a:off x="0" y="-56271"/>
                <a:ext cx="9144000" cy="908720"/>
              </a:xfrm>
              <a:prstGeom prst="rect">
                <a:avLst/>
              </a:prstGeom>
              <a:solidFill>
                <a:srgbClr val="065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5E46B09A-6865-41D0-B6BA-6852A6848EE5}"/>
                  </a:ext>
                </a:extLst>
              </p:cNvPr>
              <p:cNvGrpSpPr/>
              <p:nvPr/>
            </p:nvGrpSpPr>
            <p:grpSpPr>
              <a:xfrm>
                <a:off x="320471" y="0"/>
                <a:ext cx="4251529" cy="764704"/>
                <a:chOff x="320471" y="0"/>
                <a:chExt cx="4251529" cy="76470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CED441C-3A43-4FBD-9164-3864925F5B98}"/>
                    </a:ext>
                  </a:extLst>
                </p:cNvPr>
                <p:cNvSpPr txBox="1"/>
                <p:nvPr/>
              </p:nvSpPr>
              <p:spPr>
                <a:xfrm>
                  <a:off x="1044141" y="116632"/>
                  <a:ext cx="3527859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Научное объединение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Школа юного исследователя </a:t>
                  </a:r>
                </a:p>
              </p:txBody>
            </p:sp>
            <p:pic>
              <p:nvPicPr>
                <p:cNvPr id="19" name="Рисунок 18">
                  <a:extLst>
                    <a:ext uri="{FF2B5EF4-FFF2-40B4-BE49-F238E27FC236}">
                      <a16:creationId xmlns:a16="http://schemas.microsoft.com/office/drawing/2014/main" id="{B7DD5130-8A2F-4FE6-8158-35F85929FA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192" t="58932" r="4209" b="3343"/>
                <a:stretch/>
              </p:blipFill>
              <p:spPr>
                <a:xfrm>
                  <a:off x="320471" y="0"/>
                  <a:ext cx="723669" cy="764704"/>
                </a:xfrm>
                <a:prstGeom prst="ellipse">
                  <a:avLst/>
                </a:prstGeom>
              </p:spPr>
            </p:pic>
          </p:grpSp>
        </p:grpSp>
        <p:pic>
          <p:nvPicPr>
            <p:cNvPr id="14" name="Picture 2" descr="D:\Documents\Документы\Документы\Проекты\ТАЛ\Дизайн ТАЛ\Новый\Горизонтальный логотип (чб).png">
              <a:extLst>
                <a:ext uri="{FF2B5EF4-FFF2-40B4-BE49-F238E27FC236}">
                  <a16:creationId xmlns:a16="http://schemas.microsoft.com/office/drawing/2014/main" id="{BC61D520-3D28-4589-AADF-BD8BF154F3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720751" y="19941"/>
              <a:ext cx="2176888" cy="8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50A432A3-0ED2-4907-B14F-630D183842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3" b="15804"/>
            <a:stretch/>
          </p:blipFill>
          <p:spPr>
            <a:xfrm>
              <a:off x="7326405" y="-2736"/>
              <a:ext cx="1151255" cy="76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10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57200" y="9087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Методы исследования: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9D14EB6-BE1D-4AFD-BD07-02A0AA70C177}"/>
              </a:ext>
            </a:extLst>
          </p:cNvPr>
          <p:cNvGrpSpPr/>
          <p:nvPr/>
        </p:nvGrpSpPr>
        <p:grpSpPr>
          <a:xfrm>
            <a:off x="0" y="-56271"/>
            <a:ext cx="9144000" cy="908720"/>
            <a:chOff x="0" y="-56271"/>
            <a:chExt cx="9144000" cy="908720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D4916E68-F82B-41A8-B5A6-85585A764597}"/>
                </a:ext>
              </a:extLst>
            </p:cNvPr>
            <p:cNvGrpSpPr/>
            <p:nvPr/>
          </p:nvGrpSpPr>
          <p:grpSpPr>
            <a:xfrm>
              <a:off x="0" y="-56271"/>
              <a:ext cx="9144000" cy="908720"/>
              <a:chOff x="0" y="-56271"/>
              <a:chExt cx="9144000" cy="908720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559D6E7C-F4A0-4E23-B517-258D5A38A78B}"/>
                  </a:ext>
                </a:extLst>
              </p:cNvPr>
              <p:cNvSpPr/>
              <p:nvPr/>
            </p:nvSpPr>
            <p:spPr>
              <a:xfrm>
                <a:off x="0" y="-56271"/>
                <a:ext cx="9144000" cy="908720"/>
              </a:xfrm>
              <a:prstGeom prst="rect">
                <a:avLst/>
              </a:prstGeom>
              <a:solidFill>
                <a:srgbClr val="065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CA33346D-093A-4468-BAC8-ACAA9E9F55B8}"/>
                  </a:ext>
                </a:extLst>
              </p:cNvPr>
              <p:cNvGrpSpPr/>
              <p:nvPr/>
            </p:nvGrpSpPr>
            <p:grpSpPr>
              <a:xfrm>
                <a:off x="320471" y="0"/>
                <a:ext cx="4251529" cy="764704"/>
                <a:chOff x="320471" y="0"/>
                <a:chExt cx="4251529" cy="76470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AFB4C7D-1E7F-4BBB-B192-D6823BBD8DDB}"/>
                    </a:ext>
                  </a:extLst>
                </p:cNvPr>
                <p:cNvSpPr txBox="1"/>
                <p:nvPr/>
              </p:nvSpPr>
              <p:spPr>
                <a:xfrm>
                  <a:off x="1044141" y="116632"/>
                  <a:ext cx="3527859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Научное объединение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Школа юного исследователя </a:t>
                  </a:r>
                </a:p>
              </p:txBody>
            </p:sp>
            <p:pic>
              <p:nvPicPr>
                <p:cNvPr id="19" name="Рисунок 18">
                  <a:extLst>
                    <a:ext uri="{FF2B5EF4-FFF2-40B4-BE49-F238E27FC236}">
                      <a16:creationId xmlns:a16="http://schemas.microsoft.com/office/drawing/2014/main" id="{8C8EED39-0421-4DF7-BEEA-544C31B1BC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192" t="58932" r="4209" b="3343"/>
                <a:stretch/>
              </p:blipFill>
              <p:spPr>
                <a:xfrm>
                  <a:off x="320471" y="0"/>
                  <a:ext cx="723669" cy="764704"/>
                </a:xfrm>
                <a:prstGeom prst="ellipse">
                  <a:avLst/>
                </a:prstGeom>
              </p:spPr>
            </p:pic>
          </p:grpSp>
        </p:grpSp>
        <p:pic>
          <p:nvPicPr>
            <p:cNvPr id="14" name="Picture 2" descr="D:\Documents\Документы\Документы\Проекты\ТАЛ\Дизайн ТАЛ\Новый\Горизонтальный логотип (чб).png">
              <a:extLst>
                <a:ext uri="{FF2B5EF4-FFF2-40B4-BE49-F238E27FC236}">
                  <a16:creationId xmlns:a16="http://schemas.microsoft.com/office/drawing/2014/main" id="{4ACC15A4-9A9C-4BAC-86E9-4A4DB4542A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720751" y="19941"/>
              <a:ext cx="2176888" cy="8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6D87E1E7-71E7-42A0-9A9B-04CCD4C5D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3" b="15804"/>
            <a:stretch/>
          </p:blipFill>
          <p:spPr>
            <a:xfrm>
              <a:off x="7326405" y="-2736"/>
              <a:ext cx="1151255" cy="76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13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0" y="90872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Экспериментальная установка/Выборка: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9872EE1E-6AFE-43CE-A14F-0A5A576009DB}"/>
              </a:ext>
            </a:extLst>
          </p:cNvPr>
          <p:cNvGrpSpPr/>
          <p:nvPr/>
        </p:nvGrpSpPr>
        <p:grpSpPr>
          <a:xfrm>
            <a:off x="0" y="-56271"/>
            <a:ext cx="9144000" cy="908720"/>
            <a:chOff x="0" y="-56271"/>
            <a:chExt cx="9144000" cy="908720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08698274-DDBC-41F9-A6D8-028429BCDF5D}"/>
                </a:ext>
              </a:extLst>
            </p:cNvPr>
            <p:cNvGrpSpPr/>
            <p:nvPr/>
          </p:nvGrpSpPr>
          <p:grpSpPr>
            <a:xfrm>
              <a:off x="0" y="-56271"/>
              <a:ext cx="9144000" cy="908720"/>
              <a:chOff x="0" y="-56271"/>
              <a:chExt cx="9144000" cy="908720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9BF251C5-168C-44EC-A987-827EBA8BBCAF}"/>
                  </a:ext>
                </a:extLst>
              </p:cNvPr>
              <p:cNvSpPr/>
              <p:nvPr/>
            </p:nvSpPr>
            <p:spPr>
              <a:xfrm>
                <a:off x="0" y="-56271"/>
                <a:ext cx="9144000" cy="908720"/>
              </a:xfrm>
              <a:prstGeom prst="rect">
                <a:avLst/>
              </a:prstGeom>
              <a:solidFill>
                <a:srgbClr val="065C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0FA6CEAD-5056-423F-953E-D1EF0D0C4CE7}"/>
                  </a:ext>
                </a:extLst>
              </p:cNvPr>
              <p:cNvGrpSpPr/>
              <p:nvPr/>
            </p:nvGrpSpPr>
            <p:grpSpPr>
              <a:xfrm>
                <a:off x="320471" y="0"/>
                <a:ext cx="4251529" cy="764704"/>
                <a:chOff x="320471" y="0"/>
                <a:chExt cx="4251529" cy="76470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51CDC93-FD99-435B-A7DD-C97132E0F0C0}"/>
                    </a:ext>
                  </a:extLst>
                </p:cNvPr>
                <p:cNvSpPr txBox="1"/>
                <p:nvPr/>
              </p:nvSpPr>
              <p:spPr>
                <a:xfrm>
                  <a:off x="1044141" y="116632"/>
                  <a:ext cx="3527859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Научное объединение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eorgia" panose="02040502050405020303" pitchFamily="18" charset="0"/>
                      <a:ea typeface="+mn-ea"/>
                      <a:cs typeface="+mn-cs"/>
                    </a:rPr>
                    <a:t>Школа юного исследователя </a:t>
                  </a:r>
                </a:p>
              </p:txBody>
            </p:sp>
            <p:pic>
              <p:nvPicPr>
                <p:cNvPr id="19" name="Рисунок 18">
                  <a:extLst>
                    <a:ext uri="{FF2B5EF4-FFF2-40B4-BE49-F238E27FC236}">
                      <a16:creationId xmlns:a16="http://schemas.microsoft.com/office/drawing/2014/main" id="{93738317-7407-47F2-9EBF-D88B1D30EC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192" t="58932" r="4209" b="3343"/>
                <a:stretch/>
              </p:blipFill>
              <p:spPr>
                <a:xfrm>
                  <a:off x="320471" y="0"/>
                  <a:ext cx="723669" cy="764704"/>
                </a:xfrm>
                <a:prstGeom prst="ellipse">
                  <a:avLst/>
                </a:prstGeom>
              </p:spPr>
            </p:pic>
          </p:grpSp>
        </p:grpSp>
        <p:pic>
          <p:nvPicPr>
            <p:cNvPr id="14" name="Picture 2" descr="D:\Documents\Документы\Документы\Проекты\ТАЛ\Дизайн ТАЛ\Новый\Горизонтальный логотип (чб).png">
              <a:extLst>
                <a:ext uri="{FF2B5EF4-FFF2-40B4-BE49-F238E27FC236}">
                  <a16:creationId xmlns:a16="http://schemas.microsoft.com/office/drawing/2014/main" id="{8A6B67EF-5416-41F1-8FF9-F98E6E0427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4720751" y="19941"/>
              <a:ext cx="2176888" cy="83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C86FF6FC-2C8A-4733-9E06-B264D4957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3" b="15804"/>
            <a:stretch/>
          </p:blipFill>
          <p:spPr>
            <a:xfrm>
              <a:off x="7326405" y="-2736"/>
              <a:ext cx="1151255" cy="76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341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138</Words>
  <Application>Microsoft Office PowerPoint</Application>
  <PresentationFormat>Экран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</vt:lpstr>
      <vt:lpstr>Gill Sans Light</vt:lpstr>
      <vt:lpstr>Wingdings</vt:lpstr>
      <vt:lpstr>ヒラギノ角ゴ ProN W3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Üser</dc:creator>
  <cp:lastModifiedBy>Елена</cp:lastModifiedBy>
  <cp:revision>30</cp:revision>
  <dcterms:created xsi:type="dcterms:W3CDTF">2020-05-29T10:09:23Z</dcterms:created>
  <dcterms:modified xsi:type="dcterms:W3CDTF">2021-10-22T17:44:40Z</dcterms:modified>
</cp:coreProperties>
</file>