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56" r:id="rId4"/>
    <p:sldId id="257" r:id="rId5"/>
    <p:sldId id="259" r:id="rId6"/>
    <p:sldId id="261" r:id="rId8"/>
    <p:sldId id="262" r:id="rId9"/>
    <p:sldId id="260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"input": "草莓汁饮料",</a:t>
            </a:r>
            <a:endParaRPr lang="zh-CN" altLang="en-US"/>
          </a:p>
          <a:p>
            <a:r>
              <a:rPr lang="zh-CN" altLang="en-US"/>
              <a:t>    "output": {</a:t>
            </a:r>
            <a:endParaRPr lang="zh-CN" altLang="en-US"/>
          </a:p>
          <a:p>
            <a:r>
              <a:rPr lang="zh-CN" altLang="en-US"/>
              <a:t>        "results": [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"title": "纯净与活力",</a:t>
            </a:r>
            <a:endParaRPr lang="zh-CN" altLang="en-US"/>
          </a:p>
          <a:p>
            <a:r>
              <a:rPr lang="zh-CN" altLang="en-US"/>
              <a:t>                "category": "年轻人",</a:t>
            </a:r>
            <a:endParaRPr lang="zh-CN" altLang="en-US"/>
          </a:p>
          <a:p>
            <a:r>
              <a:rPr lang="zh-CN" altLang="en-US"/>
              <a:t>                "introduction": "这款包装设计以其鲜明的色彩和动感的图案吸引年轻人的目光。使用流线型和抽象艺术元素，传达出产品的现代感和活力。理想的选择，对于追求健康活力和生活品质的年轻消费者。"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"title": "甜蜜的回忆",</a:t>
            </a:r>
            <a:endParaRPr lang="zh-CN" altLang="en-US"/>
          </a:p>
          <a:p>
            <a:r>
              <a:rPr lang="zh-CN" altLang="en-US"/>
              <a:t>                "category": "中年妇女",</a:t>
            </a:r>
            <a:endParaRPr lang="zh-CN" altLang="en-US"/>
          </a:p>
          <a:p>
            <a:r>
              <a:rPr lang="zh-CN" altLang="en-US"/>
              <a:t>                "introduction": "此设计以温馨的色调和经典的图案为特点，旨在唤起中年妇女心中的怀旧情怀。精致的花纹和柔和的色彩搭配让产品包装显得既优雅又亲切，非常适合喜欢传统与家庭价值观的消费者。"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"title": "经典雅致",</a:t>
            </a:r>
            <a:endParaRPr lang="zh-CN" altLang="en-US"/>
          </a:p>
          <a:p>
            <a:r>
              <a:rPr lang="zh-CN" altLang="en-US"/>
              <a:t>                "category": "高端专业人士",</a:t>
            </a:r>
            <a:endParaRPr lang="zh-CN" altLang="en-US"/>
          </a:p>
          <a:p>
            <a:r>
              <a:rPr lang="zh-CN" altLang="en-US"/>
              <a:t>                "introduction": "这款包装专为高端专业人士设计，以其简约的风格和高质感的材料突显产品的精致与品质。深色调的背景搭配金色或银色的线条，传递出专业和成功的形象。"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Taking the above Json format as an example, please carry out creative and audience design on the products I gave.</a:t>
            </a:r>
            <a:endParaRPr lang="zh-CN" altLang="en-US"/>
          </a:p>
          <a:p>
            <a:r>
              <a:rPr lang="zh-CN" altLang="en-US"/>
              <a:t>Product name: 巧克力奶茶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Please note: </a:t>
            </a:r>
            <a:endParaRPr lang="zh-CN" altLang="en-US"/>
          </a:p>
          <a:p>
            <a:r>
              <a:rPr lang="zh-CN" altLang="en-US"/>
              <a:t>1. Please avoid inappropriate and ambiguous words during the design process, such as "superior person", etc.</a:t>
            </a:r>
            <a:endParaRPr lang="zh-CN" altLang="en-US"/>
          </a:p>
          <a:p>
            <a:r>
              <a:rPr lang="zh-CN" altLang="en-US"/>
              <a:t>2. Category represents the group of people who use the product. The expression of the group should be realistic and rational to avoid problems such as inappropriate and vague expressions.</a:t>
            </a:r>
            <a:endParaRPr lang="zh-CN" altLang="en-US"/>
          </a:p>
          <a:p>
            <a:r>
              <a:rPr lang="zh-CN" altLang="en-US"/>
              <a:t>3. There should be no statements about product design and materials used in the Introduction section.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5415" y="1920875"/>
            <a:ext cx="9360535" cy="2276475"/>
          </a:xfrm>
        </p:spPr>
        <p:txBody>
          <a:bodyPr>
            <a:noAutofit/>
          </a:bodyPr>
          <a:p>
            <a:r>
              <a:rPr lang="en-US" altLang="zh-CN" sz="4400"/>
              <a:t>2D</a:t>
            </a:r>
            <a:r>
              <a:rPr lang="zh-CN" sz="4400"/>
              <a:t>广告包装设计之</a:t>
            </a:r>
            <a:r>
              <a:rPr lang="zh-CN" altLang="en-US" sz="4400"/>
              <a:t>创意与受众模块</a:t>
            </a:r>
            <a:r>
              <a:rPr lang="en-US" altLang="zh-CN" sz="4400"/>
              <a:t>			</a:t>
            </a:r>
            <a:r>
              <a:rPr lang="zh-CN" altLang="en-US" sz="4400"/>
              <a:t>Prompt设计</a:t>
            </a:r>
            <a:endParaRPr lang="zh-CN" altLang="en-US" sz="4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5435" y="186690"/>
            <a:ext cx="2857500" cy="826770"/>
          </a:xfrm>
        </p:spPr>
        <p:txBody>
          <a:bodyPr>
            <a:noAutofit/>
          </a:bodyPr>
          <a:p>
            <a:r>
              <a:rPr lang="zh-CN" altLang="zh-CN" sz="3600"/>
              <a:t>设计背景</a:t>
            </a:r>
            <a:endParaRPr lang="zh-CN" altLang="zh-CN" sz="3600"/>
          </a:p>
        </p:txBody>
      </p:sp>
      <p:pic>
        <p:nvPicPr>
          <p:cNvPr id="4" name="图片 3" descr="广告包装设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10" y="1219835"/>
            <a:ext cx="8475980" cy="3997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485" y="5423535"/>
            <a:ext cx="105276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基于广告包装设计的前端原型图，基于llama根据用户输入</a:t>
            </a:r>
            <a:r>
              <a:rPr lang="zh-CN" altLang="en-US" sz="2400" b="1"/>
              <a:t>产品名称</a:t>
            </a:r>
            <a:r>
              <a:rPr lang="zh-CN" altLang="en-US" sz="2400"/>
              <a:t>，给出不同类型的</a:t>
            </a:r>
            <a:r>
              <a:rPr lang="zh-CN" altLang="en-US" sz="2400" b="1"/>
              <a:t>创意主体</a:t>
            </a:r>
            <a:r>
              <a:rPr lang="en-US" altLang="zh-CN" sz="2400" b="1"/>
              <a:t>title</a:t>
            </a:r>
            <a:r>
              <a:rPr lang="zh-CN" altLang="en-US" sz="2400"/>
              <a:t>及其对应的</a:t>
            </a:r>
            <a:r>
              <a:rPr lang="zh-CN" altLang="en-US" sz="2400" b="1"/>
              <a:t>受众人群</a:t>
            </a:r>
            <a:r>
              <a:rPr lang="en-US" altLang="zh-CN" sz="2400" b="1"/>
              <a:t>category</a:t>
            </a:r>
            <a:r>
              <a:rPr lang="zh-CN" altLang="en-US" sz="2400"/>
              <a:t>和</a:t>
            </a:r>
            <a:r>
              <a:rPr lang="zh-CN" altLang="en-US" sz="2400" b="1"/>
              <a:t>产品介绍</a:t>
            </a:r>
            <a:r>
              <a:rPr lang="en-US" altLang="zh-CN" sz="2400" b="1"/>
              <a:t>introduction</a:t>
            </a:r>
            <a:endParaRPr lang="en-US" altLang="zh-CN" sz="2400" b="1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Json交互样例</a:t>
            </a:r>
            <a:r>
              <a:rPr lang="en-US" altLang="zh-CN"/>
              <a:t>——</a:t>
            </a:r>
            <a:r>
              <a:rPr lang="zh-CN" altLang="en-US"/>
              <a:t>接口示例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280" y="1704340"/>
            <a:ext cx="3566160" cy="4023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650"/>
          <a:stretch>
            <a:fillRect/>
          </a:stretch>
        </p:blipFill>
        <p:spPr>
          <a:xfrm>
            <a:off x="4414520" y="1313815"/>
            <a:ext cx="7570470" cy="5280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410" y="340360"/>
            <a:ext cx="5424170" cy="705485"/>
          </a:xfrm>
        </p:spPr>
        <p:txBody>
          <a:bodyPr>
            <a:normAutofit/>
          </a:bodyPr>
          <a:p>
            <a:r>
              <a:rPr lang="en-US" altLang="zh-CN"/>
              <a:t>Prompt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85180" y="280670"/>
            <a:ext cx="6015990" cy="6228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2960" y="2459355"/>
            <a:ext cx="449707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以上述Json格式为例，请对我给出的产品进行进行创意与受众设计</a:t>
            </a:r>
            <a:endParaRPr lang="zh-CN" altLang="en-US" sz="2000"/>
          </a:p>
          <a:p>
            <a:r>
              <a:rPr lang="zh-CN" altLang="en-US" sz="2000"/>
              <a:t>产品名称: </a:t>
            </a:r>
            <a:r>
              <a:rPr lang="zh-CN" altLang="en-US" sz="2000" b="1"/>
              <a:t>巧克力奶茶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请注意: </a:t>
            </a:r>
            <a:endParaRPr lang="zh-CN" altLang="en-US" sz="2000"/>
          </a:p>
          <a:p>
            <a:r>
              <a:rPr lang="zh-CN" altLang="en-US" sz="2000"/>
              <a:t>1. 在设计过程中请避免不当用词和歧义用词, 例如"上级人士"等</a:t>
            </a:r>
            <a:endParaRPr lang="zh-CN" altLang="en-US" sz="2000"/>
          </a:p>
          <a:p>
            <a:r>
              <a:rPr lang="zh-CN" altLang="en-US" sz="2000"/>
              <a:t>2. category表示产品使用人群,对于人群的表述应生活化、合理化，避免表达不当和模糊等问题</a:t>
            </a:r>
            <a:endParaRPr lang="zh-CN" altLang="en-US" sz="2000"/>
          </a:p>
          <a:p>
            <a:r>
              <a:rPr lang="zh-CN" altLang="en-US" sz="2000"/>
              <a:t>3. Introduction部分不应出现对于产品设计和使用材料的表述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8905" y="1884045"/>
            <a:ext cx="483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Negative Attention</a:t>
            </a:r>
            <a:r>
              <a:rPr lang="zh-CN" altLang="en-US" sz="2400" b="1"/>
              <a:t>中文意译</a:t>
            </a:r>
            <a:endParaRPr lang="zh-CN" altLang="en-US" sz="2400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407035"/>
            <a:ext cx="6677025" cy="705485"/>
          </a:xfrm>
        </p:spPr>
        <p:txBody>
          <a:bodyPr>
            <a:normAutofit fontScale="90000"/>
          </a:bodyPr>
          <a:p>
            <a:r>
              <a:rPr lang="en-US" altLang="zh-CN"/>
              <a:t>Llama</a:t>
            </a:r>
            <a:r>
              <a:rPr lang="zh-CN" altLang="en-US"/>
              <a:t>演示示例</a:t>
            </a:r>
            <a:r>
              <a:rPr lang="en-US" altLang="zh-CN"/>
              <a:t>——</a:t>
            </a:r>
            <a:r>
              <a:rPr lang="zh-CN" altLang="en-US"/>
              <a:t>巧克力奶茶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" y="1601470"/>
            <a:ext cx="11364595" cy="4253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407035"/>
            <a:ext cx="7012305" cy="705485"/>
          </a:xfrm>
        </p:spPr>
        <p:txBody>
          <a:bodyPr>
            <a:normAutofit fontScale="90000"/>
          </a:bodyPr>
          <a:p>
            <a:r>
              <a:rPr lang="en-US" altLang="zh-CN"/>
              <a:t>Llama</a:t>
            </a:r>
            <a:r>
              <a:rPr lang="zh-CN" altLang="en-US"/>
              <a:t>演示示例</a:t>
            </a:r>
            <a:r>
              <a:rPr lang="en-US" altLang="zh-CN"/>
              <a:t>——</a:t>
            </a:r>
            <a:r>
              <a:rPr lang="zh-CN" altLang="en-US"/>
              <a:t>牛油果手提袋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5440" y="1517015"/>
            <a:ext cx="11501120" cy="4211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070" y="407035"/>
            <a:ext cx="6677025" cy="705485"/>
          </a:xfrm>
        </p:spPr>
        <p:txBody>
          <a:bodyPr>
            <a:normAutofit/>
          </a:bodyPr>
          <a:p>
            <a:r>
              <a:rPr lang="en-US" altLang="zh-CN"/>
              <a:t>Llama</a:t>
            </a:r>
            <a:r>
              <a:rPr lang="zh-CN" altLang="en-US"/>
              <a:t>演示示例</a:t>
            </a:r>
            <a:r>
              <a:rPr lang="en-US" altLang="zh-CN"/>
              <a:t>——</a:t>
            </a:r>
            <a:r>
              <a:rPr lang="zh-CN" altLang="en-US"/>
              <a:t>柠檬汽水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5930" y="1809750"/>
            <a:ext cx="11280140" cy="4161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MGNjNWY3ZmVlYWRiMDRjNjU0MTk3ZTFlMTdlOGM2M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26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2D广告包装设计之创意与受众模块			Prompt设计</vt:lpstr>
      <vt:lpstr>设计背景</vt:lpstr>
      <vt:lpstr>Json交互样例——接口示例</vt:lpstr>
      <vt:lpstr>Prompt内容</vt:lpstr>
      <vt:lpstr>Llama演示示例——巧克力奶茶</vt:lpstr>
      <vt:lpstr>Llama演示示例——牛油果手提袋</vt:lpstr>
      <vt:lpstr>Llama演示示例——柠檬汽水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Evinci</cp:lastModifiedBy>
  <cp:revision>158</cp:revision>
  <dcterms:created xsi:type="dcterms:W3CDTF">2019-06-19T02:08:00Z</dcterms:created>
  <dcterms:modified xsi:type="dcterms:W3CDTF">2024-01-15T08:48:03Z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A55FC55C67654168BD50DF877885939A_11</vt:lpwstr>
  </property>
</Properties>
</file>