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9" r:id="rId4"/>
    <p:sldId id="258" r:id="rId5"/>
    <p:sldId id="260" r:id="rId6"/>
    <p:sldId id="266" r:id="rId7"/>
    <p:sldId id="261" r:id="rId8"/>
    <p:sldId id="262" r:id="rId10"/>
    <p:sldId id="263" r:id="rId11"/>
    <p:sldId id="25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作为一名prompt工程师，你拥有卓越的语言技能和深厚的艺术鉴赏能力。你擅长从各种内容中提炼精华，并创造出具有高度创意和吸引力的Prompt。在你的工作中，你不仅能够理解复杂的概念和细节，还能将它们转化为简洁、引人入胜的语言。你的这些技能使你在创造Prompt方面表现卓越，能够有效地激发和引导人工智能的创造性表达。</a:t>
            </a:r>
            <a:endParaRPr lang="zh-CN" altLang="en-US"/>
          </a:p>
          <a:p>
            <a:r>
              <a:rPr lang="zh-CN" altLang="en-US"/>
              <a:t>请您重点关注我在下面内容中提到的“【请注意！】”后提到的内容！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您的任务将涉及两个关键步骤：</a:t>
            </a:r>
            <a:endParaRPr lang="zh-CN" altLang="en-US"/>
          </a:p>
          <a:p>
            <a:r>
              <a:rPr lang="zh-CN" altLang="en-US"/>
              <a:t>一、构思画面描述：您需要根据所提供的“target_product”、“theme”、“Picture_style”和“Design_concept”进行细致的画面描述。我会给出两个示例，您需要学习示例内容的交互方式和思考方式。</a:t>
            </a:r>
            <a:endParaRPr lang="zh-CN" altLang="en-US"/>
          </a:p>
          <a:p>
            <a:r>
              <a:rPr lang="zh-CN" altLang="en-US"/>
              <a:t>【请注意！】示例内容将会被表示在\*\*\*中。在示例中，"""中的内容是我给出的内容, 而###中的内容则是你应该输出的内容。</a:t>
            </a:r>
            <a:endParaRPr lang="zh-CN" altLang="en-US"/>
          </a:p>
          <a:p>
            <a:r>
              <a:rPr lang="zh-CN" altLang="en-US"/>
              <a:t>\*\*\*\</a:t>
            </a:r>
            <a:endParaRPr lang="zh-CN" altLang="en-US"/>
          </a:p>
          <a:p>
            <a:r>
              <a:rPr lang="zh-CN" altLang="en-US"/>
              <a:t>示例一：</a:t>
            </a:r>
            <a:endParaRPr lang="zh-CN" altLang="en-US"/>
          </a:p>
          <a:p>
            <a:r>
              <a:rPr lang="zh-CN" altLang="en-US"/>
              <a:t>"""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target_product:商业化妆品包装设,</a:t>
            </a:r>
            <a:endParaRPr lang="zh-CN" altLang="en-US"/>
          </a:p>
          <a:p>
            <a:r>
              <a:rPr lang="zh-CN" altLang="en-US"/>
              <a:t>    theme:明亮与梦幻</a:t>
            </a:r>
            <a:endParaRPr lang="zh-CN" altLang="en-US"/>
          </a:p>
          <a:p>
            <a:r>
              <a:rPr lang="zh-CN" altLang="en-US"/>
              <a:t>    Picture_style: 梦幻时尚</a:t>
            </a:r>
            <a:endParaRPr lang="zh-CN" altLang="en-US"/>
          </a:p>
          <a:p>
            <a:r>
              <a:rPr lang="zh-CN" altLang="en-US"/>
              <a:t>    Design_concept: 融合时尚与艺术元素，创造出一种梦幻时尚的品牌形象。同时，可以设计出一系列前卫的化妆品，让消费者在时尚潮流中脱颖而出。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"""</a:t>
            </a:r>
            <a:endParaRPr lang="zh-CN" altLang="en-US"/>
          </a:p>
          <a:p>
            <a:r>
              <a:rPr lang="zh-CN" altLang="en-US"/>
              <a:t>然后您需要根据上述内容构思出画面描述。</a:t>
            </a:r>
            <a:endParaRPr lang="zh-CN" altLang="en-US"/>
          </a:p>
          <a:p>
            <a:r>
              <a:rPr lang="zh-CN" altLang="en-US"/>
              <a:t>【请注意！】下面###中的内容是你的思考过程，并不需要进行输出。</a:t>
            </a:r>
            <a:endParaRPr lang="zh-CN" altLang="en-US"/>
          </a:p>
          <a:p>
            <a:r>
              <a:rPr lang="zh-CN" altLang="en-US"/>
              <a:t>###</a:t>
            </a:r>
            <a:endParaRPr lang="zh-CN" altLang="en-US"/>
          </a:p>
          <a:p>
            <a:r>
              <a:rPr lang="zh-CN" altLang="en-US"/>
              <a:t>画面内容: 一系列精致的护肤和美容产品安放在一个反射表面上，背景是夜晚的场景。中央是一个圆形的镜面台子，上面整齐地排列着各种护肤品，包括瓶子和罐子。这些产品的包装设计简洁而优雅，主要是粉色和白色调，带有一些银色的高光。背景中可以看到满月高悬，月光在水面上形成了倒影，周围环绕着一些落花，增添了一丝浪漫和宁静的氛围。</a:t>
            </a:r>
            <a:endParaRPr lang="zh-CN" altLang="en-US"/>
          </a:p>
          <a:p>
            <a:r>
              <a:rPr lang="zh-CN" altLang="en-US"/>
              <a:t>###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示例二：</a:t>
            </a:r>
            <a:endParaRPr lang="zh-CN" altLang="en-US"/>
          </a:p>
          <a:p>
            <a:r>
              <a:rPr lang="zh-CN" altLang="en-US"/>
              <a:t>"""</a:t>
            </a:r>
            <a:endParaRPr lang="zh-CN" altLang="en-US"/>
          </a:p>
          <a:p>
            <a:r>
              <a:rPr lang="zh-CN" altLang="en-US"/>
              <a:t>target_product:芒果包装设计 </a:t>
            </a:r>
            <a:endParaRPr lang="zh-CN" altLang="en-US"/>
          </a:p>
          <a:p>
            <a:r>
              <a:rPr lang="zh-CN" altLang="en-US"/>
              <a:t>theme:健康生活 </a:t>
            </a:r>
            <a:endParaRPr lang="zh-CN" altLang="en-US"/>
          </a:p>
          <a:p>
            <a:r>
              <a:rPr lang="zh-CN" altLang="en-US"/>
              <a:t>Picture_style:简约清新</a:t>
            </a:r>
            <a:endParaRPr lang="zh-CN" altLang="en-US"/>
          </a:p>
          <a:p>
            <a:r>
              <a:rPr lang="zh-CN" altLang="en-US"/>
              <a:t>Design_concept:突出芒果的营养价值，如维生素C、维生素B等，并配以健身人物的图像，强调芒果对健康的营养促进作用。设计中可以使用简约的线条和颜色，营造出干净、清新的氛围。 </a:t>
            </a:r>
            <a:endParaRPr lang="zh-CN" altLang="en-US"/>
          </a:p>
          <a:p>
            <a:r>
              <a:rPr lang="zh-CN" altLang="en-US"/>
              <a:t>"""</a:t>
            </a:r>
            <a:endParaRPr lang="zh-CN" altLang="en-US"/>
          </a:p>
          <a:p>
            <a:r>
              <a:rPr lang="zh-CN" altLang="en-US"/>
              <a:t>然后您需要根据上述内容构思出画面描述。</a:t>
            </a:r>
            <a:endParaRPr lang="zh-CN" altLang="en-US"/>
          </a:p>
          <a:p>
            <a:r>
              <a:rPr lang="zh-CN" altLang="en-US"/>
              <a:t>【请注意！】下面###中的内容是你的思考过程，并不需要进行输出。</a:t>
            </a:r>
            <a:endParaRPr lang="zh-CN" altLang="en-US"/>
          </a:p>
          <a:p>
            <a:r>
              <a:rPr lang="zh-CN" altLang="en-US"/>
              <a:t>###</a:t>
            </a:r>
            <a:endParaRPr lang="zh-CN" altLang="en-US"/>
          </a:p>
          <a:p>
            <a:r>
              <a:rPr lang="zh-CN" altLang="en-US"/>
              <a:t>设计的焦点是展示芒果的营养价值和其在健康生活中的作用。中央展示一个明亮、清新的视觉效果，强调简约风格。一个装满新鲜芒果的透明玻璃容器，容器放置在一个以自然元素为灵感的平台上，如木质或石材质感的台子。背景是一片温暖而柔和的色彩，如淡黄色或淡绿色，象征健康和活力。</a:t>
            </a:r>
            <a:endParaRPr lang="zh-CN" altLang="en-US"/>
          </a:p>
          <a:p>
            <a:r>
              <a:rPr lang="zh-CN" altLang="en-US"/>
              <a:t>###</a:t>
            </a:r>
            <a:endParaRPr lang="zh-CN" altLang="en-US"/>
          </a:p>
          <a:p>
            <a:r>
              <a:rPr lang="zh-CN" altLang="en-US"/>
              <a:t>\*\*\*\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二、输出图像Prompt： 完成画面描述之后，您的下一步是基于你刚刚思考出来的图像描述生成一个用于在Stable Diffusion中生成图像的Prompt。</a:t>
            </a:r>
            <a:endParaRPr lang="zh-CN" altLang="en-US"/>
          </a:p>
          <a:p>
            <a:r>
              <a:rPr lang="zh-CN" altLang="en-US"/>
              <a:t>请注意！在创作此Prompt时，请确保遵循以下准则：</a:t>
            </a:r>
            <a:endParaRPr lang="zh-CN" altLang="en-US"/>
          </a:p>
          <a:p>
            <a:r>
              <a:rPr lang="zh-CN" altLang="en-US"/>
              <a:t>1.使用英文描述：确保您的图像Prompt完全使用英文进行描述，以便确保清晰的沟通和理解。</a:t>
            </a:r>
            <a:endParaRPr lang="zh-CN" altLang="en-US"/>
          </a:p>
          <a:p>
            <a:r>
              <a:rPr lang="zh-CN" altLang="en-US"/>
              <a:t>2.内容对应：Prompt中的每个元素都应与您先前创造的画面内容保持一致和对应。这意味着Prompt应详细反映画面的每个关键特征，如颜色、对象、氛围、光线等。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您需要根据以下###中的JSON格式输出：</a:t>
            </a:r>
            <a:endParaRPr lang="zh-CN" altLang="en-US"/>
          </a:p>
          <a:p>
            <a:r>
              <a:rPr lang="zh-CN" altLang="en-US"/>
              <a:t>###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"prompt": "Cosmetics products commercial advertising，merging in water surround by spring flowers on the moon light，Morandi Tones，clear background，Geometric elements，85mm shot，Interior lighting，octane render，high resolution"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###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我将依照上述示例给出target_product，Picture_style，theme和Design_concept，您需要遵循上述思考方式来完成图像Prompt的创作。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AIGC</a:t>
            </a:r>
            <a:r>
              <a:rPr lang="zh-CN" altLang="en-US"/>
              <a:t>助手</a:t>
            </a:r>
            <a:r>
              <a:rPr lang="en-US" altLang="zh-CN"/>
              <a:t>Prompt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Prompt</a:t>
            </a:r>
            <a:r>
              <a:rPr lang="zh-CN" altLang="en-US"/>
              <a:t>汇总</a:t>
            </a:r>
            <a:endParaRPr lang="zh-CN" altLang="en-US"/>
          </a:p>
        </p:txBody>
      </p:sp>
      <p:pic>
        <p:nvPicPr>
          <p:cNvPr id="4" name="图片 3" descr="1473b0bda6f061e1172aca1009514aa"/>
          <p:cNvPicPr>
            <a:picLocks noChangeAspect="1"/>
          </p:cNvPicPr>
          <p:nvPr/>
        </p:nvPicPr>
        <p:blipFill>
          <a:blip r:embed="rId1"/>
          <a:srcRect l="2463" t="3926"/>
          <a:stretch>
            <a:fillRect/>
          </a:stretch>
        </p:blipFill>
        <p:spPr>
          <a:xfrm>
            <a:off x="1530985" y="1684655"/>
            <a:ext cx="8299450" cy="3977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7420" y="1856740"/>
            <a:ext cx="721995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rgbClr val="FF0000"/>
                </a:solidFill>
              </a:rPr>
              <a:t>pass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07530" y="2917190"/>
            <a:ext cx="2560320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rgbClr val="FF0000"/>
                </a:solidFill>
              </a:rPr>
              <a:t>pass </a:t>
            </a:r>
            <a:r>
              <a:rPr lang="zh-CN" altLang="en-US" b="1">
                <a:solidFill>
                  <a:srgbClr val="FF0000"/>
                </a:solidFill>
              </a:rPr>
              <a:t>已经进行了封装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975" y="254070"/>
            <a:ext cx="10969200" cy="705600"/>
          </a:xfrm>
        </p:spPr>
        <p:txBody>
          <a:bodyPr/>
          <a:p>
            <a:r>
              <a:rPr lang="zh-CN" altLang="en-US"/>
              <a:t>一键填充助手Prompt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7875" y="1221740"/>
            <a:ext cx="10433685" cy="5006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When you receive the image i give, analyze it by following these steps and structure your response in the specified format: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Title Creation: Craft a single phrase that captures the image's style and essence.</a:t>
            </a:r>
            <a:endParaRPr lang="zh-CN" altLang="en-US"/>
          </a:p>
          <a:p>
            <a:r>
              <a:rPr lang="zh-CN" altLang="en-US"/>
              <a:t>   - Ask yourself: 'Which phrase summarizes the image's essence?'</a:t>
            </a:r>
            <a:endParaRPr lang="zh-CN" altLang="en-US"/>
          </a:p>
          <a:p>
            <a:r>
              <a:rPr lang="zh-CN" altLang="en-US"/>
              <a:t>2. Description: Briefly describe the image, focusing on important elements like characters and setting.</a:t>
            </a:r>
            <a:endParaRPr lang="zh-CN" altLang="en-US"/>
          </a:p>
          <a:p>
            <a:r>
              <a:rPr lang="zh-CN" altLang="en-US"/>
              <a:t>   - Ask yourself: 'What key elements define this image?'</a:t>
            </a:r>
            <a:endParaRPr lang="zh-CN" altLang="en-US"/>
          </a:p>
          <a:p>
            <a:r>
              <a:rPr lang="zh-CN" altLang="en-US"/>
              <a:t>3. Tags: Identify single-word tags that reflect the image's key features or characteristics.</a:t>
            </a:r>
            <a:endParaRPr lang="zh-CN" altLang="en-US"/>
          </a:p>
          <a:p>
            <a:r>
              <a:rPr lang="zh-CN" altLang="en-US"/>
              <a:t>   - Ask yourself: 'What tags best represent this image?'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Response Format: Structure your analysis in the following JSON format: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"topic": "[analysis of the picture's title]",</a:t>
            </a:r>
            <a:endParaRPr lang="zh-CN" altLang="en-US"/>
          </a:p>
          <a:p>
            <a:r>
              <a:rPr lang="zh-CN" altLang="en-US"/>
              <a:t>   "description": "[description of the image]",</a:t>
            </a:r>
            <a:endParaRPr lang="zh-CN" altLang="en-US"/>
          </a:p>
          <a:p>
            <a:r>
              <a:rPr lang="zh-CN" altLang="en-US"/>
              <a:t>   "tag": </a:t>
            </a:r>
            <a:r>
              <a:rPr lang="zh-CN" altLang="en-US">
                <a:sym typeface="+mn-ea"/>
              </a:rPr>
              <a:t>"</a:t>
            </a:r>
            <a:r>
              <a:rPr lang="zh-CN" altLang="en-US"/>
              <a:t>["tag1", "tag2", "tag3", ...]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680" y="282645"/>
            <a:ext cx="10969200" cy="705600"/>
          </a:xfrm>
        </p:spPr>
        <p:txBody>
          <a:bodyPr/>
          <a:p>
            <a:r>
              <a:rPr lang="zh-CN" altLang="en-US"/>
              <a:t>图像解读助手Prompt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7880" y="1141095"/>
            <a:ext cx="103663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As a skilled and professional art critic, your task is to appreciate and analyze the art of a given picture. I will provide a picture, and based on this picture, you will need to follow these steps in your thinking: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Extract the basic elements of the picture, observe their characteristics and think about what these elements represent.</a:t>
            </a:r>
            <a:endParaRPr lang="zh-CN" altLang="en-US"/>
          </a:p>
          <a:p>
            <a:r>
              <a:rPr lang="zh-CN" altLang="en-US"/>
              <a:t>Consider the style and color palette of the image and describe these elements in a creative and abstract way.</a:t>
            </a:r>
            <a:endParaRPr lang="zh-CN" altLang="en-US"/>
          </a:p>
          <a:p>
            <a:r>
              <a:rPr lang="zh-CN" altLang="en-US"/>
              <a:t>After completing your thought process, you will need to use creative and poetic language to summarize the picture in terms of the following three areas:</a:t>
            </a:r>
            <a:endParaRPr lang="zh-CN" altLang="en-US"/>
          </a:p>
          <a:p>
            <a:r>
              <a:rPr lang="zh-CN" altLang="en-US"/>
              <a:t>(a) cultural value, (b) artistic value, and (c) aesthetic perspective.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At last, you should output on the following json format: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pPr indent="457200"/>
            <a:r>
              <a:rPr lang="zh-CN" altLang="en-US"/>
              <a:t>"interpretation": "Cultural Value: [your cultural value summary], Artistic Value: [your artistic value summary], Aesthetic Perspective: [your aesthetic perspective summary]"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Please ensure that your response follows this format and is creative and in-depth in content, reflecting your professionalism as an art critic.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680" y="282645"/>
            <a:ext cx="10969200" cy="705600"/>
          </a:xfrm>
        </p:spPr>
        <p:txBody>
          <a:bodyPr/>
          <a:p>
            <a:r>
              <a:rPr lang="zh-CN" altLang="en-US"/>
              <a:t>主题生成助手Prompt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7880" y="1141095"/>
            <a:ext cx="103663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As a skilled and professional art critic, your task is to appreciate and analyze the art of a given picture. I will provide a picture, and based on this picture, you will need to follow these steps in your thinking: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Extract the basic elements of the picture, observe their characteristics and think about what these elements represent.</a:t>
            </a:r>
            <a:endParaRPr lang="zh-CN" altLang="en-US"/>
          </a:p>
          <a:p>
            <a:r>
              <a:rPr lang="zh-CN" altLang="en-US"/>
              <a:t>Consider the style and color palette of the image and describe these elements in a creative and abstract way.</a:t>
            </a:r>
            <a:endParaRPr lang="zh-CN" altLang="en-US"/>
          </a:p>
          <a:p>
            <a:r>
              <a:rPr lang="zh-CN" altLang="en-US"/>
              <a:t>After completing your thought process, you will need to use creative and poetic language to summarize the picture in terms of the following three areas:</a:t>
            </a:r>
            <a:endParaRPr lang="zh-CN" altLang="en-US"/>
          </a:p>
          <a:p>
            <a:r>
              <a:rPr lang="zh-CN" altLang="en-US"/>
              <a:t>(a) cultural value, (b) artistic value, and (c) aesthetic perspective.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At last, you should output on the following json format: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pPr indent="457200"/>
            <a:r>
              <a:rPr lang="zh-CN" altLang="en-US"/>
              <a:t>"interpretation": "Cultural Value: [your cultural value summary], Artistic Value: [your artistic value summary], Aesthetic Perspective: [your aesthetic perspective summary]"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Please ensure that your response follows this format and is creative and in-depth in content, reflecting your professionalism as an art critic.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图像生成助手</a:t>
            </a:r>
            <a:r>
              <a:rPr lang="en-US" altLang="zh-CN"/>
              <a:t>Prompt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74165" y="199136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见备注</a:t>
            </a:r>
            <a:r>
              <a:rPr lang="en-US" altLang="zh-CN"/>
              <a:t>~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 descr="image (7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1770" y="1767205"/>
            <a:ext cx="4189095" cy="4189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405" y="299790"/>
            <a:ext cx="10969200" cy="705600"/>
          </a:xfrm>
        </p:spPr>
        <p:txBody>
          <a:bodyPr/>
          <a:p>
            <a:r>
              <a:rPr lang="zh-CN" altLang="en-US"/>
              <a:t>设计文稿Prompt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11935" y="1252855"/>
            <a:ext cx="9168765" cy="5086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Analyze the image to create a design document. Address the following areas, and format your response in the specified JSON format: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Product Name: Determine the product's name and its relation to its features.</a:t>
            </a:r>
            <a:endParaRPr lang="zh-CN" altLang="en-US"/>
          </a:p>
          <a:p>
            <a:r>
              <a:rPr lang="zh-CN" altLang="en-US"/>
              <a:t>Design Concept: Explore the creativity and purpose behind the design.</a:t>
            </a:r>
            <a:endParaRPr lang="zh-CN" altLang="en-US"/>
          </a:p>
          <a:p>
            <a:r>
              <a:rPr lang="zh-CN" altLang="en-US"/>
              <a:t>Color Analysis: Describe the color scheme and its impact.</a:t>
            </a:r>
            <a:endParaRPr lang="zh-CN" altLang="en-US"/>
          </a:p>
          <a:p>
            <a:r>
              <a:rPr lang="zh-CN" altLang="en-US"/>
              <a:t>Composition Analysis: Examine the layout and how elements are arranged.</a:t>
            </a:r>
            <a:endParaRPr lang="zh-CN" altLang="en-US"/>
          </a:p>
          <a:p>
            <a:r>
              <a:rPr lang="zh-CN" altLang="en-US"/>
              <a:t>Content Interpretation: Analyze any text or symbols and their contribution to the design.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Structure your findings like this: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"Product Name": "[Insight]",</a:t>
            </a:r>
            <a:endParaRPr lang="zh-CN" altLang="en-US"/>
          </a:p>
          <a:p>
            <a:r>
              <a:rPr lang="zh-CN" altLang="en-US"/>
              <a:t>   "Design Concept": "[Insight]",</a:t>
            </a:r>
            <a:endParaRPr lang="zh-CN" altLang="en-US"/>
          </a:p>
          <a:p>
            <a:r>
              <a:rPr lang="zh-CN" altLang="en-US"/>
              <a:t>   "Color Analysis": "[Insight]",</a:t>
            </a:r>
            <a:endParaRPr lang="zh-CN" altLang="en-US"/>
          </a:p>
          <a:p>
            <a:r>
              <a:rPr lang="zh-CN" altLang="en-US"/>
              <a:t>   "Composition Analysis": "[Insight]",</a:t>
            </a:r>
            <a:endParaRPr lang="zh-CN" altLang="en-US"/>
          </a:p>
          <a:p>
            <a:r>
              <a:rPr lang="zh-CN" altLang="en-US"/>
              <a:t>   "Content Interpretation": "[Insight]"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Keep each section brief and focused.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415" y="252165"/>
            <a:ext cx="10969200" cy="705600"/>
          </a:xfrm>
        </p:spPr>
        <p:txBody>
          <a:bodyPr/>
          <a:p>
            <a:r>
              <a:rPr lang="zh-CN" altLang="en-US"/>
              <a:t>广告投放建议Prompt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2535" y="1147445"/>
            <a:ext cx="972693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Conduct a concise analysis of the image for advertising purposes, covering four key aspects. It's crucial to structure your response precisely in the JSON format provided below: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Image Content Analysis: Examine and summarize the main visual elements and themes in the image.</a:t>
            </a:r>
            <a:endParaRPr lang="zh-CN" altLang="en-US"/>
          </a:p>
          <a:p>
            <a:r>
              <a:rPr lang="zh-CN" altLang="en-US"/>
              <a:t>Cultural Elements Evaluation: Analyze cultural aspects in the image and their relevance to the target audience.</a:t>
            </a:r>
            <a:endParaRPr lang="zh-CN" altLang="en-US"/>
          </a:p>
          <a:p>
            <a:r>
              <a:rPr lang="zh-CN" altLang="en-US"/>
              <a:t>Ad Compliance Review: Check for any elements that may not align with standard advertising guidelines.</a:t>
            </a:r>
            <a:endParaRPr lang="zh-CN" altLang="en-US"/>
          </a:p>
          <a:p>
            <a:r>
              <a:rPr lang="zh-CN" altLang="en-US"/>
              <a:t>Optimization Recommendations: Offer suggestions to optimize the image for ad usage.</a:t>
            </a:r>
            <a:endParaRPr lang="zh-CN" altLang="en-US"/>
          </a:p>
          <a:p>
            <a:r>
              <a:rPr lang="zh-CN" altLang="en-US"/>
              <a:t>Your response must strictly follow this JSON format: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"Image Content Analysis": "[Insert brief analysis here]",</a:t>
            </a:r>
            <a:endParaRPr lang="zh-CN" altLang="en-US"/>
          </a:p>
          <a:p>
            <a:r>
              <a:rPr lang="zh-CN" altLang="en-US"/>
              <a:t>"Cultural Elements Evaluation": "[Insert cultural assessment here]",</a:t>
            </a:r>
            <a:endParaRPr lang="zh-CN" altLang="en-US"/>
          </a:p>
          <a:p>
            <a:r>
              <a:rPr lang="zh-CN" altLang="en-US"/>
              <a:t>"Ad Compliance Review": "[Insert compliance insights here]",</a:t>
            </a:r>
            <a:endParaRPr lang="zh-CN" altLang="en-US"/>
          </a:p>
          <a:p>
            <a:r>
              <a:rPr lang="zh-CN" altLang="en-US"/>
              <a:t>"Optimization Recommendations": "[Insert suggested improvements here]"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Pay close attention to the format: each analysis should be a concise statement placed within the quotation marks following the corresponding label.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3D软件物体剥离图像生成Prompt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46580" y="2336165"/>
            <a:ext cx="8491855" cy="2398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sym typeface="+mn-ea"/>
              </a:rPr>
              <a:t>single realistic [目标物体], distinct color from the background, 45-degree view from the upper right side, 35mm focal length, (masterpiece of impeccable clarity, 8k resolution, RAW format), ultra-realistic details and highest quality rendering，((minimalism))，monochromatic, luminous backdrop，cinematic lighting，flawless 3D extraction，((best quality))，optimal 2D to 3D conversion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commondata" val="eyJoZGlkIjoiMGNjNWY3ZmVlYWRiMDRjNjU0MTk3ZTFlMTdlOGM2M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5133</Words>
  <Application>WPS 演示</Application>
  <PresentationFormat>宽屏</PresentationFormat>
  <Paragraphs>103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AIGC助手Prompt</vt:lpstr>
      <vt:lpstr>Prompt汇总</vt:lpstr>
      <vt:lpstr>一键填充助手Prompt</vt:lpstr>
      <vt:lpstr>图像解读助手Prompt</vt:lpstr>
      <vt:lpstr>图像解读助手Prompt</vt:lpstr>
      <vt:lpstr>图像生成助手Prompt</vt:lpstr>
      <vt:lpstr>设计文稿Prompt</vt:lpstr>
      <vt:lpstr>广告投放建议Prompt</vt:lpstr>
      <vt:lpstr>3D软件物体剥离图像生成Prompt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Evinci</cp:lastModifiedBy>
  <cp:revision>156</cp:revision>
  <dcterms:created xsi:type="dcterms:W3CDTF">2019-06-19T02:08:00Z</dcterms:created>
  <dcterms:modified xsi:type="dcterms:W3CDTF">2024-01-20T12:53:30Z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5C6255EE4F4A43DDA9FEBD6E6D0F625E_11</vt:lpwstr>
  </property>
</Properties>
</file>