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257" r:id="rId3"/>
    <p:sldId id="258" r:id="rId4"/>
    <p:sldId id="260" r:id="rId6"/>
    <p:sldId id="261" r:id="rId7"/>
    <p:sldId id="264" r:id="rId8"/>
    <p:sldId id="262" r:id="rId9"/>
    <p:sldId id="275" r:id="rId10"/>
    <p:sldId id="276" r:id="rId11"/>
    <p:sldId id="277" r:id="rId12"/>
    <p:sldId id="278" r:id="rId13"/>
    <p:sldId id="283" r:id="rId14"/>
    <p:sldId id="279" r:id="rId15"/>
    <p:sldId id="280" r:id="rId16"/>
    <p:sldId id="281" r:id="rId17"/>
    <p:sldId id="282" r:id="rId18"/>
    <p:sldId id="300" r:id="rId19"/>
    <p:sldId id="284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6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19.png"/><Relationship Id="rId7" Type="http://schemas.openxmlformats.org/officeDocument/2006/relationships/tags" Target="../tags/tag43.xml"/><Relationship Id="rId6" Type="http://schemas.openxmlformats.org/officeDocument/2006/relationships/image" Target="../media/image18.png"/><Relationship Id="rId5" Type="http://schemas.openxmlformats.org/officeDocument/2006/relationships/tags" Target="../tags/tag42.xml"/><Relationship Id="rId4" Type="http://schemas.openxmlformats.org/officeDocument/2006/relationships/image" Target="../media/image17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tags" Target="../tags/tag50.xml"/><Relationship Id="rId6" Type="http://schemas.openxmlformats.org/officeDocument/2006/relationships/image" Target="../media/image23.png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tags" Target="../tags/tag53.xml"/><Relationship Id="rId4" Type="http://schemas.openxmlformats.org/officeDocument/2006/relationships/image" Target="../media/image25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tags" Target="../tags/tag58.xml"/><Relationship Id="rId4" Type="http://schemas.openxmlformats.org/officeDocument/2006/relationships/image" Target="../media/image28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5" Type="http://schemas.openxmlformats.org/officeDocument/2006/relationships/notesSlide" Target="../notesSlides/notesSlide15.xml"/><Relationship Id="rId74" Type="http://schemas.openxmlformats.org/officeDocument/2006/relationships/slideLayout" Target="../slideLayouts/slideLayout2.xml"/><Relationship Id="rId73" Type="http://schemas.openxmlformats.org/officeDocument/2006/relationships/tags" Target="../tags/tag130.xml"/><Relationship Id="rId72" Type="http://schemas.openxmlformats.org/officeDocument/2006/relationships/tags" Target="../tags/tag129.xml"/><Relationship Id="rId71" Type="http://schemas.openxmlformats.org/officeDocument/2006/relationships/tags" Target="../tags/tag128.xml"/><Relationship Id="rId70" Type="http://schemas.openxmlformats.org/officeDocument/2006/relationships/tags" Target="../tags/tag127.xml"/><Relationship Id="rId7" Type="http://schemas.openxmlformats.org/officeDocument/2006/relationships/tags" Target="../tags/tag64.xml"/><Relationship Id="rId69" Type="http://schemas.openxmlformats.org/officeDocument/2006/relationships/tags" Target="../tags/tag126.xml"/><Relationship Id="rId68" Type="http://schemas.openxmlformats.org/officeDocument/2006/relationships/tags" Target="../tags/tag125.xml"/><Relationship Id="rId67" Type="http://schemas.openxmlformats.org/officeDocument/2006/relationships/tags" Target="../tags/tag124.xml"/><Relationship Id="rId66" Type="http://schemas.openxmlformats.org/officeDocument/2006/relationships/tags" Target="../tags/tag123.xml"/><Relationship Id="rId65" Type="http://schemas.openxmlformats.org/officeDocument/2006/relationships/tags" Target="../tags/tag122.xml"/><Relationship Id="rId64" Type="http://schemas.openxmlformats.org/officeDocument/2006/relationships/tags" Target="../tags/tag121.xml"/><Relationship Id="rId63" Type="http://schemas.openxmlformats.org/officeDocument/2006/relationships/tags" Target="../tags/tag120.xml"/><Relationship Id="rId62" Type="http://schemas.openxmlformats.org/officeDocument/2006/relationships/tags" Target="../tags/tag119.xml"/><Relationship Id="rId61" Type="http://schemas.openxmlformats.org/officeDocument/2006/relationships/tags" Target="../tags/tag118.xml"/><Relationship Id="rId60" Type="http://schemas.openxmlformats.org/officeDocument/2006/relationships/tags" Target="../tags/tag117.xml"/><Relationship Id="rId6" Type="http://schemas.openxmlformats.org/officeDocument/2006/relationships/tags" Target="../tags/tag63.xml"/><Relationship Id="rId59" Type="http://schemas.openxmlformats.org/officeDocument/2006/relationships/tags" Target="../tags/tag116.xml"/><Relationship Id="rId58" Type="http://schemas.openxmlformats.org/officeDocument/2006/relationships/tags" Target="../tags/tag115.xml"/><Relationship Id="rId57" Type="http://schemas.openxmlformats.org/officeDocument/2006/relationships/tags" Target="../tags/tag114.xml"/><Relationship Id="rId56" Type="http://schemas.openxmlformats.org/officeDocument/2006/relationships/tags" Target="../tags/tag113.xml"/><Relationship Id="rId55" Type="http://schemas.openxmlformats.org/officeDocument/2006/relationships/tags" Target="../tags/tag112.xml"/><Relationship Id="rId54" Type="http://schemas.openxmlformats.org/officeDocument/2006/relationships/tags" Target="../tags/tag111.xml"/><Relationship Id="rId53" Type="http://schemas.openxmlformats.org/officeDocument/2006/relationships/tags" Target="../tags/tag110.xml"/><Relationship Id="rId52" Type="http://schemas.openxmlformats.org/officeDocument/2006/relationships/tags" Target="../tags/tag109.xml"/><Relationship Id="rId51" Type="http://schemas.openxmlformats.org/officeDocument/2006/relationships/tags" Target="../tags/tag108.xml"/><Relationship Id="rId50" Type="http://schemas.openxmlformats.org/officeDocument/2006/relationships/tags" Target="../tags/tag107.xml"/><Relationship Id="rId5" Type="http://schemas.openxmlformats.org/officeDocument/2006/relationships/tags" Target="../tags/tag62.xml"/><Relationship Id="rId49" Type="http://schemas.openxmlformats.org/officeDocument/2006/relationships/tags" Target="../tags/tag106.xml"/><Relationship Id="rId48" Type="http://schemas.openxmlformats.org/officeDocument/2006/relationships/tags" Target="../tags/tag105.xml"/><Relationship Id="rId47" Type="http://schemas.openxmlformats.org/officeDocument/2006/relationships/tags" Target="../tags/tag104.xml"/><Relationship Id="rId46" Type="http://schemas.openxmlformats.org/officeDocument/2006/relationships/tags" Target="../tags/tag103.xml"/><Relationship Id="rId45" Type="http://schemas.openxmlformats.org/officeDocument/2006/relationships/tags" Target="../tags/tag102.xml"/><Relationship Id="rId44" Type="http://schemas.openxmlformats.org/officeDocument/2006/relationships/tags" Target="../tags/tag101.xml"/><Relationship Id="rId43" Type="http://schemas.openxmlformats.org/officeDocument/2006/relationships/tags" Target="../tags/tag100.xml"/><Relationship Id="rId42" Type="http://schemas.openxmlformats.org/officeDocument/2006/relationships/tags" Target="../tags/tag99.xml"/><Relationship Id="rId41" Type="http://schemas.openxmlformats.org/officeDocument/2006/relationships/tags" Target="../tags/tag98.xml"/><Relationship Id="rId40" Type="http://schemas.openxmlformats.org/officeDocument/2006/relationships/tags" Target="../tags/tag97.xml"/><Relationship Id="rId4" Type="http://schemas.openxmlformats.org/officeDocument/2006/relationships/tags" Target="../tags/tag61.xml"/><Relationship Id="rId39" Type="http://schemas.openxmlformats.org/officeDocument/2006/relationships/tags" Target="../tags/tag96.xml"/><Relationship Id="rId38" Type="http://schemas.openxmlformats.org/officeDocument/2006/relationships/tags" Target="../tags/tag95.xml"/><Relationship Id="rId37" Type="http://schemas.openxmlformats.org/officeDocument/2006/relationships/tags" Target="../tags/tag94.xml"/><Relationship Id="rId36" Type="http://schemas.openxmlformats.org/officeDocument/2006/relationships/tags" Target="../tags/tag93.xml"/><Relationship Id="rId35" Type="http://schemas.openxmlformats.org/officeDocument/2006/relationships/tags" Target="../tags/tag92.xml"/><Relationship Id="rId34" Type="http://schemas.openxmlformats.org/officeDocument/2006/relationships/tags" Target="../tags/tag91.xml"/><Relationship Id="rId33" Type="http://schemas.openxmlformats.org/officeDocument/2006/relationships/tags" Target="../tags/tag90.xml"/><Relationship Id="rId32" Type="http://schemas.openxmlformats.org/officeDocument/2006/relationships/tags" Target="../tags/tag89.xml"/><Relationship Id="rId31" Type="http://schemas.openxmlformats.org/officeDocument/2006/relationships/tags" Target="../tags/tag88.xml"/><Relationship Id="rId30" Type="http://schemas.openxmlformats.org/officeDocument/2006/relationships/tags" Target="../tags/tag87.xml"/><Relationship Id="rId3" Type="http://schemas.openxmlformats.org/officeDocument/2006/relationships/tags" Target="../tags/tag60.xml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3" Type="http://schemas.openxmlformats.org/officeDocument/2006/relationships/notesSlide" Target="../notesSlides/notesSlide16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tags" Target="../tags/tag131.xml"/><Relationship Id="rId19" Type="http://schemas.openxmlformats.org/officeDocument/2006/relationships/tags" Target="../tags/tag148.xml"/><Relationship Id="rId18" Type="http://schemas.openxmlformats.org/officeDocument/2006/relationships/tags" Target="../tags/tag147.xml"/><Relationship Id="rId17" Type="http://schemas.openxmlformats.org/officeDocument/2006/relationships/tags" Target="../tags/tag146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6.jpe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4.png"/><Relationship Id="rId7" Type="http://schemas.openxmlformats.org/officeDocument/2006/relationships/image" Target="../media/image11.png"/><Relationship Id="rId6" Type="http://schemas.openxmlformats.org/officeDocument/2006/relationships/tags" Target="../tags/tag30.xml"/><Relationship Id="rId5" Type="http://schemas.openxmlformats.org/officeDocument/2006/relationships/image" Target="../media/image10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9.pn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3.png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image" Target="../media/image12.png"/><Relationship Id="rId10" Type="http://schemas.openxmlformats.org/officeDocument/2006/relationships/tags" Target="../tags/tag3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2691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302" y="2609419"/>
            <a:ext cx="7053116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杠精检测管理平台的系统设计与实现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400685" y="995645"/>
            <a:ext cx="1390484" cy="1390482"/>
            <a:chOff x="5387350" y="978500"/>
            <a:chExt cx="1390484" cy="1390482"/>
          </a:xfrm>
        </p:grpSpPr>
        <p:sp>
          <p:nvSpPr>
            <p:cNvPr id="8" name="椭圆 7"/>
            <p:cNvSpPr/>
            <p:nvPr/>
          </p:nvSpPr>
          <p:spPr>
            <a:xfrm>
              <a:off x="5387350" y="978500"/>
              <a:ext cx="1390484" cy="1390482"/>
            </a:xfrm>
            <a:prstGeom prst="roundRect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82497" y="1078924"/>
              <a:ext cx="1195789" cy="11957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20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85" y="1131707"/>
            <a:ext cx="1147682" cy="11476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00675" y="467487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</a:rPr>
              <a:t>答辩人：</a:t>
            </a:r>
            <a:r>
              <a:rPr lang="zh-CN" altLang="en-US" b="1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</a:rPr>
              <a:t>李琛</a:t>
            </a:r>
            <a:endParaRPr lang="zh-CN" altLang="en-US" b="1">
              <a:solidFill>
                <a:schemeClr val="bg2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724150" y="4674870"/>
            <a:ext cx="203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</a:rPr>
              <a:t>指导老师：石龙翔</a:t>
            </a:r>
            <a:endParaRPr lang="zh-CN" altLang="en-US" b="1">
              <a:solidFill>
                <a:schemeClr val="bg2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955915" y="4674870"/>
            <a:ext cx="139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2"/>
                </a:solidFill>
                <a:ea typeface="华文楷体" panose="02010600040101010101" charset="-122"/>
                <a:cs typeface="+mn-lt"/>
              </a:rPr>
              <a:t>2024.05.25</a:t>
            </a:r>
            <a:endParaRPr lang="en-US" altLang="zh-CN" b="1">
              <a:solidFill>
                <a:schemeClr val="bg2"/>
              </a:solidFill>
              <a:ea typeface="华文楷体" panose="02010600040101010101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740" y="198120"/>
            <a:ext cx="4429760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模型训练数据管理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8610" y="1534795"/>
            <a:ext cx="5699760" cy="3040380"/>
            <a:chOff x="5280" y="1843"/>
            <a:chExt cx="12584" cy="6361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0999" y="1843"/>
              <a:ext cx="2154" cy="84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5280" y="2690"/>
              <a:ext cx="12585" cy="5514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182995" y="1776730"/>
            <a:ext cx="5882640" cy="2818765"/>
            <a:chOff x="9287" y="2766"/>
            <a:chExt cx="9738" cy="4439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3104" y="2766"/>
              <a:ext cx="2029" cy="71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9287" y="3531"/>
              <a:ext cx="9738" cy="3674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86105" y="4990465"/>
            <a:ext cx="10801985" cy="1595755"/>
          </a:xfrm>
          <a:prstGeom prst="rect">
            <a:avLst/>
          </a:prstGeom>
          <a:gradFill>
            <a:gsLst>
              <a:gs pos="0">
                <a:schemeClr val="accent1">
                  <a:lumMod val="71000"/>
                  <a:lumOff val="2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基于模型的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持续化训练需求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，数据管理在后台会对用户预测文本进行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即时处理收集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，并在管理员可控的数据管理中进行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实时呈现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以供对数据信息的内容、标签及来源等信息填充或修改，方便后续数据预处理、文本向量嵌入及模型训练场景执行。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7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8975" y="855980"/>
            <a:ext cx="8956675" cy="402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740" y="198120"/>
            <a:ext cx="3564890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用户权限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控制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4915" y="5177790"/>
            <a:ext cx="9789160" cy="1198880"/>
          </a:xfrm>
          <a:prstGeom prst="rect">
            <a:avLst/>
          </a:prstGeom>
          <a:gradFill>
            <a:gsLst>
              <a:gs pos="0">
                <a:schemeClr val="accent1">
                  <a:lumMod val="71000"/>
                  <a:lumOff val="2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 anchor="t">
            <a:no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在该平台的构建中实现了严格的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用户权限设计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，普通用户只有访问检测功能的权限，管理员可以对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模型训练数据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以及平台访问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用户权限等相关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信息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进行修改控制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81165" y="1160145"/>
            <a:ext cx="4719320" cy="421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740" y="198120"/>
            <a:ext cx="4278630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</a:rPr>
              <a:t>Gitlab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自动化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构建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6375" y="5255260"/>
            <a:ext cx="7343140" cy="1374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54380" y="1553845"/>
            <a:ext cx="5617210" cy="2893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7465" y="5505450"/>
            <a:ext cx="3097530" cy="460375"/>
          </a:xfrm>
          <a:prstGeom prst="rect">
            <a:avLst/>
          </a:prstGeom>
          <a:gradFill>
            <a:gsLst>
              <a:gs pos="0">
                <a:schemeClr val="accent1">
                  <a:lumMod val="71000"/>
                  <a:lumOff val="2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Docker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镜像对应推送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0625" y="4561840"/>
            <a:ext cx="4278630" cy="460375"/>
          </a:xfrm>
          <a:prstGeom prst="rect">
            <a:avLst/>
          </a:prstGeom>
          <a:gradFill>
            <a:gsLst>
              <a:gs pos="0">
                <a:schemeClr val="accent1">
                  <a:lumMod val="71000"/>
                  <a:lumOff val="2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GitLab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双阶段自动化流程构建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740" y="198120"/>
            <a:ext cx="3596005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</a:rPr>
              <a:t>K8s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集群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监控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72185" y="5315585"/>
            <a:ext cx="10246995" cy="1284605"/>
          </a:xfrm>
          <a:prstGeom prst="rect">
            <a:avLst/>
          </a:prstGeom>
          <a:gradFill>
            <a:gsLst>
              <a:gs pos="0">
                <a:schemeClr val="accent1">
                  <a:lumMod val="71000"/>
                  <a:lumOff val="2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>
            <a:noAutofit/>
          </a:bodyPr>
          <a:p>
            <a:pPr marL="0" indent="0" algn="l"/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监控平台主要从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全局</a:t>
            </a:r>
            <a:r>
              <a:rPr 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Global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集群命名空间</a:t>
            </a:r>
            <a:r>
              <a:rPr 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Namespaces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集群节点</a:t>
            </a:r>
            <a:r>
              <a:rPr 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Nodes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集群资源</a:t>
            </a:r>
            <a:r>
              <a:rPr 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Pods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以及</a:t>
            </a:r>
            <a:r>
              <a:rPr 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Prometheus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五个方面入手进行集群数据和相关运行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性能信息监控，其中涵盖但不限于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集群</a:t>
            </a:r>
            <a:r>
              <a:rPr 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CPU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和内存占用情况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基于命名空间的</a:t>
            </a:r>
            <a:r>
              <a:rPr 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CPU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和内存占用情况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基于资源的</a:t>
            </a:r>
            <a:r>
              <a:rPr 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CPU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和内存占用情况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集群节点运行状态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755" y="1942465"/>
            <a:ext cx="3856990" cy="2972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32910" y="1752600"/>
            <a:ext cx="7862570" cy="3352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635" y="1364615"/>
            <a:ext cx="8889365" cy="49891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740" y="198120"/>
            <a:ext cx="6908165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实时监控系统资源利用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情况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740" y="198120"/>
            <a:ext cx="5415915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服务器部署及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公网访问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9" name="图片 84" descr="k8s集群po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5495" y="4077335"/>
            <a:ext cx="8081645" cy="244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33955" y="1591945"/>
            <a:ext cx="7175500" cy="2311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740" y="198120"/>
            <a:ext cx="1455420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结论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92250" y="4253865"/>
            <a:ext cx="4039235" cy="2417445"/>
            <a:chOff x="724" y="3891"/>
            <a:chExt cx="6068" cy="3608"/>
          </a:xfrm>
        </p:grpSpPr>
        <p:sp>
          <p:nvSpPr>
            <p:cNvPr id="100" name="文本框 99"/>
            <p:cNvSpPr txBox="1"/>
            <p:nvPr/>
          </p:nvSpPr>
          <p:spPr>
            <a:xfrm>
              <a:off x="1536" y="4785"/>
              <a:ext cx="4584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/>
              <a:r>
                <a:rPr lang="zh-CN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基于</a:t>
              </a:r>
              <a:r>
                <a:rPr lang="en-US" altLang="zh-CN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GitLab</a:t>
              </a: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和</a:t>
              </a:r>
              <a:r>
                <a:rPr lang="en-US" altLang="zh-CN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Docker Hub</a:t>
              </a: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的</a:t>
              </a:r>
              <a:r>
                <a:rPr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高效CI/CD流程</a:t>
              </a:r>
              <a:r>
                <a:rPr lang="zh-CN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构建</a:t>
              </a:r>
              <a:endParaRPr 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 rot="0">
              <a:off x="724" y="3891"/>
              <a:ext cx="6068" cy="3608"/>
              <a:chOff x="3910013" y="2705100"/>
              <a:chExt cx="1317721" cy="776288"/>
            </a:xfrm>
            <a:solidFill>
              <a:srgbClr val="8EA4D8"/>
            </a:solidFill>
          </p:grpSpPr>
          <p:sp>
            <p:nvSpPr>
              <p:cNvPr id="49" name="Freeform 9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4448175" y="2716213"/>
                <a:ext cx="15875" cy="131763"/>
              </a:xfrm>
              <a:custGeom>
                <a:avLst/>
                <a:gdLst>
                  <a:gd name="T0" fmla="*/ 4 w 10"/>
                  <a:gd name="T1" fmla="*/ 0 h 83"/>
                  <a:gd name="T2" fmla="*/ 5 w 10"/>
                  <a:gd name="T3" fmla="*/ 2 h 83"/>
                  <a:gd name="T4" fmla="*/ 9 w 10"/>
                  <a:gd name="T5" fmla="*/ 28 h 83"/>
                  <a:gd name="T6" fmla="*/ 10 w 10"/>
                  <a:gd name="T7" fmla="*/ 56 h 83"/>
                  <a:gd name="T8" fmla="*/ 9 w 10"/>
                  <a:gd name="T9" fmla="*/ 83 h 83"/>
                  <a:gd name="T10" fmla="*/ 9 w 10"/>
                  <a:gd name="T11" fmla="*/ 83 h 83"/>
                  <a:gd name="T12" fmla="*/ 8 w 10"/>
                  <a:gd name="T13" fmla="*/ 83 h 83"/>
                  <a:gd name="T14" fmla="*/ 8 w 10"/>
                  <a:gd name="T15" fmla="*/ 83 h 83"/>
                  <a:gd name="T16" fmla="*/ 5 w 10"/>
                  <a:gd name="T17" fmla="*/ 63 h 83"/>
                  <a:gd name="T18" fmla="*/ 4 w 10"/>
                  <a:gd name="T19" fmla="*/ 44 h 83"/>
                  <a:gd name="T20" fmla="*/ 1 w 10"/>
                  <a:gd name="T21" fmla="*/ 24 h 83"/>
                  <a:gd name="T22" fmla="*/ 0 w 10"/>
                  <a:gd name="T23" fmla="*/ 4 h 83"/>
                  <a:gd name="T24" fmla="*/ 1 w 10"/>
                  <a:gd name="T25" fmla="*/ 3 h 83"/>
                  <a:gd name="T26" fmla="*/ 1 w 10"/>
                  <a:gd name="T27" fmla="*/ 2 h 83"/>
                  <a:gd name="T28" fmla="*/ 2 w 10"/>
                  <a:gd name="T29" fmla="*/ 2 h 83"/>
                  <a:gd name="T30" fmla="*/ 4 w 10"/>
                  <a:gd name="T3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83">
                    <a:moveTo>
                      <a:pt x="4" y="0"/>
                    </a:moveTo>
                    <a:lnTo>
                      <a:pt x="5" y="2"/>
                    </a:lnTo>
                    <a:lnTo>
                      <a:pt x="9" y="28"/>
                    </a:lnTo>
                    <a:lnTo>
                      <a:pt x="10" y="56"/>
                    </a:lnTo>
                    <a:lnTo>
                      <a:pt x="9" y="83"/>
                    </a:lnTo>
                    <a:lnTo>
                      <a:pt x="9" y="83"/>
                    </a:lnTo>
                    <a:lnTo>
                      <a:pt x="8" y="83"/>
                    </a:lnTo>
                    <a:lnTo>
                      <a:pt x="8" y="83"/>
                    </a:lnTo>
                    <a:lnTo>
                      <a:pt x="5" y="63"/>
                    </a:lnTo>
                    <a:lnTo>
                      <a:pt x="4" y="44"/>
                    </a:lnTo>
                    <a:lnTo>
                      <a:pt x="1" y="24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0" name="Freeform 9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660900" y="2728913"/>
                <a:ext cx="14288" cy="117475"/>
              </a:xfrm>
              <a:custGeom>
                <a:avLst/>
                <a:gdLst>
                  <a:gd name="T0" fmla="*/ 2 w 9"/>
                  <a:gd name="T1" fmla="*/ 0 h 74"/>
                  <a:gd name="T2" fmla="*/ 6 w 9"/>
                  <a:gd name="T3" fmla="*/ 3 h 74"/>
                  <a:gd name="T4" fmla="*/ 7 w 9"/>
                  <a:gd name="T5" fmla="*/ 7 h 74"/>
                  <a:gd name="T6" fmla="*/ 6 w 9"/>
                  <a:gd name="T7" fmla="*/ 13 h 74"/>
                  <a:gd name="T8" fmla="*/ 6 w 9"/>
                  <a:gd name="T9" fmla="*/ 19 h 74"/>
                  <a:gd name="T10" fmla="*/ 5 w 9"/>
                  <a:gd name="T11" fmla="*/ 23 h 74"/>
                  <a:gd name="T12" fmla="*/ 5 w 9"/>
                  <a:gd name="T13" fmla="*/ 38 h 74"/>
                  <a:gd name="T14" fmla="*/ 7 w 9"/>
                  <a:gd name="T15" fmla="*/ 54 h 74"/>
                  <a:gd name="T16" fmla="*/ 9 w 9"/>
                  <a:gd name="T17" fmla="*/ 70 h 74"/>
                  <a:gd name="T18" fmla="*/ 7 w 9"/>
                  <a:gd name="T19" fmla="*/ 71 h 74"/>
                  <a:gd name="T20" fmla="*/ 6 w 9"/>
                  <a:gd name="T21" fmla="*/ 72 h 74"/>
                  <a:gd name="T22" fmla="*/ 5 w 9"/>
                  <a:gd name="T23" fmla="*/ 74 h 74"/>
                  <a:gd name="T24" fmla="*/ 3 w 9"/>
                  <a:gd name="T25" fmla="*/ 74 h 74"/>
                  <a:gd name="T26" fmla="*/ 3 w 9"/>
                  <a:gd name="T27" fmla="*/ 72 h 74"/>
                  <a:gd name="T28" fmla="*/ 1 w 9"/>
                  <a:gd name="T29" fmla="*/ 59 h 74"/>
                  <a:gd name="T30" fmla="*/ 0 w 9"/>
                  <a:gd name="T31" fmla="*/ 45 h 74"/>
                  <a:gd name="T32" fmla="*/ 0 w 9"/>
                  <a:gd name="T33" fmla="*/ 32 h 74"/>
                  <a:gd name="T34" fmla="*/ 1 w 9"/>
                  <a:gd name="T35" fmla="*/ 27 h 74"/>
                  <a:gd name="T36" fmla="*/ 2 w 9"/>
                  <a:gd name="T37" fmla="*/ 20 h 74"/>
                  <a:gd name="T38" fmla="*/ 3 w 9"/>
                  <a:gd name="T39" fmla="*/ 12 h 74"/>
                  <a:gd name="T40" fmla="*/ 3 w 9"/>
                  <a:gd name="T41" fmla="*/ 6 h 74"/>
                  <a:gd name="T42" fmla="*/ 1 w 9"/>
                  <a:gd name="T43" fmla="*/ 2 h 74"/>
                  <a:gd name="T44" fmla="*/ 1 w 9"/>
                  <a:gd name="T45" fmla="*/ 0 h 74"/>
                  <a:gd name="T46" fmla="*/ 2 w 9"/>
                  <a:gd name="T47" fmla="*/ 0 h 74"/>
                  <a:gd name="T48" fmla="*/ 2 w 9"/>
                  <a:gd name="T4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74">
                    <a:moveTo>
                      <a:pt x="2" y="0"/>
                    </a:moveTo>
                    <a:lnTo>
                      <a:pt x="6" y="3"/>
                    </a:lnTo>
                    <a:lnTo>
                      <a:pt x="7" y="7"/>
                    </a:lnTo>
                    <a:lnTo>
                      <a:pt x="6" y="13"/>
                    </a:lnTo>
                    <a:lnTo>
                      <a:pt x="6" y="19"/>
                    </a:lnTo>
                    <a:lnTo>
                      <a:pt x="5" y="23"/>
                    </a:lnTo>
                    <a:lnTo>
                      <a:pt x="5" y="38"/>
                    </a:lnTo>
                    <a:lnTo>
                      <a:pt x="7" y="54"/>
                    </a:lnTo>
                    <a:lnTo>
                      <a:pt x="9" y="70"/>
                    </a:lnTo>
                    <a:lnTo>
                      <a:pt x="7" y="71"/>
                    </a:lnTo>
                    <a:lnTo>
                      <a:pt x="6" y="72"/>
                    </a:lnTo>
                    <a:lnTo>
                      <a:pt x="5" y="74"/>
                    </a:lnTo>
                    <a:lnTo>
                      <a:pt x="3" y="74"/>
                    </a:lnTo>
                    <a:lnTo>
                      <a:pt x="3" y="72"/>
                    </a:lnTo>
                    <a:lnTo>
                      <a:pt x="1" y="59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1" y="27"/>
                    </a:lnTo>
                    <a:lnTo>
                      <a:pt x="2" y="20"/>
                    </a:lnTo>
                    <a:lnTo>
                      <a:pt x="3" y="12"/>
                    </a:lnTo>
                    <a:lnTo>
                      <a:pt x="3" y="6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" name="Freeform 96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4435475" y="3216275"/>
                <a:ext cx="33338" cy="184150"/>
              </a:xfrm>
              <a:custGeom>
                <a:avLst/>
                <a:gdLst>
                  <a:gd name="T0" fmla="*/ 16 w 21"/>
                  <a:gd name="T1" fmla="*/ 0 h 116"/>
                  <a:gd name="T2" fmla="*/ 17 w 21"/>
                  <a:gd name="T3" fmla="*/ 2 h 116"/>
                  <a:gd name="T4" fmla="*/ 18 w 21"/>
                  <a:gd name="T5" fmla="*/ 4 h 116"/>
                  <a:gd name="T6" fmla="*/ 18 w 21"/>
                  <a:gd name="T7" fmla="*/ 8 h 116"/>
                  <a:gd name="T8" fmla="*/ 17 w 21"/>
                  <a:gd name="T9" fmla="*/ 11 h 116"/>
                  <a:gd name="T10" fmla="*/ 17 w 21"/>
                  <a:gd name="T11" fmla="*/ 13 h 116"/>
                  <a:gd name="T12" fmla="*/ 17 w 21"/>
                  <a:gd name="T13" fmla="*/ 21 h 116"/>
                  <a:gd name="T14" fmla="*/ 17 w 21"/>
                  <a:gd name="T15" fmla="*/ 28 h 116"/>
                  <a:gd name="T16" fmla="*/ 18 w 21"/>
                  <a:gd name="T17" fmla="*/ 34 h 116"/>
                  <a:gd name="T18" fmla="*/ 19 w 21"/>
                  <a:gd name="T19" fmla="*/ 72 h 116"/>
                  <a:gd name="T20" fmla="*/ 21 w 21"/>
                  <a:gd name="T21" fmla="*/ 112 h 116"/>
                  <a:gd name="T22" fmla="*/ 19 w 21"/>
                  <a:gd name="T23" fmla="*/ 112 h 116"/>
                  <a:gd name="T24" fmla="*/ 19 w 21"/>
                  <a:gd name="T25" fmla="*/ 114 h 116"/>
                  <a:gd name="T26" fmla="*/ 18 w 21"/>
                  <a:gd name="T27" fmla="*/ 116 h 116"/>
                  <a:gd name="T28" fmla="*/ 17 w 21"/>
                  <a:gd name="T29" fmla="*/ 116 h 116"/>
                  <a:gd name="T30" fmla="*/ 16 w 21"/>
                  <a:gd name="T31" fmla="*/ 116 h 116"/>
                  <a:gd name="T32" fmla="*/ 16 w 21"/>
                  <a:gd name="T33" fmla="*/ 116 h 116"/>
                  <a:gd name="T34" fmla="*/ 13 w 21"/>
                  <a:gd name="T35" fmla="*/ 50 h 116"/>
                  <a:gd name="T36" fmla="*/ 12 w 21"/>
                  <a:gd name="T37" fmla="*/ 37 h 116"/>
                  <a:gd name="T38" fmla="*/ 12 w 21"/>
                  <a:gd name="T39" fmla="*/ 23 h 116"/>
                  <a:gd name="T40" fmla="*/ 13 w 21"/>
                  <a:gd name="T41" fmla="*/ 19 h 116"/>
                  <a:gd name="T42" fmla="*/ 10 w 21"/>
                  <a:gd name="T43" fmla="*/ 24 h 116"/>
                  <a:gd name="T44" fmla="*/ 6 w 21"/>
                  <a:gd name="T45" fmla="*/ 30 h 116"/>
                  <a:gd name="T46" fmla="*/ 0 w 21"/>
                  <a:gd name="T47" fmla="*/ 37 h 116"/>
                  <a:gd name="T48" fmla="*/ 0 w 21"/>
                  <a:gd name="T49" fmla="*/ 37 h 116"/>
                  <a:gd name="T50" fmla="*/ 0 w 21"/>
                  <a:gd name="T51" fmla="*/ 37 h 116"/>
                  <a:gd name="T52" fmla="*/ 4 w 21"/>
                  <a:gd name="T53" fmla="*/ 30 h 116"/>
                  <a:gd name="T54" fmla="*/ 8 w 21"/>
                  <a:gd name="T55" fmla="*/ 24 h 116"/>
                  <a:gd name="T56" fmla="*/ 12 w 21"/>
                  <a:gd name="T57" fmla="*/ 17 h 116"/>
                  <a:gd name="T58" fmla="*/ 13 w 21"/>
                  <a:gd name="T59" fmla="*/ 15 h 116"/>
                  <a:gd name="T60" fmla="*/ 14 w 21"/>
                  <a:gd name="T61" fmla="*/ 12 h 116"/>
                  <a:gd name="T62" fmla="*/ 14 w 21"/>
                  <a:gd name="T63" fmla="*/ 12 h 116"/>
                  <a:gd name="T64" fmla="*/ 14 w 21"/>
                  <a:gd name="T65" fmla="*/ 8 h 116"/>
                  <a:gd name="T66" fmla="*/ 14 w 21"/>
                  <a:gd name="T67" fmla="*/ 5 h 116"/>
                  <a:gd name="T68" fmla="*/ 13 w 21"/>
                  <a:gd name="T69" fmla="*/ 2 h 116"/>
                  <a:gd name="T70" fmla="*/ 13 w 21"/>
                  <a:gd name="T71" fmla="*/ 0 h 116"/>
                  <a:gd name="T72" fmla="*/ 14 w 21"/>
                  <a:gd name="T73" fmla="*/ 0 h 116"/>
                  <a:gd name="T74" fmla="*/ 16 w 21"/>
                  <a:gd name="T7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" h="116">
                    <a:moveTo>
                      <a:pt x="16" y="0"/>
                    </a:moveTo>
                    <a:lnTo>
                      <a:pt x="17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7" y="11"/>
                    </a:lnTo>
                    <a:lnTo>
                      <a:pt x="17" y="13"/>
                    </a:lnTo>
                    <a:lnTo>
                      <a:pt x="17" y="21"/>
                    </a:lnTo>
                    <a:lnTo>
                      <a:pt x="17" y="28"/>
                    </a:lnTo>
                    <a:lnTo>
                      <a:pt x="18" y="34"/>
                    </a:lnTo>
                    <a:lnTo>
                      <a:pt x="19" y="72"/>
                    </a:lnTo>
                    <a:lnTo>
                      <a:pt x="21" y="112"/>
                    </a:lnTo>
                    <a:lnTo>
                      <a:pt x="19" y="112"/>
                    </a:lnTo>
                    <a:lnTo>
                      <a:pt x="19" y="114"/>
                    </a:lnTo>
                    <a:lnTo>
                      <a:pt x="18" y="116"/>
                    </a:lnTo>
                    <a:lnTo>
                      <a:pt x="17" y="116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3" y="50"/>
                    </a:lnTo>
                    <a:lnTo>
                      <a:pt x="12" y="37"/>
                    </a:lnTo>
                    <a:lnTo>
                      <a:pt x="12" y="23"/>
                    </a:lnTo>
                    <a:lnTo>
                      <a:pt x="13" y="19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4" y="30"/>
                    </a:lnTo>
                    <a:lnTo>
                      <a:pt x="8" y="24"/>
                    </a:lnTo>
                    <a:lnTo>
                      <a:pt x="12" y="17"/>
                    </a:lnTo>
                    <a:lnTo>
                      <a:pt x="13" y="15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2" name="Freeform 97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689475" y="3208338"/>
                <a:ext cx="14288" cy="200025"/>
              </a:xfrm>
              <a:custGeom>
                <a:avLst/>
                <a:gdLst>
                  <a:gd name="T0" fmla="*/ 1 w 9"/>
                  <a:gd name="T1" fmla="*/ 0 h 126"/>
                  <a:gd name="T2" fmla="*/ 3 w 9"/>
                  <a:gd name="T3" fmla="*/ 1 h 126"/>
                  <a:gd name="T4" fmla="*/ 5 w 9"/>
                  <a:gd name="T5" fmla="*/ 35 h 126"/>
                  <a:gd name="T6" fmla="*/ 8 w 9"/>
                  <a:gd name="T7" fmla="*/ 69 h 126"/>
                  <a:gd name="T8" fmla="*/ 9 w 9"/>
                  <a:gd name="T9" fmla="*/ 96 h 126"/>
                  <a:gd name="T10" fmla="*/ 9 w 9"/>
                  <a:gd name="T11" fmla="*/ 123 h 126"/>
                  <a:gd name="T12" fmla="*/ 8 w 9"/>
                  <a:gd name="T13" fmla="*/ 123 h 126"/>
                  <a:gd name="T14" fmla="*/ 8 w 9"/>
                  <a:gd name="T15" fmla="*/ 125 h 126"/>
                  <a:gd name="T16" fmla="*/ 6 w 9"/>
                  <a:gd name="T17" fmla="*/ 126 h 126"/>
                  <a:gd name="T18" fmla="*/ 5 w 9"/>
                  <a:gd name="T19" fmla="*/ 126 h 126"/>
                  <a:gd name="T20" fmla="*/ 5 w 9"/>
                  <a:gd name="T21" fmla="*/ 126 h 126"/>
                  <a:gd name="T22" fmla="*/ 3 w 9"/>
                  <a:gd name="T23" fmla="*/ 109 h 126"/>
                  <a:gd name="T24" fmla="*/ 1 w 9"/>
                  <a:gd name="T25" fmla="*/ 92 h 126"/>
                  <a:gd name="T26" fmla="*/ 3 w 9"/>
                  <a:gd name="T27" fmla="*/ 73 h 126"/>
                  <a:gd name="T28" fmla="*/ 0 w 9"/>
                  <a:gd name="T29" fmla="*/ 38 h 126"/>
                  <a:gd name="T30" fmla="*/ 0 w 9"/>
                  <a:gd name="T31" fmla="*/ 3 h 126"/>
                  <a:gd name="T32" fmla="*/ 0 w 9"/>
                  <a:gd name="T33" fmla="*/ 3 h 126"/>
                  <a:gd name="T34" fmla="*/ 1 w 9"/>
                  <a:gd name="T35" fmla="*/ 1 h 126"/>
                  <a:gd name="T36" fmla="*/ 1 w 9"/>
                  <a:gd name="T3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126">
                    <a:moveTo>
                      <a:pt x="1" y="0"/>
                    </a:moveTo>
                    <a:lnTo>
                      <a:pt x="3" y="1"/>
                    </a:lnTo>
                    <a:lnTo>
                      <a:pt x="5" y="35"/>
                    </a:lnTo>
                    <a:lnTo>
                      <a:pt x="8" y="69"/>
                    </a:lnTo>
                    <a:lnTo>
                      <a:pt x="9" y="96"/>
                    </a:lnTo>
                    <a:lnTo>
                      <a:pt x="9" y="123"/>
                    </a:lnTo>
                    <a:lnTo>
                      <a:pt x="8" y="123"/>
                    </a:lnTo>
                    <a:lnTo>
                      <a:pt x="8" y="125"/>
                    </a:lnTo>
                    <a:lnTo>
                      <a:pt x="6" y="126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3" y="109"/>
                    </a:lnTo>
                    <a:lnTo>
                      <a:pt x="1" y="92"/>
                    </a:lnTo>
                    <a:lnTo>
                      <a:pt x="3" y="73"/>
                    </a:lnTo>
                    <a:lnTo>
                      <a:pt x="0" y="38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3" name="Freeform 98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95788" y="2705100"/>
                <a:ext cx="274638" cy="153988"/>
              </a:xfrm>
              <a:custGeom>
                <a:avLst/>
                <a:gdLst>
                  <a:gd name="T0" fmla="*/ 172 w 173"/>
                  <a:gd name="T1" fmla="*/ 0 h 97"/>
                  <a:gd name="T2" fmla="*/ 173 w 173"/>
                  <a:gd name="T3" fmla="*/ 0 h 97"/>
                  <a:gd name="T4" fmla="*/ 173 w 173"/>
                  <a:gd name="T5" fmla="*/ 1 h 97"/>
                  <a:gd name="T6" fmla="*/ 172 w 173"/>
                  <a:gd name="T7" fmla="*/ 2 h 97"/>
                  <a:gd name="T8" fmla="*/ 170 w 173"/>
                  <a:gd name="T9" fmla="*/ 4 h 97"/>
                  <a:gd name="T10" fmla="*/ 169 w 173"/>
                  <a:gd name="T11" fmla="*/ 5 h 97"/>
                  <a:gd name="T12" fmla="*/ 168 w 173"/>
                  <a:gd name="T13" fmla="*/ 5 h 97"/>
                  <a:gd name="T14" fmla="*/ 146 w 173"/>
                  <a:gd name="T15" fmla="*/ 7 h 97"/>
                  <a:gd name="T16" fmla="*/ 123 w 173"/>
                  <a:gd name="T17" fmla="*/ 11 h 97"/>
                  <a:gd name="T18" fmla="*/ 102 w 173"/>
                  <a:gd name="T19" fmla="*/ 11 h 97"/>
                  <a:gd name="T20" fmla="*/ 67 w 173"/>
                  <a:gd name="T21" fmla="*/ 9 h 97"/>
                  <a:gd name="T22" fmla="*/ 55 w 173"/>
                  <a:gd name="T23" fmla="*/ 7 h 97"/>
                  <a:gd name="T24" fmla="*/ 43 w 173"/>
                  <a:gd name="T25" fmla="*/ 7 h 97"/>
                  <a:gd name="T26" fmla="*/ 31 w 173"/>
                  <a:gd name="T27" fmla="*/ 9 h 97"/>
                  <a:gd name="T28" fmla="*/ 30 w 173"/>
                  <a:gd name="T29" fmla="*/ 10 h 97"/>
                  <a:gd name="T30" fmla="*/ 29 w 173"/>
                  <a:gd name="T31" fmla="*/ 13 h 97"/>
                  <a:gd name="T32" fmla="*/ 23 w 173"/>
                  <a:gd name="T33" fmla="*/ 18 h 97"/>
                  <a:gd name="T34" fmla="*/ 20 w 173"/>
                  <a:gd name="T35" fmla="*/ 22 h 97"/>
                  <a:gd name="T36" fmla="*/ 16 w 173"/>
                  <a:gd name="T37" fmla="*/ 27 h 97"/>
                  <a:gd name="T38" fmla="*/ 10 w 173"/>
                  <a:gd name="T39" fmla="*/ 31 h 97"/>
                  <a:gd name="T40" fmla="*/ 5 w 173"/>
                  <a:gd name="T41" fmla="*/ 35 h 97"/>
                  <a:gd name="T42" fmla="*/ 5 w 173"/>
                  <a:gd name="T43" fmla="*/ 40 h 97"/>
                  <a:gd name="T44" fmla="*/ 6 w 173"/>
                  <a:gd name="T45" fmla="*/ 46 h 97"/>
                  <a:gd name="T46" fmla="*/ 6 w 173"/>
                  <a:gd name="T47" fmla="*/ 51 h 97"/>
                  <a:gd name="T48" fmla="*/ 5 w 173"/>
                  <a:gd name="T49" fmla="*/ 56 h 97"/>
                  <a:gd name="T50" fmla="*/ 6 w 173"/>
                  <a:gd name="T51" fmla="*/ 91 h 97"/>
                  <a:gd name="T52" fmla="*/ 5 w 173"/>
                  <a:gd name="T53" fmla="*/ 93 h 97"/>
                  <a:gd name="T54" fmla="*/ 4 w 173"/>
                  <a:gd name="T55" fmla="*/ 94 h 97"/>
                  <a:gd name="T56" fmla="*/ 2 w 173"/>
                  <a:gd name="T57" fmla="*/ 95 h 97"/>
                  <a:gd name="T58" fmla="*/ 1 w 173"/>
                  <a:gd name="T59" fmla="*/ 97 h 97"/>
                  <a:gd name="T60" fmla="*/ 0 w 173"/>
                  <a:gd name="T61" fmla="*/ 97 h 97"/>
                  <a:gd name="T62" fmla="*/ 0 w 173"/>
                  <a:gd name="T63" fmla="*/ 95 h 97"/>
                  <a:gd name="T64" fmla="*/ 0 w 173"/>
                  <a:gd name="T65" fmla="*/ 59 h 97"/>
                  <a:gd name="T66" fmla="*/ 1 w 173"/>
                  <a:gd name="T67" fmla="*/ 46 h 97"/>
                  <a:gd name="T68" fmla="*/ 0 w 173"/>
                  <a:gd name="T69" fmla="*/ 31 h 97"/>
                  <a:gd name="T70" fmla="*/ 0 w 173"/>
                  <a:gd name="T71" fmla="*/ 31 h 97"/>
                  <a:gd name="T72" fmla="*/ 1 w 173"/>
                  <a:gd name="T73" fmla="*/ 31 h 97"/>
                  <a:gd name="T74" fmla="*/ 1 w 173"/>
                  <a:gd name="T75" fmla="*/ 31 h 97"/>
                  <a:gd name="T76" fmla="*/ 4 w 173"/>
                  <a:gd name="T77" fmla="*/ 34 h 97"/>
                  <a:gd name="T78" fmla="*/ 6 w 173"/>
                  <a:gd name="T79" fmla="*/ 31 h 97"/>
                  <a:gd name="T80" fmla="*/ 10 w 173"/>
                  <a:gd name="T81" fmla="*/ 28 h 97"/>
                  <a:gd name="T82" fmla="*/ 14 w 173"/>
                  <a:gd name="T83" fmla="*/ 23 h 97"/>
                  <a:gd name="T84" fmla="*/ 20 w 173"/>
                  <a:gd name="T85" fmla="*/ 18 h 97"/>
                  <a:gd name="T86" fmla="*/ 22 w 173"/>
                  <a:gd name="T87" fmla="*/ 15 h 97"/>
                  <a:gd name="T88" fmla="*/ 23 w 173"/>
                  <a:gd name="T89" fmla="*/ 13 h 97"/>
                  <a:gd name="T90" fmla="*/ 26 w 173"/>
                  <a:gd name="T91" fmla="*/ 10 h 97"/>
                  <a:gd name="T92" fmla="*/ 30 w 173"/>
                  <a:gd name="T93" fmla="*/ 7 h 97"/>
                  <a:gd name="T94" fmla="*/ 33 w 173"/>
                  <a:gd name="T95" fmla="*/ 6 h 97"/>
                  <a:gd name="T96" fmla="*/ 33 w 173"/>
                  <a:gd name="T97" fmla="*/ 7 h 97"/>
                  <a:gd name="T98" fmla="*/ 33 w 173"/>
                  <a:gd name="T99" fmla="*/ 7 h 97"/>
                  <a:gd name="T100" fmla="*/ 33 w 173"/>
                  <a:gd name="T101" fmla="*/ 7 h 97"/>
                  <a:gd name="T102" fmla="*/ 47 w 173"/>
                  <a:gd name="T103" fmla="*/ 4 h 97"/>
                  <a:gd name="T104" fmla="*/ 63 w 173"/>
                  <a:gd name="T105" fmla="*/ 4 h 97"/>
                  <a:gd name="T106" fmla="*/ 80 w 173"/>
                  <a:gd name="T107" fmla="*/ 4 h 97"/>
                  <a:gd name="T108" fmla="*/ 94 w 173"/>
                  <a:gd name="T109" fmla="*/ 5 h 97"/>
                  <a:gd name="T110" fmla="*/ 121 w 173"/>
                  <a:gd name="T111" fmla="*/ 5 h 97"/>
                  <a:gd name="T112" fmla="*/ 146 w 173"/>
                  <a:gd name="T113" fmla="*/ 2 h 97"/>
                  <a:gd name="T114" fmla="*/ 172 w 173"/>
                  <a:gd name="T1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97">
                    <a:moveTo>
                      <a:pt x="172" y="0"/>
                    </a:moveTo>
                    <a:lnTo>
                      <a:pt x="173" y="0"/>
                    </a:lnTo>
                    <a:lnTo>
                      <a:pt x="173" y="1"/>
                    </a:lnTo>
                    <a:lnTo>
                      <a:pt x="172" y="2"/>
                    </a:lnTo>
                    <a:lnTo>
                      <a:pt x="170" y="4"/>
                    </a:lnTo>
                    <a:lnTo>
                      <a:pt x="169" y="5"/>
                    </a:lnTo>
                    <a:lnTo>
                      <a:pt x="168" y="5"/>
                    </a:lnTo>
                    <a:lnTo>
                      <a:pt x="146" y="7"/>
                    </a:lnTo>
                    <a:lnTo>
                      <a:pt x="123" y="11"/>
                    </a:lnTo>
                    <a:lnTo>
                      <a:pt x="102" y="11"/>
                    </a:lnTo>
                    <a:lnTo>
                      <a:pt x="67" y="9"/>
                    </a:lnTo>
                    <a:lnTo>
                      <a:pt x="55" y="7"/>
                    </a:lnTo>
                    <a:lnTo>
                      <a:pt x="43" y="7"/>
                    </a:lnTo>
                    <a:lnTo>
                      <a:pt x="31" y="9"/>
                    </a:lnTo>
                    <a:lnTo>
                      <a:pt x="30" y="10"/>
                    </a:lnTo>
                    <a:lnTo>
                      <a:pt x="29" y="13"/>
                    </a:lnTo>
                    <a:lnTo>
                      <a:pt x="23" y="18"/>
                    </a:lnTo>
                    <a:lnTo>
                      <a:pt x="20" y="22"/>
                    </a:lnTo>
                    <a:lnTo>
                      <a:pt x="16" y="27"/>
                    </a:lnTo>
                    <a:lnTo>
                      <a:pt x="10" y="31"/>
                    </a:lnTo>
                    <a:lnTo>
                      <a:pt x="5" y="35"/>
                    </a:lnTo>
                    <a:lnTo>
                      <a:pt x="5" y="40"/>
                    </a:lnTo>
                    <a:lnTo>
                      <a:pt x="6" y="46"/>
                    </a:lnTo>
                    <a:lnTo>
                      <a:pt x="6" y="51"/>
                    </a:lnTo>
                    <a:lnTo>
                      <a:pt x="5" y="56"/>
                    </a:lnTo>
                    <a:lnTo>
                      <a:pt x="6" y="91"/>
                    </a:lnTo>
                    <a:lnTo>
                      <a:pt x="5" y="93"/>
                    </a:lnTo>
                    <a:lnTo>
                      <a:pt x="4" y="94"/>
                    </a:lnTo>
                    <a:lnTo>
                      <a:pt x="2" y="95"/>
                    </a:lnTo>
                    <a:lnTo>
                      <a:pt x="1" y="97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0" y="59"/>
                    </a:lnTo>
                    <a:lnTo>
                      <a:pt x="1" y="46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4" y="34"/>
                    </a:lnTo>
                    <a:lnTo>
                      <a:pt x="6" y="31"/>
                    </a:lnTo>
                    <a:lnTo>
                      <a:pt x="10" y="28"/>
                    </a:lnTo>
                    <a:lnTo>
                      <a:pt x="14" y="23"/>
                    </a:lnTo>
                    <a:lnTo>
                      <a:pt x="20" y="18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6" y="10"/>
                    </a:lnTo>
                    <a:lnTo>
                      <a:pt x="30" y="7"/>
                    </a:lnTo>
                    <a:lnTo>
                      <a:pt x="33" y="6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47" y="4"/>
                    </a:lnTo>
                    <a:lnTo>
                      <a:pt x="63" y="4"/>
                    </a:lnTo>
                    <a:lnTo>
                      <a:pt x="80" y="4"/>
                    </a:lnTo>
                    <a:lnTo>
                      <a:pt x="94" y="5"/>
                    </a:lnTo>
                    <a:lnTo>
                      <a:pt x="121" y="5"/>
                    </a:lnTo>
                    <a:lnTo>
                      <a:pt x="146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4" name="Freeform 99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402138" y="3221038"/>
                <a:ext cx="14288" cy="152400"/>
              </a:xfrm>
              <a:custGeom>
                <a:avLst/>
                <a:gdLst>
                  <a:gd name="T0" fmla="*/ 2 w 9"/>
                  <a:gd name="T1" fmla="*/ 0 h 96"/>
                  <a:gd name="T2" fmla="*/ 2 w 9"/>
                  <a:gd name="T3" fmla="*/ 0 h 96"/>
                  <a:gd name="T4" fmla="*/ 8 w 9"/>
                  <a:gd name="T5" fmla="*/ 22 h 96"/>
                  <a:gd name="T6" fmla="*/ 9 w 9"/>
                  <a:gd name="T7" fmla="*/ 44 h 96"/>
                  <a:gd name="T8" fmla="*/ 8 w 9"/>
                  <a:gd name="T9" fmla="*/ 68 h 96"/>
                  <a:gd name="T10" fmla="*/ 8 w 9"/>
                  <a:gd name="T11" fmla="*/ 90 h 96"/>
                  <a:gd name="T12" fmla="*/ 6 w 9"/>
                  <a:gd name="T13" fmla="*/ 92 h 96"/>
                  <a:gd name="T14" fmla="*/ 6 w 9"/>
                  <a:gd name="T15" fmla="*/ 93 h 96"/>
                  <a:gd name="T16" fmla="*/ 5 w 9"/>
                  <a:gd name="T17" fmla="*/ 94 h 96"/>
                  <a:gd name="T18" fmla="*/ 4 w 9"/>
                  <a:gd name="T19" fmla="*/ 96 h 96"/>
                  <a:gd name="T20" fmla="*/ 2 w 9"/>
                  <a:gd name="T21" fmla="*/ 96 h 96"/>
                  <a:gd name="T22" fmla="*/ 2 w 9"/>
                  <a:gd name="T23" fmla="*/ 94 h 96"/>
                  <a:gd name="T24" fmla="*/ 1 w 9"/>
                  <a:gd name="T25" fmla="*/ 64 h 96"/>
                  <a:gd name="T26" fmla="*/ 0 w 9"/>
                  <a:gd name="T27" fmla="*/ 33 h 96"/>
                  <a:gd name="T28" fmla="*/ 1 w 9"/>
                  <a:gd name="T29" fmla="*/ 1 h 96"/>
                  <a:gd name="T30" fmla="*/ 2 w 9"/>
                  <a:gd name="T31" fmla="*/ 1 h 96"/>
                  <a:gd name="T32" fmla="*/ 2 w 9"/>
                  <a:gd name="T3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96">
                    <a:moveTo>
                      <a:pt x="2" y="0"/>
                    </a:moveTo>
                    <a:lnTo>
                      <a:pt x="2" y="0"/>
                    </a:lnTo>
                    <a:lnTo>
                      <a:pt x="8" y="22"/>
                    </a:lnTo>
                    <a:lnTo>
                      <a:pt x="9" y="44"/>
                    </a:lnTo>
                    <a:lnTo>
                      <a:pt x="8" y="68"/>
                    </a:lnTo>
                    <a:lnTo>
                      <a:pt x="8" y="90"/>
                    </a:lnTo>
                    <a:lnTo>
                      <a:pt x="6" y="92"/>
                    </a:lnTo>
                    <a:lnTo>
                      <a:pt x="6" y="93"/>
                    </a:lnTo>
                    <a:lnTo>
                      <a:pt x="5" y="94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2" y="94"/>
                    </a:lnTo>
                    <a:lnTo>
                      <a:pt x="1" y="64"/>
                    </a:lnTo>
                    <a:lnTo>
                      <a:pt x="0" y="33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5" name="Freeform 100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391025" y="2727325"/>
                <a:ext cx="71438" cy="131763"/>
              </a:xfrm>
              <a:custGeom>
                <a:avLst/>
                <a:gdLst>
                  <a:gd name="T0" fmla="*/ 32 w 45"/>
                  <a:gd name="T1" fmla="*/ 0 h 83"/>
                  <a:gd name="T2" fmla="*/ 24 w 45"/>
                  <a:gd name="T3" fmla="*/ 18 h 83"/>
                  <a:gd name="T4" fmla="*/ 34 w 45"/>
                  <a:gd name="T5" fmla="*/ 7 h 83"/>
                  <a:gd name="T6" fmla="*/ 23 w 45"/>
                  <a:gd name="T7" fmla="*/ 33 h 83"/>
                  <a:gd name="T8" fmla="*/ 38 w 45"/>
                  <a:gd name="T9" fmla="*/ 21 h 83"/>
                  <a:gd name="T10" fmla="*/ 40 w 45"/>
                  <a:gd name="T11" fmla="*/ 20 h 83"/>
                  <a:gd name="T12" fmla="*/ 34 w 45"/>
                  <a:gd name="T13" fmla="*/ 33 h 83"/>
                  <a:gd name="T14" fmla="*/ 37 w 45"/>
                  <a:gd name="T15" fmla="*/ 34 h 83"/>
                  <a:gd name="T16" fmla="*/ 44 w 45"/>
                  <a:gd name="T17" fmla="*/ 30 h 83"/>
                  <a:gd name="T18" fmla="*/ 38 w 45"/>
                  <a:gd name="T19" fmla="*/ 42 h 83"/>
                  <a:gd name="T20" fmla="*/ 25 w 45"/>
                  <a:gd name="T21" fmla="*/ 70 h 83"/>
                  <a:gd name="T22" fmla="*/ 40 w 45"/>
                  <a:gd name="T23" fmla="*/ 51 h 83"/>
                  <a:gd name="T24" fmla="*/ 42 w 45"/>
                  <a:gd name="T25" fmla="*/ 50 h 83"/>
                  <a:gd name="T26" fmla="*/ 41 w 45"/>
                  <a:gd name="T27" fmla="*/ 56 h 83"/>
                  <a:gd name="T28" fmla="*/ 41 w 45"/>
                  <a:gd name="T29" fmla="*/ 60 h 83"/>
                  <a:gd name="T30" fmla="*/ 44 w 45"/>
                  <a:gd name="T31" fmla="*/ 59 h 83"/>
                  <a:gd name="T32" fmla="*/ 44 w 45"/>
                  <a:gd name="T33" fmla="*/ 66 h 83"/>
                  <a:gd name="T34" fmla="*/ 40 w 45"/>
                  <a:gd name="T35" fmla="*/ 72 h 83"/>
                  <a:gd name="T36" fmla="*/ 37 w 45"/>
                  <a:gd name="T37" fmla="*/ 72 h 83"/>
                  <a:gd name="T38" fmla="*/ 30 w 45"/>
                  <a:gd name="T39" fmla="*/ 76 h 83"/>
                  <a:gd name="T40" fmla="*/ 28 w 45"/>
                  <a:gd name="T41" fmla="*/ 76 h 83"/>
                  <a:gd name="T42" fmla="*/ 40 w 45"/>
                  <a:gd name="T43" fmla="*/ 55 h 83"/>
                  <a:gd name="T44" fmla="*/ 20 w 45"/>
                  <a:gd name="T45" fmla="*/ 80 h 83"/>
                  <a:gd name="T46" fmla="*/ 19 w 45"/>
                  <a:gd name="T47" fmla="*/ 80 h 83"/>
                  <a:gd name="T48" fmla="*/ 37 w 45"/>
                  <a:gd name="T49" fmla="*/ 39 h 83"/>
                  <a:gd name="T50" fmla="*/ 7 w 45"/>
                  <a:gd name="T51" fmla="*/ 81 h 83"/>
                  <a:gd name="T52" fmla="*/ 4 w 45"/>
                  <a:gd name="T53" fmla="*/ 83 h 83"/>
                  <a:gd name="T54" fmla="*/ 11 w 45"/>
                  <a:gd name="T55" fmla="*/ 68 h 83"/>
                  <a:gd name="T56" fmla="*/ 36 w 45"/>
                  <a:gd name="T57" fmla="*/ 25 h 83"/>
                  <a:gd name="T58" fmla="*/ 3 w 45"/>
                  <a:gd name="T59" fmla="*/ 72 h 83"/>
                  <a:gd name="T60" fmla="*/ 0 w 45"/>
                  <a:gd name="T61" fmla="*/ 73 h 83"/>
                  <a:gd name="T62" fmla="*/ 12 w 45"/>
                  <a:gd name="T63" fmla="*/ 47 h 83"/>
                  <a:gd name="T64" fmla="*/ 19 w 45"/>
                  <a:gd name="T65" fmla="*/ 34 h 83"/>
                  <a:gd name="T66" fmla="*/ 12 w 45"/>
                  <a:gd name="T67" fmla="*/ 43 h 83"/>
                  <a:gd name="T68" fmla="*/ 5 w 45"/>
                  <a:gd name="T69" fmla="*/ 54 h 83"/>
                  <a:gd name="T70" fmla="*/ 3 w 45"/>
                  <a:gd name="T71" fmla="*/ 54 h 83"/>
                  <a:gd name="T72" fmla="*/ 17 w 45"/>
                  <a:gd name="T73" fmla="*/ 24 h 83"/>
                  <a:gd name="T74" fmla="*/ 3 w 45"/>
                  <a:gd name="T75" fmla="*/ 39 h 83"/>
                  <a:gd name="T76" fmla="*/ 0 w 45"/>
                  <a:gd name="T77" fmla="*/ 41 h 83"/>
                  <a:gd name="T78" fmla="*/ 3 w 45"/>
                  <a:gd name="T79" fmla="*/ 37 h 83"/>
                  <a:gd name="T80" fmla="*/ 7 w 45"/>
                  <a:gd name="T81" fmla="*/ 26 h 83"/>
                  <a:gd name="T82" fmla="*/ 9 w 45"/>
                  <a:gd name="T83" fmla="*/ 20 h 83"/>
                  <a:gd name="T84" fmla="*/ 11 w 45"/>
                  <a:gd name="T85" fmla="*/ 20 h 83"/>
                  <a:gd name="T86" fmla="*/ 9 w 45"/>
                  <a:gd name="T87" fmla="*/ 25 h 83"/>
                  <a:gd name="T88" fmla="*/ 5 w 45"/>
                  <a:gd name="T89" fmla="*/ 34 h 83"/>
                  <a:gd name="T90" fmla="*/ 8 w 45"/>
                  <a:gd name="T91" fmla="*/ 32 h 83"/>
                  <a:gd name="T92" fmla="*/ 11 w 45"/>
                  <a:gd name="T93" fmla="*/ 25 h 83"/>
                  <a:gd name="T94" fmla="*/ 20 w 45"/>
                  <a:gd name="T95" fmla="*/ 11 h 83"/>
                  <a:gd name="T96" fmla="*/ 32 w 45"/>
                  <a:gd name="T9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83">
                    <a:moveTo>
                      <a:pt x="32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24" y="16"/>
                    </a:lnTo>
                    <a:lnTo>
                      <a:pt x="15" y="32"/>
                    </a:lnTo>
                    <a:lnTo>
                      <a:pt x="24" y="18"/>
                    </a:lnTo>
                    <a:lnTo>
                      <a:pt x="33" y="8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23" y="33"/>
                    </a:lnTo>
                    <a:lnTo>
                      <a:pt x="8" y="60"/>
                    </a:lnTo>
                    <a:lnTo>
                      <a:pt x="21" y="39"/>
                    </a:lnTo>
                    <a:lnTo>
                      <a:pt x="38" y="21"/>
                    </a:lnTo>
                    <a:lnTo>
                      <a:pt x="38" y="21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1" y="21"/>
                    </a:lnTo>
                    <a:lnTo>
                      <a:pt x="34" y="33"/>
                    </a:lnTo>
                    <a:lnTo>
                      <a:pt x="28" y="46"/>
                    </a:lnTo>
                    <a:lnTo>
                      <a:pt x="32" y="39"/>
                    </a:lnTo>
                    <a:lnTo>
                      <a:pt x="37" y="3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4" y="30"/>
                    </a:lnTo>
                    <a:lnTo>
                      <a:pt x="45" y="30"/>
                    </a:lnTo>
                    <a:lnTo>
                      <a:pt x="45" y="30"/>
                    </a:lnTo>
                    <a:lnTo>
                      <a:pt x="38" y="42"/>
                    </a:lnTo>
                    <a:lnTo>
                      <a:pt x="32" y="54"/>
                    </a:lnTo>
                    <a:lnTo>
                      <a:pt x="26" y="66"/>
                    </a:lnTo>
                    <a:lnTo>
                      <a:pt x="25" y="70"/>
                    </a:lnTo>
                    <a:lnTo>
                      <a:pt x="26" y="68"/>
                    </a:lnTo>
                    <a:lnTo>
                      <a:pt x="33" y="59"/>
                    </a:lnTo>
                    <a:lnTo>
                      <a:pt x="40" y="51"/>
                    </a:lnTo>
                    <a:lnTo>
                      <a:pt x="40" y="50"/>
                    </a:lnTo>
                    <a:lnTo>
                      <a:pt x="41" y="50"/>
                    </a:lnTo>
                    <a:lnTo>
                      <a:pt x="42" y="50"/>
                    </a:lnTo>
                    <a:lnTo>
                      <a:pt x="44" y="50"/>
                    </a:lnTo>
                    <a:lnTo>
                      <a:pt x="44" y="50"/>
                    </a:lnTo>
                    <a:lnTo>
                      <a:pt x="41" y="56"/>
                    </a:lnTo>
                    <a:lnTo>
                      <a:pt x="37" y="63"/>
                    </a:lnTo>
                    <a:lnTo>
                      <a:pt x="34" y="68"/>
                    </a:lnTo>
                    <a:lnTo>
                      <a:pt x="41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4" y="59"/>
                    </a:lnTo>
                    <a:lnTo>
                      <a:pt x="45" y="59"/>
                    </a:lnTo>
                    <a:lnTo>
                      <a:pt x="45" y="60"/>
                    </a:lnTo>
                    <a:lnTo>
                      <a:pt x="44" y="66"/>
                    </a:lnTo>
                    <a:lnTo>
                      <a:pt x="41" y="71"/>
                    </a:lnTo>
                    <a:lnTo>
                      <a:pt x="40" y="72"/>
                    </a:lnTo>
                    <a:lnTo>
                      <a:pt x="40" y="72"/>
                    </a:lnTo>
                    <a:lnTo>
                      <a:pt x="38" y="73"/>
                    </a:lnTo>
                    <a:lnTo>
                      <a:pt x="37" y="73"/>
                    </a:lnTo>
                    <a:lnTo>
                      <a:pt x="37" y="72"/>
                    </a:lnTo>
                    <a:lnTo>
                      <a:pt x="38" y="68"/>
                    </a:lnTo>
                    <a:lnTo>
                      <a:pt x="34" y="72"/>
                    </a:lnTo>
                    <a:lnTo>
                      <a:pt x="30" y="76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3" y="64"/>
                    </a:lnTo>
                    <a:lnTo>
                      <a:pt x="40" y="55"/>
                    </a:lnTo>
                    <a:lnTo>
                      <a:pt x="21" y="79"/>
                    </a:lnTo>
                    <a:lnTo>
                      <a:pt x="21" y="79"/>
                    </a:lnTo>
                    <a:lnTo>
                      <a:pt x="20" y="80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23" y="66"/>
                    </a:lnTo>
                    <a:lnTo>
                      <a:pt x="29" y="54"/>
                    </a:lnTo>
                    <a:lnTo>
                      <a:pt x="37" y="39"/>
                    </a:lnTo>
                    <a:lnTo>
                      <a:pt x="37" y="38"/>
                    </a:lnTo>
                    <a:lnTo>
                      <a:pt x="23" y="60"/>
                    </a:lnTo>
                    <a:lnTo>
                      <a:pt x="7" y="81"/>
                    </a:lnTo>
                    <a:lnTo>
                      <a:pt x="7" y="83"/>
                    </a:lnTo>
                    <a:lnTo>
                      <a:pt x="5" y="83"/>
                    </a:lnTo>
                    <a:lnTo>
                      <a:pt x="4" y="83"/>
                    </a:lnTo>
                    <a:lnTo>
                      <a:pt x="4" y="83"/>
                    </a:lnTo>
                    <a:lnTo>
                      <a:pt x="4" y="83"/>
                    </a:lnTo>
                    <a:lnTo>
                      <a:pt x="11" y="68"/>
                    </a:lnTo>
                    <a:lnTo>
                      <a:pt x="19" y="54"/>
                    </a:lnTo>
                    <a:lnTo>
                      <a:pt x="26" y="39"/>
                    </a:lnTo>
                    <a:lnTo>
                      <a:pt x="36" y="25"/>
                    </a:lnTo>
                    <a:lnTo>
                      <a:pt x="24" y="39"/>
                    </a:lnTo>
                    <a:lnTo>
                      <a:pt x="13" y="56"/>
                    </a:lnTo>
                    <a:lnTo>
                      <a:pt x="3" y="72"/>
                    </a:lnTo>
                    <a:lnTo>
                      <a:pt x="3" y="72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2"/>
                    </a:lnTo>
                    <a:lnTo>
                      <a:pt x="12" y="47"/>
                    </a:lnTo>
                    <a:lnTo>
                      <a:pt x="25" y="22"/>
                    </a:lnTo>
                    <a:lnTo>
                      <a:pt x="20" y="30"/>
                    </a:lnTo>
                    <a:lnTo>
                      <a:pt x="19" y="34"/>
                    </a:lnTo>
                    <a:lnTo>
                      <a:pt x="16" y="37"/>
                    </a:lnTo>
                    <a:lnTo>
                      <a:pt x="15" y="39"/>
                    </a:lnTo>
                    <a:lnTo>
                      <a:pt x="12" y="43"/>
                    </a:lnTo>
                    <a:lnTo>
                      <a:pt x="9" y="46"/>
                    </a:lnTo>
                    <a:lnTo>
                      <a:pt x="5" y="52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3" y="54"/>
                    </a:lnTo>
                    <a:lnTo>
                      <a:pt x="3" y="54"/>
                    </a:lnTo>
                    <a:lnTo>
                      <a:pt x="5" y="49"/>
                    </a:lnTo>
                    <a:lnTo>
                      <a:pt x="5" y="49"/>
                    </a:lnTo>
                    <a:lnTo>
                      <a:pt x="17" y="24"/>
                    </a:lnTo>
                    <a:lnTo>
                      <a:pt x="23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2" y="39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8"/>
                    </a:lnTo>
                    <a:lnTo>
                      <a:pt x="3" y="37"/>
                    </a:lnTo>
                    <a:lnTo>
                      <a:pt x="4" y="33"/>
                    </a:lnTo>
                    <a:lnTo>
                      <a:pt x="5" y="30"/>
                    </a:lnTo>
                    <a:lnTo>
                      <a:pt x="7" y="26"/>
                    </a:lnTo>
                    <a:lnTo>
                      <a:pt x="8" y="24"/>
                    </a:lnTo>
                    <a:lnTo>
                      <a:pt x="9" y="21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9" y="25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8" y="32"/>
                    </a:lnTo>
                    <a:lnTo>
                      <a:pt x="8" y="29"/>
                    </a:lnTo>
                    <a:lnTo>
                      <a:pt x="9" y="28"/>
                    </a:lnTo>
                    <a:lnTo>
                      <a:pt x="11" y="25"/>
                    </a:lnTo>
                    <a:lnTo>
                      <a:pt x="12" y="24"/>
                    </a:lnTo>
                    <a:lnTo>
                      <a:pt x="13" y="22"/>
                    </a:lnTo>
                    <a:lnTo>
                      <a:pt x="20" y="11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6" name="Freeform 101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959225" y="2894013"/>
                <a:ext cx="92075" cy="165100"/>
              </a:xfrm>
              <a:custGeom>
                <a:avLst/>
                <a:gdLst>
                  <a:gd name="T0" fmla="*/ 7 w 58"/>
                  <a:gd name="T1" fmla="*/ 10 h 104"/>
                  <a:gd name="T2" fmla="*/ 10 w 58"/>
                  <a:gd name="T3" fmla="*/ 12 h 104"/>
                  <a:gd name="T4" fmla="*/ 8 w 58"/>
                  <a:gd name="T5" fmla="*/ 18 h 104"/>
                  <a:gd name="T6" fmla="*/ 12 w 58"/>
                  <a:gd name="T7" fmla="*/ 16 h 104"/>
                  <a:gd name="T8" fmla="*/ 15 w 58"/>
                  <a:gd name="T9" fmla="*/ 18 h 104"/>
                  <a:gd name="T10" fmla="*/ 14 w 58"/>
                  <a:gd name="T11" fmla="*/ 27 h 104"/>
                  <a:gd name="T12" fmla="*/ 14 w 58"/>
                  <a:gd name="T13" fmla="*/ 30 h 104"/>
                  <a:gd name="T14" fmla="*/ 19 w 58"/>
                  <a:gd name="T15" fmla="*/ 24 h 104"/>
                  <a:gd name="T16" fmla="*/ 19 w 58"/>
                  <a:gd name="T17" fmla="*/ 29 h 104"/>
                  <a:gd name="T18" fmla="*/ 19 w 58"/>
                  <a:gd name="T19" fmla="*/ 33 h 104"/>
                  <a:gd name="T20" fmla="*/ 24 w 58"/>
                  <a:gd name="T21" fmla="*/ 29 h 104"/>
                  <a:gd name="T22" fmla="*/ 25 w 58"/>
                  <a:gd name="T23" fmla="*/ 41 h 104"/>
                  <a:gd name="T24" fmla="*/ 28 w 58"/>
                  <a:gd name="T25" fmla="*/ 42 h 104"/>
                  <a:gd name="T26" fmla="*/ 28 w 58"/>
                  <a:gd name="T27" fmla="*/ 51 h 104"/>
                  <a:gd name="T28" fmla="*/ 31 w 58"/>
                  <a:gd name="T29" fmla="*/ 50 h 104"/>
                  <a:gd name="T30" fmla="*/ 33 w 58"/>
                  <a:gd name="T31" fmla="*/ 50 h 104"/>
                  <a:gd name="T32" fmla="*/ 33 w 58"/>
                  <a:gd name="T33" fmla="*/ 59 h 104"/>
                  <a:gd name="T34" fmla="*/ 36 w 58"/>
                  <a:gd name="T35" fmla="*/ 63 h 104"/>
                  <a:gd name="T36" fmla="*/ 40 w 58"/>
                  <a:gd name="T37" fmla="*/ 60 h 104"/>
                  <a:gd name="T38" fmla="*/ 42 w 58"/>
                  <a:gd name="T39" fmla="*/ 69 h 104"/>
                  <a:gd name="T40" fmla="*/ 45 w 58"/>
                  <a:gd name="T41" fmla="*/ 73 h 104"/>
                  <a:gd name="T42" fmla="*/ 52 w 58"/>
                  <a:gd name="T43" fmla="*/ 75 h 104"/>
                  <a:gd name="T44" fmla="*/ 52 w 58"/>
                  <a:gd name="T45" fmla="*/ 87 h 104"/>
                  <a:gd name="T46" fmla="*/ 53 w 58"/>
                  <a:gd name="T47" fmla="*/ 89 h 104"/>
                  <a:gd name="T48" fmla="*/ 57 w 58"/>
                  <a:gd name="T49" fmla="*/ 85 h 104"/>
                  <a:gd name="T50" fmla="*/ 58 w 58"/>
                  <a:gd name="T51" fmla="*/ 92 h 104"/>
                  <a:gd name="T52" fmla="*/ 56 w 58"/>
                  <a:gd name="T53" fmla="*/ 98 h 104"/>
                  <a:gd name="T54" fmla="*/ 54 w 58"/>
                  <a:gd name="T55" fmla="*/ 104 h 104"/>
                  <a:gd name="T56" fmla="*/ 52 w 58"/>
                  <a:gd name="T57" fmla="*/ 102 h 104"/>
                  <a:gd name="T58" fmla="*/ 56 w 58"/>
                  <a:gd name="T59" fmla="*/ 93 h 104"/>
                  <a:gd name="T60" fmla="*/ 53 w 58"/>
                  <a:gd name="T61" fmla="*/ 93 h 104"/>
                  <a:gd name="T62" fmla="*/ 50 w 58"/>
                  <a:gd name="T63" fmla="*/ 97 h 104"/>
                  <a:gd name="T64" fmla="*/ 48 w 58"/>
                  <a:gd name="T65" fmla="*/ 92 h 104"/>
                  <a:gd name="T66" fmla="*/ 48 w 58"/>
                  <a:gd name="T67" fmla="*/ 80 h 104"/>
                  <a:gd name="T68" fmla="*/ 40 w 58"/>
                  <a:gd name="T69" fmla="*/ 81 h 104"/>
                  <a:gd name="T70" fmla="*/ 39 w 58"/>
                  <a:gd name="T71" fmla="*/ 79 h 104"/>
                  <a:gd name="T72" fmla="*/ 39 w 58"/>
                  <a:gd name="T73" fmla="*/ 71 h 104"/>
                  <a:gd name="T74" fmla="*/ 35 w 58"/>
                  <a:gd name="T75" fmla="*/ 71 h 104"/>
                  <a:gd name="T76" fmla="*/ 32 w 58"/>
                  <a:gd name="T77" fmla="*/ 72 h 104"/>
                  <a:gd name="T78" fmla="*/ 31 w 58"/>
                  <a:gd name="T79" fmla="*/ 55 h 104"/>
                  <a:gd name="T80" fmla="*/ 27 w 58"/>
                  <a:gd name="T81" fmla="*/ 59 h 104"/>
                  <a:gd name="T82" fmla="*/ 25 w 58"/>
                  <a:gd name="T83" fmla="*/ 50 h 104"/>
                  <a:gd name="T84" fmla="*/ 21 w 58"/>
                  <a:gd name="T85" fmla="*/ 51 h 104"/>
                  <a:gd name="T86" fmla="*/ 21 w 58"/>
                  <a:gd name="T87" fmla="*/ 43 h 104"/>
                  <a:gd name="T88" fmla="*/ 23 w 58"/>
                  <a:gd name="T89" fmla="*/ 37 h 104"/>
                  <a:gd name="T90" fmla="*/ 20 w 58"/>
                  <a:gd name="T91" fmla="*/ 35 h 104"/>
                  <a:gd name="T92" fmla="*/ 16 w 58"/>
                  <a:gd name="T93" fmla="*/ 38 h 104"/>
                  <a:gd name="T94" fmla="*/ 16 w 58"/>
                  <a:gd name="T95" fmla="*/ 31 h 104"/>
                  <a:gd name="T96" fmla="*/ 14 w 58"/>
                  <a:gd name="T97" fmla="*/ 34 h 104"/>
                  <a:gd name="T98" fmla="*/ 11 w 58"/>
                  <a:gd name="T99" fmla="*/ 35 h 104"/>
                  <a:gd name="T100" fmla="*/ 11 w 58"/>
                  <a:gd name="T101" fmla="*/ 26 h 104"/>
                  <a:gd name="T102" fmla="*/ 10 w 58"/>
                  <a:gd name="T103" fmla="*/ 24 h 104"/>
                  <a:gd name="T104" fmla="*/ 6 w 58"/>
                  <a:gd name="T105" fmla="*/ 27 h 104"/>
                  <a:gd name="T106" fmla="*/ 6 w 58"/>
                  <a:gd name="T107" fmla="*/ 18 h 104"/>
                  <a:gd name="T108" fmla="*/ 4 w 58"/>
                  <a:gd name="T109" fmla="*/ 18 h 104"/>
                  <a:gd name="T110" fmla="*/ 0 w 58"/>
                  <a:gd name="T111" fmla="*/ 21 h 104"/>
                  <a:gd name="T112" fmla="*/ 3 w 58"/>
                  <a:gd name="T113" fmla="*/ 14 h 104"/>
                  <a:gd name="T114" fmla="*/ 7 w 58"/>
                  <a:gd name="T11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" h="104">
                    <a:moveTo>
                      <a:pt x="7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7" y="10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5" y="14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14" y="24"/>
                    </a:lnTo>
                    <a:lnTo>
                      <a:pt x="14" y="27"/>
                    </a:lnTo>
                    <a:lnTo>
                      <a:pt x="14" y="30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30"/>
                    </a:lnTo>
                    <a:lnTo>
                      <a:pt x="15" y="27"/>
                    </a:lnTo>
                    <a:lnTo>
                      <a:pt x="16" y="26"/>
                    </a:lnTo>
                    <a:lnTo>
                      <a:pt x="19" y="25"/>
                    </a:lnTo>
                    <a:lnTo>
                      <a:pt x="19" y="24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20" y="26"/>
                    </a:lnTo>
                    <a:lnTo>
                      <a:pt x="19" y="29"/>
                    </a:lnTo>
                    <a:lnTo>
                      <a:pt x="19" y="30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20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5" y="33"/>
                    </a:lnTo>
                    <a:lnTo>
                      <a:pt x="25" y="37"/>
                    </a:lnTo>
                    <a:lnTo>
                      <a:pt x="25" y="41"/>
                    </a:lnTo>
                    <a:lnTo>
                      <a:pt x="27" y="41"/>
                    </a:lnTo>
                    <a:lnTo>
                      <a:pt x="28" y="39"/>
                    </a:lnTo>
                    <a:lnTo>
                      <a:pt x="28" y="41"/>
                    </a:lnTo>
                    <a:lnTo>
                      <a:pt x="28" y="42"/>
                    </a:lnTo>
                    <a:lnTo>
                      <a:pt x="28" y="45"/>
                    </a:lnTo>
                    <a:lnTo>
                      <a:pt x="28" y="47"/>
                    </a:lnTo>
                    <a:lnTo>
                      <a:pt x="28" y="48"/>
                    </a:lnTo>
                    <a:lnTo>
                      <a:pt x="28" y="51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29" y="52"/>
                    </a:lnTo>
                    <a:lnTo>
                      <a:pt x="31" y="50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3" y="48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4"/>
                    </a:lnTo>
                    <a:lnTo>
                      <a:pt x="33" y="56"/>
                    </a:lnTo>
                    <a:lnTo>
                      <a:pt x="33" y="59"/>
                    </a:lnTo>
                    <a:lnTo>
                      <a:pt x="33" y="60"/>
                    </a:lnTo>
                    <a:lnTo>
                      <a:pt x="35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7" y="62"/>
                    </a:lnTo>
                    <a:lnTo>
                      <a:pt x="39" y="62"/>
                    </a:lnTo>
                    <a:lnTo>
                      <a:pt x="39" y="60"/>
                    </a:lnTo>
                    <a:lnTo>
                      <a:pt x="40" y="60"/>
                    </a:lnTo>
                    <a:lnTo>
                      <a:pt x="41" y="60"/>
                    </a:lnTo>
                    <a:lnTo>
                      <a:pt x="41" y="63"/>
                    </a:lnTo>
                    <a:lnTo>
                      <a:pt x="41" y="66"/>
                    </a:lnTo>
                    <a:lnTo>
                      <a:pt x="42" y="69"/>
                    </a:lnTo>
                    <a:lnTo>
                      <a:pt x="42" y="72"/>
                    </a:lnTo>
                    <a:lnTo>
                      <a:pt x="42" y="73"/>
                    </a:lnTo>
                    <a:lnTo>
                      <a:pt x="42" y="75"/>
                    </a:lnTo>
                    <a:lnTo>
                      <a:pt x="45" y="73"/>
                    </a:lnTo>
                    <a:lnTo>
                      <a:pt x="46" y="72"/>
                    </a:lnTo>
                    <a:lnTo>
                      <a:pt x="49" y="72"/>
                    </a:lnTo>
                    <a:lnTo>
                      <a:pt x="50" y="73"/>
                    </a:lnTo>
                    <a:lnTo>
                      <a:pt x="52" y="75"/>
                    </a:lnTo>
                    <a:lnTo>
                      <a:pt x="52" y="77"/>
                    </a:lnTo>
                    <a:lnTo>
                      <a:pt x="52" y="80"/>
                    </a:lnTo>
                    <a:lnTo>
                      <a:pt x="52" y="84"/>
                    </a:lnTo>
                    <a:lnTo>
                      <a:pt x="52" y="87"/>
                    </a:lnTo>
                    <a:lnTo>
                      <a:pt x="52" y="88"/>
                    </a:lnTo>
                    <a:lnTo>
                      <a:pt x="52" y="89"/>
                    </a:lnTo>
                    <a:lnTo>
                      <a:pt x="52" y="90"/>
                    </a:lnTo>
                    <a:lnTo>
                      <a:pt x="53" y="89"/>
                    </a:lnTo>
                    <a:lnTo>
                      <a:pt x="54" y="88"/>
                    </a:lnTo>
                    <a:lnTo>
                      <a:pt x="56" y="87"/>
                    </a:lnTo>
                    <a:lnTo>
                      <a:pt x="56" y="87"/>
                    </a:lnTo>
                    <a:lnTo>
                      <a:pt x="57" y="85"/>
                    </a:lnTo>
                    <a:lnTo>
                      <a:pt x="57" y="87"/>
                    </a:lnTo>
                    <a:lnTo>
                      <a:pt x="57" y="88"/>
                    </a:lnTo>
                    <a:lnTo>
                      <a:pt x="58" y="89"/>
                    </a:lnTo>
                    <a:lnTo>
                      <a:pt x="58" y="92"/>
                    </a:lnTo>
                    <a:lnTo>
                      <a:pt x="58" y="94"/>
                    </a:lnTo>
                    <a:lnTo>
                      <a:pt x="57" y="97"/>
                    </a:lnTo>
                    <a:lnTo>
                      <a:pt x="57" y="98"/>
                    </a:lnTo>
                    <a:lnTo>
                      <a:pt x="56" y="98"/>
                    </a:lnTo>
                    <a:lnTo>
                      <a:pt x="57" y="100"/>
                    </a:lnTo>
                    <a:lnTo>
                      <a:pt x="56" y="101"/>
                    </a:lnTo>
                    <a:lnTo>
                      <a:pt x="56" y="102"/>
                    </a:lnTo>
                    <a:lnTo>
                      <a:pt x="54" y="10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53" y="101"/>
                    </a:lnTo>
                    <a:lnTo>
                      <a:pt x="54" y="97"/>
                    </a:lnTo>
                    <a:lnTo>
                      <a:pt x="56" y="94"/>
                    </a:lnTo>
                    <a:lnTo>
                      <a:pt x="56" y="93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54" y="93"/>
                    </a:lnTo>
                    <a:lnTo>
                      <a:pt x="53" y="93"/>
                    </a:lnTo>
                    <a:lnTo>
                      <a:pt x="52" y="94"/>
                    </a:lnTo>
                    <a:lnTo>
                      <a:pt x="52" y="96"/>
                    </a:lnTo>
                    <a:lnTo>
                      <a:pt x="50" y="96"/>
                    </a:lnTo>
                    <a:lnTo>
                      <a:pt x="50" y="97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8" y="88"/>
                    </a:lnTo>
                    <a:lnTo>
                      <a:pt x="48" y="85"/>
                    </a:lnTo>
                    <a:lnTo>
                      <a:pt x="48" y="83"/>
                    </a:lnTo>
                    <a:lnTo>
                      <a:pt x="48" y="80"/>
                    </a:lnTo>
                    <a:lnTo>
                      <a:pt x="46" y="79"/>
                    </a:lnTo>
                    <a:lnTo>
                      <a:pt x="45" y="79"/>
                    </a:lnTo>
                    <a:lnTo>
                      <a:pt x="44" y="79"/>
                    </a:lnTo>
                    <a:lnTo>
                      <a:pt x="40" y="81"/>
                    </a:lnTo>
                    <a:lnTo>
                      <a:pt x="40" y="81"/>
                    </a:lnTo>
                    <a:lnTo>
                      <a:pt x="39" y="81"/>
                    </a:lnTo>
                    <a:lnTo>
                      <a:pt x="39" y="80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39" y="72"/>
                    </a:lnTo>
                    <a:lnTo>
                      <a:pt x="39" y="71"/>
                    </a:lnTo>
                    <a:lnTo>
                      <a:pt x="37" y="69"/>
                    </a:lnTo>
                    <a:lnTo>
                      <a:pt x="37" y="68"/>
                    </a:lnTo>
                    <a:lnTo>
                      <a:pt x="36" y="68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3" y="72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5"/>
                    </a:lnTo>
                    <a:lnTo>
                      <a:pt x="29" y="56"/>
                    </a:lnTo>
                    <a:lnTo>
                      <a:pt x="28" y="58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5" y="59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25" y="50"/>
                    </a:lnTo>
                    <a:lnTo>
                      <a:pt x="24" y="50"/>
                    </a:lnTo>
                    <a:lnTo>
                      <a:pt x="23" y="51"/>
                    </a:lnTo>
                    <a:lnTo>
                      <a:pt x="23" y="52"/>
                    </a:lnTo>
                    <a:lnTo>
                      <a:pt x="21" y="51"/>
                    </a:lnTo>
                    <a:lnTo>
                      <a:pt x="21" y="48"/>
                    </a:lnTo>
                    <a:lnTo>
                      <a:pt x="21" y="47"/>
                    </a:lnTo>
                    <a:lnTo>
                      <a:pt x="21" y="46"/>
                    </a:lnTo>
                    <a:lnTo>
                      <a:pt x="21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1" y="38"/>
                    </a:lnTo>
                    <a:lnTo>
                      <a:pt x="23" y="37"/>
                    </a:lnTo>
                    <a:lnTo>
                      <a:pt x="23" y="34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20" y="35"/>
                    </a:lnTo>
                    <a:lnTo>
                      <a:pt x="19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7"/>
                    </a:lnTo>
                    <a:lnTo>
                      <a:pt x="16" y="34"/>
                    </a:lnTo>
                    <a:lnTo>
                      <a:pt x="16" y="33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5" y="31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2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4"/>
                    </a:lnTo>
                    <a:lnTo>
                      <a:pt x="11" y="31"/>
                    </a:lnTo>
                    <a:lnTo>
                      <a:pt x="11" y="29"/>
                    </a:lnTo>
                    <a:lnTo>
                      <a:pt x="11" y="26"/>
                    </a:lnTo>
                    <a:lnTo>
                      <a:pt x="11" y="25"/>
                    </a:lnTo>
                    <a:lnTo>
                      <a:pt x="11" y="24"/>
                    </a:lnTo>
                    <a:lnTo>
                      <a:pt x="11" y="22"/>
                    </a:lnTo>
                    <a:lnTo>
                      <a:pt x="10" y="24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2"/>
                    </a:lnTo>
                    <a:lnTo>
                      <a:pt x="6" y="18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7" name="Freeform 102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910013" y="3186113"/>
                <a:ext cx="95250" cy="41275"/>
              </a:xfrm>
              <a:custGeom>
                <a:avLst/>
                <a:gdLst>
                  <a:gd name="T0" fmla="*/ 8 w 60"/>
                  <a:gd name="T1" fmla="*/ 17 h 26"/>
                  <a:gd name="T2" fmla="*/ 21 w 60"/>
                  <a:gd name="T3" fmla="*/ 1 h 26"/>
                  <a:gd name="T4" fmla="*/ 22 w 60"/>
                  <a:gd name="T5" fmla="*/ 3 h 26"/>
                  <a:gd name="T6" fmla="*/ 24 w 60"/>
                  <a:gd name="T7" fmla="*/ 5 h 26"/>
                  <a:gd name="T8" fmla="*/ 31 w 60"/>
                  <a:gd name="T9" fmla="*/ 2 h 26"/>
                  <a:gd name="T10" fmla="*/ 33 w 60"/>
                  <a:gd name="T11" fmla="*/ 2 h 26"/>
                  <a:gd name="T12" fmla="*/ 34 w 60"/>
                  <a:gd name="T13" fmla="*/ 3 h 26"/>
                  <a:gd name="T14" fmla="*/ 35 w 60"/>
                  <a:gd name="T15" fmla="*/ 3 h 26"/>
                  <a:gd name="T16" fmla="*/ 38 w 60"/>
                  <a:gd name="T17" fmla="*/ 6 h 26"/>
                  <a:gd name="T18" fmla="*/ 41 w 60"/>
                  <a:gd name="T19" fmla="*/ 3 h 26"/>
                  <a:gd name="T20" fmla="*/ 43 w 60"/>
                  <a:gd name="T21" fmla="*/ 6 h 26"/>
                  <a:gd name="T22" fmla="*/ 49 w 60"/>
                  <a:gd name="T23" fmla="*/ 3 h 26"/>
                  <a:gd name="T24" fmla="*/ 51 w 60"/>
                  <a:gd name="T25" fmla="*/ 6 h 26"/>
                  <a:gd name="T26" fmla="*/ 58 w 60"/>
                  <a:gd name="T27" fmla="*/ 3 h 26"/>
                  <a:gd name="T28" fmla="*/ 59 w 60"/>
                  <a:gd name="T29" fmla="*/ 3 h 26"/>
                  <a:gd name="T30" fmla="*/ 60 w 60"/>
                  <a:gd name="T31" fmla="*/ 3 h 26"/>
                  <a:gd name="T32" fmla="*/ 59 w 60"/>
                  <a:gd name="T33" fmla="*/ 11 h 26"/>
                  <a:gd name="T34" fmla="*/ 55 w 60"/>
                  <a:gd name="T35" fmla="*/ 17 h 26"/>
                  <a:gd name="T36" fmla="*/ 52 w 60"/>
                  <a:gd name="T37" fmla="*/ 18 h 26"/>
                  <a:gd name="T38" fmla="*/ 50 w 60"/>
                  <a:gd name="T39" fmla="*/ 18 h 26"/>
                  <a:gd name="T40" fmla="*/ 50 w 60"/>
                  <a:gd name="T41" fmla="*/ 11 h 26"/>
                  <a:gd name="T42" fmla="*/ 46 w 60"/>
                  <a:gd name="T43" fmla="*/ 17 h 26"/>
                  <a:gd name="T44" fmla="*/ 43 w 60"/>
                  <a:gd name="T45" fmla="*/ 17 h 26"/>
                  <a:gd name="T46" fmla="*/ 43 w 60"/>
                  <a:gd name="T47" fmla="*/ 13 h 26"/>
                  <a:gd name="T48" fmla="*/ 45 w 60"/>
                  <a:gd name="T49" fmla="*/ 9 h 26"/>
                  <a:gd name="T50" fmla="*/ 41 w 60"/>
                  <a:gd name="T51" fmla="*/ 17 h 26"/>
                  <a:gd name="T52" fmla="*/ 37 w 60"/>
                  <a:gd name="T53" fmla="*/ 19 h 26"/>
                  <a:gd name="T54" fmla="*/ 38 w 60"/>
                  <a:gd name="T55" fmla="*/ 13 h 26"/>
                  <a:gd name="T56" fmla="*/ 30 w 60"/>
                  <a:gd name="T57" fmla="*/ 21 h 26"/>
                  <a:gd name="T58" fmla="*/ 28 w 60"/>
                  <a:gd name="T59" fmla="*/ 22 h 26"/>
                  <a:gd name="T60" fmla="*/ 28 w 60"/>
                  <a:gd name="T61" fmla="*/ 19 h 26"/>
                  <a:gd name="T62" fmla="*/ 25 w 60"/>
                  <a:gd name="T63" fmla="*/ 19 h 26"/>
                  <a:gd name="T64" fmla="*/ 29 w 60"/>
                  <a:gd name="T65" fmla="*/ 9 h 26"/>
                  <a:gd name="T66" fmla="*/ 26 w 60"/>
                  <a:gd name="T67" fmla="*/ 9 h 26"/>
                  <a:gd name="T68" fmla="*/ 18 w 60"/>
                  <a:gd name="T69" fmla="*/ 19 h 26"/>
                  <a:gd name="T70" fmla="*/ 16 w 60"/>
                  <a:gd name="T71" fmla="*/ 19 h 26"/>
                  <a:gd name="T72" fmla="*/ 18 w 60"/>
                  <a:gd name="T73" fmla="*/ 14 h 26"/>
                  <a:gd name="T74" fmla="*/ 17 w 60"/>
                  <a:gd name="T75" fmla="*/ 15 h 26"/>
                  <a:gd name="T76" fmla="*/ 14 w 60"/>
                  <a:gd name="T77" fmla="*/ 18 h 26"/>
                  <a:gd name="T78" fmla="*/ 12 w 60"/>
                  <a:gd name="T79" fmla="*/ 18 h 26"/>
                  <a:gd name="T80" fmla="*/ 17 w 60"/>
                  <a:gd name="T81" fmla="*/ 6 h 26"/>
                  <a:gd name="T82" fmla="*/ 9 w 60"/>
                  <a:gd name="T83" fmla="*/ 19 h 26"/>
                  <a:gd name="T84" fmla="*/ 5 w 60"/>
                  <a:gd name="T85" fmla="*/ 26 h 26"/>
                  <a:gd name="T86" fmla="*/ 5 w 60"/>
                  <a:gd name="T87" fmla="*/ 22 h 26"/>
                  <a:gd name="T88" fmla="*/ 7 w 60"/>
                  <a:gd name="T89" fmla="*/ 18 h 26"/>
                  <a:gd name="T90" fmla="*/ 5 w 60"/>
                  <a:gd name="T91" fmla="*/ 18 h 26"/>
                  <a:gd name="T92" fmla="*/ 4 w 60"/>
                  <a:gd name="T93" fmla="*/ 11 h 26"/>
                  <a:gd name="T94" fmla="*/ 1 w 60"/>
                  <a:gd name="T95" fmla="*/ 15 h 26"/>
                  <a:gd name="T96" fmla="*/ 0 w 60"/>
                  <a:gd name="T97" fmla="*/ 15 h 26"/>
                  <a:gd name="T98" fmla="*/ 4 w 60"/>
                  <a:gd name="T99" fmla="*/ 9 h 26"/>
                  <a:gd name="T100" fmla="*/ 9 w 60"/>
                  <a:gd name="T101" fmla="*/ 3 h 26"/>
                  <a:gd name="T102" fmla="*/ 12 w 60"/>
                  <a:gd name="T103" fmla="*/ 3 h 26"/>
                  <a:gd name="T104" fmla="*/ 13 w 60"/>
                  <a:gd name="T105" fmla="*/ 3 h 26"/>
                  <a:gd name="T106" fmla="*/ 20 w 60"/>
                  <a:gd name="T10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" h="26">
                    <a:moveTo>
                      <a:pt x="9" y="15"/>
                    </a:moveTo>
                    <a:lnTo>
                      <a:pt x="9" y="17"/>
                    </a:lnTo>
                    <a:lnTo>
                      <a:pt x="8" y="17"/>
                    </a:lnTo>
                    <a:lnTo>
                      <a:pt x="9" y="15"/>
                    </a:lnTo>
                    <a:close/>
                    <a:moveTo>
                      <a:pt x="21" y="0"/>
                    </a:moveTo>
                    <a:lnTo>
                      <a:pt x="21" y="1"/>
                    </a:lnTo>
                    <a:lnTo>
                      <a:pt x="21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4" y="9"/>
                    </a:lnTo>
                    <a:lnTo>
                      <a:pt x="26" y="5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6"/>
                    </a:lnTo>
                    <a:lnTo>
                      <a:pt x="35" y="9"/>
                    </a:lnTo>
                    <a:lnTo>
                      <a:pt x="38" y="6"/>
                    </a:lnTo>
                    <a:lnTo>
                      <a:pt x="39" y="5"/>
                    </a:lnTo>
                    <a:lnTo>
                      <a:pt x="41" y="3"/>
                    </a:lnTo>
                    <a:lnTo>
                      <a:pt x="41" y="3"/>
                    </a:lnTo>
                    <a:lnTo>
                      <a:pt x="42" y="3"/>
                    </a:lnTo>
                    <a:lnTo>
                      <a:pt x="43" y="3"/>
                    </a:lnTo>
                    <a:lnTo>
                      <a:pt x="43" y="6"/>
                    </a:lnTo>
                    <a:lnTo>
                      <a:pt x="46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49" y="10"/>
                    </a:lnTo>
                    <a:lnTo>
                      <a:pt x="51" y="6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8" y="3"/>
                    </a:lnTo>
                    <a:lnTo>
                      <a:pt x="58" y="3"/>
                    </a:lnTo>
                    <a:lnTo>
                      <a:pt x="58" y="5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60" y="3"/>
                    </a:lnTo>
                    <a:lnTo>
                      <a:pt x="60" y="3"/>
                    </a:lnTo>
                    <a:lnTo>
                      <a:pt x="60" y="6"/>
                    </a:lnTo>
                    <a:lnTo>
                      <a:pt x="60" y="9"/>
                    </a:lnTo>
                    <a:lnTo>
                      <a:pt x="59" y="11"/>
                    </a:lnTo>
                    <a:lnTo>
                      <a:pt x="56" y="13"/>
                    </a:lnTo>
                    <a:lnTo>
                      <a:pt x="56" y="15"/>
                    </a:lnTo>
                    <a:lnTo>
                      <a:pt x="55" y="17"/>
                    </a:lnTo>
                    <a:lnTo>
                      <a:pt x="54" y="18"/>
                    </a:lnTo>
                    <a:lnTo>
                      <a:pt x="52" y="19"/>
                    </a:lnTo>
                    <a:lnTo>
                      <a:pt x="52" y="18"/>
                    </a:lnTo>
                    <a:lnTo>
                      <a:pt x="51" y="19"/>
                    </a:lnTo>
                    <a:lnTo>
                      <a:pt x="50" y="19"/>
                    </a:lnTo>
                    <a:lnTo>
                      <a:pt x="50" y="18"/>
                    </a:lnTo>
                    <a:lnTo>
                      <a:pt x="51" y="14"/>
                    </a:lnTo>
                    <a:lnTo>
                      <a:pt x="51" y="11"/>
                    </a:lnTo>
                    <a:lnTo>
                      <a:pt x="50" y="11"/>
                    </a:lnTo>
                    <a:lnTo>
                      <a:pt x="49" y="14"/>
                    </a:lnTo>
                    <a:lnTo>
                      <a:pt x="47" y="1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5" y="17"/>
                    </a:lnTo>
                    <a:lnTo>
                      <a:pt x="43" y="17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3" y="13"/>
                    </a:lnTo>
                    <a:lnTo>
                      <a:pt x="43" y="11"/>
                    </a:lnTo>
                    <a:lnTo>
                      <a:pt x="45" y="10"/>
                    </a:lnTo>
                    <a:lnTo>
                      <a:pt x="45" y="9"/>
                    </a:lnTo>
                    <a:lnTo>
                      <a:pt x="42" y="13"/>
                    </a:lnTo>
                    <a:lnTo>
                      <a:pt x="41" y="15"/>
                    </a:lnTo>
                    <a:lnTo>
                      <a:pt x="41" y="17"/>
                    </a:lnTo>
                    <a:lnTo>
                      <a:pt x="39" y="18"/>
                    </a:lnTo>
                    <a:lnTo>
                      <a:pt x="38" y="18"/>
                    </a:lnTo>
                    <a:lnTo>
                      <a:pt x="37" y="19"/>
                    </a:lnTo>
                    <a:lnTo>
                      <a:pt x="37" y="18"/>
                    </a:lnTo>
                    <a:lnTo>
                      <a:pt x="37" y="15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4" y="15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29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26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6" y="15"/>
                    </a:lnTo>
                    <a:lnTo>
                      <a:pt x="29" y="10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6" y="9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8" y="19"/>
                    </a:lnTo>
                    <a:lnTo>
                      <a:pt x="17" y="21"/>
                    </a:lnTo>
                    <a:lnTo>
                      <a:pt x="16" y="21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7" y="15"/>
                    </a:lnTo>
                    <a:lnTo>
                      <a:pt x="18" y="14"/>
                    </a:lnTo>
                    <a:lnTo>
                      <a:pt x="18" y="13"/>
                    </a:lnTo>
                    <a:lnTo>
                      <a:pt x="18" y="14"/>
                    </a:lnTo>
                    <a:lnTo>
                      <a:pt x="17" y="15"/>
                    </a:lnTo>
                    <a:lnTo>
                      <a:pt x="16" y="17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3" y="19"/>
                    </a:lnTo>
                    <a:lnTo>
                      <a:pt x="12" y="19"/>
                    </a:lnTo>
                    <a:lnTo>
                      <a:pt x="12" y="18"/>
                    </a:lnTo>
                    <a:lnTo>
                      <a:pt x="13" y="14"/>
                    </a:lnTo>
                    <a:lnTo>
                      <a:pt x="16" y="10"/>
                    </a:lnTo>
                    <a:lnTo>
                      <a:pt x="17" y="6"/>
                    </a:lnTo>
                    <a:lnTo>
                      <a:pt x="16" y="7"/>
                    </a:lnTo>
                    <a:lnTo>
                      <a:pt x="12" y="13"/>
                    </a:lnTo>
                    <a:lnTo>
                      <a:pt x="9" y="19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4" y="26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3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4" y="10"/>
                    </a:lnTo>
                    <a:lnTo>
                      <a:pt x="4" y="9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3" y="6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8" name="Freeform 103"/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997325" y="3176588"/>
                <a:ext cx="563563" cy="236538"/>
              </a:xfrm>
              <a:custGeom>
                <a:avLst/>
                <a:gdLst>
                  <a:gd name="T0" fmla="*/ 117 w 355"/>
                  <a:gd name="T1" fmla="*/ 8 h 149"/>
                  <a:gd name="T2" fmla="*/ 120 w 355"/>
                  <a:gd name="T3" fmla="*/ 17 h 149"/>
                  <a:gd name="T4" fmla="*/ 137 w 355"/>
                  <a:gd name="T5" fmla="*/ 11 h 149"/>
                  <a:gd name="T6" fmla="*/ 156 w 355"/>
                  <a:gd name="T7" fmla="*/ 8 h 149"/>
                  <a:gd name="T8" fmla="*/ 159 w 355"/>
                  <a:gd name="T9" fmla="*/ 19 h 149"/>
                  <a:gd name="T10" fmla="*/ 172 w 355"/>
                  <a:gd name="T11" fmla="*/ 16 h 149"/>
                  <a:gd name="T12" fmla="*/ 180 w 355"/>
                  <a:gd name="T13" fmla="*/ 16 h 149"/>
                  <a:gd name="T14" fmla="*/ 202 w 355"/>
                  <a:gd name="T15" fmla="*/ 2 h 149"/>
                  <a:gd name="T16" fmla="*/ 222 w 355"/>
                  <a:gd name="T17" fmla="*/ 2 h 149"/>
                  <a:gd name="T18" fmla="*/ 221 w 355"/>
                  <a:gd name="T19" fmla="*/ 20 h 149"/>
                  <a:gd name="T20" fmla="*/ 242 w 355"/>
                  <a:gd name="T21" fmla="*/ 7 h 149"/>
                  <a:gd name="T22" fmla="*/ 265 w 355"/>
                  <a:gd name="T23" fmla="*/ 7 h 149"/>
                  <a:gd name="T24" fmla="*/ 284 w 355"/>
                  <a:gd name="T25" fmla="*/ 16 h 149"/>
                  <a:gd name="T26" fmla="*/ 309 w 355"/>
                  <a:gd name="T27" fmla="*/ 3 h 149"/>
                  <a:gd name="T28" fmla="*/ 327 w 355"/>
                  <a:gd name="T29" fmla="*/ 7 h 149"/>
                  <a:gd name="T30" fmla="*/ 341 w 355"/>
                  <a:gd name="T31" fmla="*/ 16 h 149"/>
                  <a:gd name="T32" fmla="*/ 339 w 355"/>
                  <a:gd name="T33" fmla="*/ 11 h 149"/>
                  <a:gd name="T34" fmla="*/ 316 w 355"/>
                  <a:gd name="T35" fmla="*/ 27 h 149"/>
                  <a:gd name="T36" fmla="*/ 299 w 355"/>
                  <a:gd name="T37" fmla="*/ 28 h 149"/>
                  <a:gd name="T38" fmla="*/ 289 w 355"/>
                  <a:gd name="T39" fmla="*/ 51 h 149"/>
                  <a:gd name="T40" fmla="*/ 284 w 355"/>
                  <a:gd name="T41" fmla="*/ 88 h 149"/>
                  <a:gd name="T42" fmla="*/ 289 w 355"/>
                  <a:gd name="T43" fmla="*/ 109 h 149"/>
                  <a:gd name="T44" fmla="*/ 286 w 355"/>
                  <a:gd name="T45" fmla="*/ 133 h 149"/>
                  <a:gd name="T46" fmla="*/ 271 w 355"/>
                  <a:gd name="T47" fmla="*/ 149 h 149"/>
                  <a:gd name="T48" fmla="*/ 267 w 355"/>
                  <a:gd name="T49" fmla="*/ 138 h 149"/>
                  <a:gd name="T50" fmla="*/ 267 w 355"/>
                  <a:gd name="T51" fmla="*/ 117 h 149"/>
                  <a:gd name="T52" fmla="*/ 278 w 355"/>
                  <a:gd name="T53" fmla="*/ 83 h 149"/>
                  <a:gd name="T54" fmla="*/ 278 w 355"/>
                  <a:gd name="T55" fmla="*/ 66 h 149"/>
                  <a:gd name="T56" fmla="*/ 273 w 355"/>
                  <a:gd name="T57" fmla="*/ 38 h 149"/>
                  <a:gd name="T58" fmla="*/ 268 w 355"/>
                  <a:gd name="T59" fmla="*/ 36 h 149"/>
                  <a:gd name="T60" fmla="*/ 261 w 355"/>
                  <a:gd name="T61" fmla="*/ 58 h 149"/>
                  <a:gd name="T62" fmla="*/ 264 w 355"/>
                  <a:gd name="T63" fmla="*/ 25 h 149"/>
                  <a:gd name="T64" fmla="*/ 255 w 355"/>
                  <a:gd name="T65" fmla="*/ 13 h 149"/>
                  <a:gd name="T66" fmla="*/ 243 w 355"/>
                  <a:gd name="T67" fmla="*/ 9 h 149"/>
                  <a:gd name="T68" fmla="*/ 215 w 355"/>
                  <a:gd name="T69" fmla="*/ 21 h 149"/>
                  <a:gd name="T70" fmla="*/ 197 w 355"/>
                  <a:gd name="T71" fmla="*/ 27 h 149"/>
                  <a:gd name="T72" fmla="*/ 190 w 355"/>
                  <a:gd name="T73" fmla="*/ 12 h 149"/>
                  <a:gd name="T74" fmla="*/ 164 w 355"/>
                  <a:gd name="T75" fmla="*/ 24 h 149"/>
                  <a:gd name="T76" fmla="*/ 163 w 355"/>
                  <a:gd name="T77" fmla="*/ 9 h 149"/>
                  <a:gd name="T78" fmla="*/ 148 w 355"/>
                  <a:gd name="T79" fmla="*/ 11 h 149"/>
                  <a:gd name="T80" fmla="*/ 141 w 355"/>
                  <a:gd name="T81" fmla="*/ 9 h 149"/>
                  <a:gd name="T82" fmla="*/ 120 w 355"/>
                  <a:gd name="T83" fmla="*/ 21 h 149"/>
                  <a:gd name="T84" fmla="*/ 108 w 355"/>
                  <a:gd name="T85" fmla="*/ 23 h 149"/>
                  <a:gd name="T86" fmla="*/ 92 w 355"/>
                  <a:gd name="T87" fmla="*/ 24 h 149"/>
                  <a:gd name="T88" fmla="*/ 87 w 355"/>
                  <a:gd name="T89" fmla="*/ 11 h 149"/>
                  <a:gd name="T90" fmla="*/ 75 w 355"/>
                  <a:gd name="T91" fmla="*/ 13 h 149"/>
                  <a:gd name="T92" fmla="*/ 68 w 355"/>
                  <a:gd name="T93" fmla="*/ 9 h 149"/>
                  <a:gd name="T94" fmla="*/ 58 w 355"/>
                  <a:gd name="T95" fmla="*/ 13 h 149"/>
                  <a:gd name="T96" fmla="*/ 50 w 355"/>
                  <a:gd name="T97" fmla="*/ 12 h 149"/>
                  <a:gd name="T98" fmla="*/ 42 w 355"/>
                  <a:gd name="T99" fmla="*/ 13 h 149"/>
                  <a:gd name="T100" fmla="*/ 29 w 355"/>
                  <a:gd name="T101" fmla="*/ 21 h 149"/>
                  <a:gd name="T102" fmla="*/ 21 w 355"/>
                  <a:gd name="T103" fmla="*/ 21 h 149"/>
                  <a:gd name="T104" fmla="*/ 8 w 355"/>
                  <a:gd name="T105" fmla="*/ 19 h 149"/>
                  <a:gd name="T106" fmla="*/ 16 w 355"/>
                  <a:gd name="T107" fmla="*/ 6 h 149"/>
                  <a:gd name="T108" fmla="*/ 24 w 355"/>
                  <a:gd name="T109" fmla="*/ 12 h 149"/>
                  <a:gd name="T110" fmla="*/ 42 w 355"/>
                  <a:gd name="T111" fmla="*/ 4 h 149"/>
                  <a:gd name="T112" fmla="*/ 50 w 355"/>
                  <a:gd name="T113" fmla="*/ 7 h 149"/>
                  <a:gd name="T114" fmla="*/ 70 w 355"/>
                  <a:gd name="T115" fmla="*/ 3 h 149"/>
                  <a:gd name="T116" fmla="*/ 81 w 355"/>
                  <a:gd name="T117" fmla="*/ 9 h 149"/>
                  <a:gd name="T118" fmla="*/ 101 w 355"/>
                  <a:gd name="T119" fmla="*/ 3 h 149"/>
                  <a:gd name="T120" fmla="*/ 106 w 355"/>
                  <a:gd name="T121" fmla="*/ 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" h="149">
                    <a:moveTo>
                      <a:pt x="292" y="15"/>
                    </a:moveTo>
                    <a:lnTo>
                      <a:pt x="286" y="21"/>
                    </a:lnTo>
                    <a:lnTo>
                      <a:pt x="280" y="28"/>
                    </a:lnTo>
                    <a:lnTo>
                      <a:pt x="280" y="29"/>
                    </a:lnTo>
                    <a:lnTo>
                      <a:pt x="272" y="50"/>
                    </a:lnTo>
                    <a:lnTo>
                      <a:pt x="263" y="72"/>
                    </a:lnTo>
                    <a:lnTo>
                      <a:pt x="273" y="50"/>
                    </a:lnTo>
                    <a:lnTo>
                      <a:pt x="286" y="29"/>
                    </a:lnTo>
                    <a:lnTo>
                      <a:pt x="288" y="28"/>
                    </a:lnTo>
                    <a:lnTo>
                      <a:pt x="289" y="28"/>
                    </a:lnTo>
                    <a:lnTo>
                      <a:pt x="292" y="15"/>
                    </a:lnTo>
                    <a:close/>
                    <a:moveTo>
                      <a:pt x="114" y="0"/>
                    </a:moveTo>
                    <a:lnTo>
                      <a:pt x="114" y="0"/>
                    </a:lnTo>
                    <a:lnTo>
                      <a:pt x="113" y="6"/>
                    </a:lnTo>
                    <a:lnTo>
                      <a:pt x="112" y="11"/>
                    </a:lnTo>
                    <a:lnTo>
                      <a:pt x="110" y="15"/>
                    </a:lnTo>
                    <a:lnTo>
                      <a:pt x="112" y="13"/>
                    </a:lnTo>
                    <a:lnTo>
                      <a:pt x="114" y="11"/>
                    </a:lnTo>
                    <a:lnTo>
                      <a:pt x="117" y="8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1" y="6"/>
                    </a:lnTo>
                    <a:lnTo>
                      <a:pt x="122" y="4"/>
                    </a:lnTo>
                    <a:lnTo>
                      <a:pt x="123" y="4"/>
                    </a:lnTo>
                    <a:lnTo>
                      <a:pt x="123" y="6"/>
                    </a:lnTo>
                    <a:lnTo>
                      <a:pt x="122" y="8"/>
                    </a:lnTo>
                    <a:lnTo>
                      <a:pt x="123" y="6"/>
                    </a:lnTo>
                    <a:lnTo>
                      <a:pt x="125" y="6"/>
                    </a:lnTo>
                    <a:lnTo>
                      <a:pt x="126" y="6"/>
                    </a:lnTo>
                    <a:lnTo>
                      <a:pt x="127" y="4"/>
                    </a:lnTo>
                    <a:lnTo>
                      <a:pt x="127" y="4"/>
                    </a:lnTo>
                    <a:lnTo>
                      <a:pt x="127" y="6"/>
                    </a:lnTo>
                    <a:lnTo>
                      <a:pt x="127" y="7"/>
                    </a:lnTo>
                    <a:lnTo>
                      <a:pt x="126" y="9"/>
                    </a:lnTo>
                    <a:lnTo>
                      <a:pt x="125" y="11"/>
                    </a:lnTo>
                    <a:lnTo>
                      <a:pt x="122" y="13"/>
                    </a:lnTo>
                    <a:lnTo>
                      <a:pt x="121" y="15"/>
                    </a:lnTo>
                    <a:lnTo>
                      <a:pt x="120" y="17"/>
                    </a:lnTo>
                    <a:lnTo>
                      <a:pt x="118" y="19"/>
                    </a:lnTo>
                    <a:lnTo>
                      <a:pt x="118" y="20"/>
                    </a:lnTo>
                    <a:lnTo>
                      <a:pt x="118" y="20"/>
                    </a:lnTo>
                    <a:lnTo>
                      <a:pt x="118" y="19"/>
                    </a:lnTo>
                    <a:lnTo>
                      <a:pt x="120" y="17"/>
                    </a:lnTo>
                    <a:lnTo>
                      <a:pt x="123" y="15"/>
                    </a:lnTo>
                    <a:lnTo>
                      <a:pt x="126" y="11"/>
                    </a:lnTo>
                    <a:lnTo>
                      <a:pt x="129" y="8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38" y="3"/>
                    </a:lnTo>
                    <a:lnTo>
                      <a:pt x="138" y="4"/>
                    </a:lnTo>
                    <a:lnTo>
                      <a:pt x="134" y="11"/>
                    </a:lnTo>
                    <a:lnTo>
                      <a:pt x="131" y="16"/>
                    </a:lnTo>
                    <a:lnTo>
                      <a:pt x="131" y="16"/>
                    </a:lnTo>
                    <a:lnTo>
                      <a:pt x="133" y="15"/>
                    </a:lnTo>
                    <a:lnTo>
                      <a:pt x="134" y="12"/>
                    </a:lnTo>
                    <a:lnTo>
                      <a:pt x="137" y="11"/>
                    </a:lnTo>
                    <a:lnTo>
                      <a:pt x="138" y="8"/>
                    </a:lnTo>
                    <a:lnTo>
                      <a:pt x="139" y="7"/>
                    </a:lnTo>
                    <a:lnTo>
                      <a:pt x="143" y="4"/>
                    </a:lnTo>
                    <a:lnTo>
                      <a:pt x="146" y="3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1" y="2"/>
                    </a:lnTo>
                    <a:lnTo>
                      <a:pt x="151" y="2"/>
                    </a:lnTo>
                    <a:lnTo>
                      <a:pt x="150" y="6"/>
                    </a:lnTo>
                    <a:lnTo>
                      <a:pt x="147" y="9"/>
                    </a:lnTo>
                    <a:lnTo>
                      <a:pt x="144" y="13"/>
                    </a:lnTo>
                    <a:lnTo>
                      <a:pt x="150" y="8"/>
                    </a:lnTo>
                    <a:lnTo>
                      <a:pt x="155" y="4"/>
                    </a:lnTo>
                    <a:lnTo>
                      <a:pt x="155" y="3"/>
                    </a:lnTo>
                    <a:lnTo>
                      <a:pt x="156" y="3"/>
                    </a:lnTo>
                    <a:lnTo>
                      <a:pt x="158" y="3"/>
                    </a:lnTo>
                    <a:lnTo>
                      <a:pt x="158" y="3"/>
                    </a:lnTo>
                    <a:lnTo>
                      <a:pt x="158" y="4"/>
                    </a:lnTo>
                    <a:lnTo>
                      <a:pt x="156" y="8"/>
                    </a:lnTo>
                    <a:lnTo>
                      <a:pt x="154" y="12"/>
                    </a:lnTo>
                    <a:lnTo>
                      <a:pt x="152" y="15"/>
                    </a:lnTo>
                    <a:lnTo>
                      <a:pt x="150" y="16"/>
                    </a:lnTo>
                    <a:lnTo>
                      <a:pt x="151" y="16"/>
                    </a:lnTo>
                    <a:lnTo>
                      <a:pt x="154" y="13"/>
                    </a:lnTo>
                    <a:lnTo>
                      <a:pt x="156" y="11"/>
                    </a:lnTo>
                    <a:lnTo>
                      <a:pt x="159" y="8"/>
                    </a:lnTo>
                    <a:lnTo>
                      <a:pt x="163" y="6"/>
                    </a:lnTo>
                    <a:lnTo>
                      <a:pt x="167" y="3"/>
                    </a:lnTo>
                    <a:lnTo>
                      <a:pt x="168" y="3"/>
                    </a:lnTo>
                    <a:lnTo>
                      <a:pt x="168" y="3"/>
                    </a:lnTo>
                    <a:lnTo>
                      <a:pt x="168" y="4"/>
                    </a:lnTo>
                    <a:lnTo>
                      <a:pt x="167" y="8"/>
                    </a:lnTo>
                    <a:lnTo>
                      <a:pt x="164" y="11"/>
                    </a:lnTo>
                    <a:lnTo>
                      <a:pt x="163" y="13"/>
                    </a:lnTo>
                    <a:lnTo>
                      <a:pt x="162" y="16"/>
                    </a:lnTo>
                    <a:lnTo>
                      <a:pt x="160" y="17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0" y="19"/>
                    </a:lnTo>
                    <a:lnTo>
                      <a:pt x="162" y="16"/>
                    </a:lnTo>
                    <a:lnTo>
                      <a:pt x="164" y="13"/>
                    </a:lnTo>
                    <a:lnTo>
                      <a:pt x="169" y="9"/>
                    </a:lnTo>
                    <a:lnTo>
                      <a:pt x="175" y="6"/>
                    </a:lnTo>
                    <a:lnTo>
                      <a:pt x="175" y="4"/>
                    </a:lnTo>
                    <a:lnTo>
                      <a:pt x="176" y="4"/>
                    </a:lnTo>
                    <a:lnTo>
                      <a:pt x="177" y="4"/>
                    </a:lnTo>
                    <a:lnTo>
                      <a:pt x="179" y="4"/>
                    </a:lnTo>
                    <a:lnTo>
                      <a:pt x="179" y="6"/>
                    </a:lnTo>
                    <a:lnTo>
                      <a:pt x="177" y="8"/>
                    </a:lnTo>
                    <a:lnTo>
                      <a:pt x="175" y="11"/>
                    </a:lnTo>
                    <a:lnTo>
                      <a:pt x="173" y="13"/>
                    </a:lnTo>
                    <a:lnTo>
                      <a:pt x="172" y="16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71" y="17"/>
                    </a:lnTo>
                    <a:lnTo>
                      <a:pt x="172" y="16"/>
                    </a:lnTo>
                    <a:lnTo>
                      <a:pt x="173" y="13"/>
                    </a:lnTo>
                    <a:lnTo>
                      <a:pt x="175" y="12"/>
                    </a:lnTo>
                    <a:lnTo>
                      <a:pt x="176" y="9"/>
                    </a:lnTo>
                    <a:lnTo>
                      <a:pt x="177" y="8"/>
                    </a:lnTo>
                    <a:lnTo>
                      <a:pt x="180" y="6"/>
                    </a:lnTo>
                    <a:lnTo>
                      <a:pt x="184" y="3"/>
                    </a:lnTo>
                    <a:lnTo>
                      <a:pt x="186" y="2"/>
                    </a:lnTo>
                    <a:lnTo>
                      <a:pt x="188" y="2"/>
                    </a:lnTo>
                    <a:lnTo>
                      <a:pt x="188" y="2"/>
                    </a:lnTo>
                    <a:lnTo>
                      <a:pt x="189" y="2"/>
                    </a:lnTo>
                    <a:lnTo>
                      <a:pt x="189" y="3"/>
                    </a:lnTo>
                    <a:lnTo>
                      <a:pt x="186" y="6"/>
                    </a:lnTo>
                    <a:lnTo>
                      <a:pt x="185" y="9"/>
                    </a:lnTo>
                    <a:lnTo>
                      <a:pt x="183" y="13"/>
                    </a:lnTo>
                    <a:lnTo>
                      <a:pt x="181" y="16"/>
                    </a:lnTo>
                    <a:lnTo>
                      <a:pt x="180" y="17"/>
                    </a:lnTo>
                    <a:lnTo>
                      <a:pt x="180" y="17"/>
                    </a:lnTo>
                    <a:lnTo>
                      <a:pt x="180" y="17"/>
                    </a:lnTo>
                    <a:lnTo>
                      <a:pt x="180" y="16"/>
                    </a:lnTo>
                    <a:lnTo>
                      <a:pt x="181" y="15"/>
                    </a:lnTo>
                    <a:lnTo>
                      <a:pt x="183" y="13"/>
                    </a:lnTo>
                    <a:lnTo>
                      <a:pt x="184" y="12"/>
                    </a:lnTo>
                    <a:lnTo>
                      <a:pt x="185" y="9"/>
                    </a:lnTo>
                    <a:lnTo>
                      <a:pt x="186" y="8"/>
                    </a:lnTo>
                    <a:lnTo>
                      <a:pt x="188" y="7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90" y="6"/>
                    </a:lnTo>
                    <a:lnTo>
                      <a:pt x="192" y="6"/>
                    </a:lnTo>
                    <a:lnTo>
                      <a:pt x="192" y="6"/>
                    </a:lnTo>
                    <a:lnTo>
                      <a:pt x="192" y="7"/>
                    </a:lnTo>
                    <a:lnTo>
                      <a:pt x="188" y="11"/>
                    </a:lnTo>
                    <a:lnTo>
                      <a:pt x="185" y="15"/>
                    </a:lnTo>
                    <a:lnTo>
                      <a:pt x="192" y="8"/>
                    </a:lnTo>
                    <a:lnTo>
                      <a:pt x="201" y="2"/>
                    </a:lnTo>
                    <a:lnTo>
                      <a:pt x="201" y="2"/>
                    </a:lnTo>
                    <a:lnTo>
                      <a:pt x="202" y="2"/>
                    </a:lnTo>
                    <a:lnTo>
                      <a:pt x="202" y="2"/>
                    </a:lnTo>
                    <a:lnTo>
                      <a:pt x="202" y="3"/>
                    </a:lnTo>
                    <a:lnTo>
                      <a:pt x="201" y="7"/>
                    </a:lnTo>
                    <a:lnTo>
                      <a:pt x="198" y="12"/>
                    </a:lnTo>
                    <a:lnTo>
                      <a:pt x="204" y="7"/>
                    </a:lnTo>
                    <a:lnTo>
                      <a:pt x="207" y="3"/>
                    </a:lnTo>
                    <a:lnTo>
                      <a:pt x="209" y="3"/>
                    </a:lnTo>
                    <a:lnTo>
                      <a:pt x="210" y="3"/>
                    </a:lnTo>
                    <a:lnTo>
                      <a:pt x="211" y="3"/>
                    </a:lnTo>
                    <a:lnTo>
                      <a:pt x="211" y="3"/>
                    </a:lnTo>
                    <a:lnTo>
                      <a:pt x="211" y="4"/>
                    </a:lnTo>
                    <a:lnTo>
                      <a:pt x="207" y="11"/>
                    </a:lnTo>
                    <a:lnTo>
                      <a:pt x="204" y="17"/>
                    </a:lnTo>
                    <a:lnTo>
                      <a:pt x="207" y="12"/>
                    </a:lnTo>
                    <a:lnTo>
                      <a:pt x="213" y="7"/>
                    </a:lnTo>
                    <a:lnTo>
                      <a:pt x="218" y="3"/>
                    </a:lnTo>
                    <a:lnTo>
                      <a:pt x="218" y="2"/>
                    </a:lnTo>
                    <a:lnTo>
                      <a:pt x="219" y="2"/>
                    </a:lnTo>
                    <a:lnTo>
                      <a:pt x="221" y="2"/>
                    </a:lnTo>
                    <a:lnTo>
                      <a:pt x="222" y="2"/>
                    </a:lnTo>
                    <a:lnTo>
                      <a:pt x="222" y="3"/>
                    </a:lnTo>
                    <a:lnTo>
                      <a:pt x="218" y="9"/>
                    </a:lnTo>
                    <a:lnTo>
                      <a:pt x="214" y="15"/>
                    </a:lnTo>
                    <a:lnTo>
                      <a:pt x="214" y="15"/>
                    </a:lnTo>
                    <a:lnTo>
                      <a:pt x="218" y="9"/>
                    </a:lnTo>
                    <a:lnTo>
                      <a:pt x="223" y="6"/>
                    </a:lnTo>
                    <a:lnTo>
                      <a:pt x="227" y="3"/>
                    </a:lnTo>
                    <a:lnTo>
                      <a:pt x="228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30" y="4"/>
                    </a:lnTo>
                    <a:lnTo>
                      <a:pt x="230" y="6"/>
                    </a:lnTo>
                    <a:lnTo>
                      <a:pt x="228" y="7"/>
                    </a:lnTo>
                    <a:lnTo>
                      <a:pt x="227" y="9"/>
                    </a:lnTo>
                    <a:lnTo>
                      <a:pt x="226" y="12"/>
                    </a:lnTo>
                    <a:lnTo>
                      <a:pt x="223" y="15"/>
                    </a:lnTo>
                    <a:lnTo>
                      <a:pt x="222" y="16"/>
                    </a:lnTo>
                    <a:lnTo>
                      <a:pt x="222" y="19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3" y="17"/>
                    </a:lnTo>
                    <a:lnTo>
                      <a:pt x="225" y="15"/>
                    </a:lnTo>
                    <a:lnTo>
                      <a:pt x="228" y="11"/>
                    </a:lnTo>
                    <a:lnTo>
                      <a:pt x="232" y="7"/>
                    </a:lnTo>
                    <a:lnTo>
                      <a:pt x="236" y="4"/>
                    </a:lnTo>
                    <a:lnTo>
                      <a:pt x="238" y="3"/>
                    </a:lnTo>
                    <a:lnTo>
                      <a:pt x="239" y="3"/>
                    </a:lnTo>
                    <a:lnTo>
                      <a:pt x="239" y="3"/>
                    </a:lnTo>
                    <a:lnTo>
                      <a:pt x="240" y="4"/>
                    </a:lnTo>
                    <a:lnTo>
                      <a:pt x="239" y="7"/>
                    </a:lnTo>
                    <a:lnTo>
                      <a:pt x="238" y="9"/>
                    </a:lnTo>
                    <a:lnTo>
                      <a:pt x="235" y="13"/>
                    </a:lnTo>
                    <a:lnTo>
                      <a:pt x="235" y="15"/>
                    </a:lnTo>
                    <a:lnTo>
                      <a:pt x="236" y="12"/>
                    </a:lnTo>
                    <a:lnTo>
                      <a:pt x="239" y="9"/>
                    </a:lnTo>
                    <a:lnTo>
                      <a:pt x="242" y="7"/>
                    </a:lnTo>
                    <a:lnTo>
                      <a:pt x="246" y="4"/>
                    </a:lnTo>
                    <a:lnTo>
                      <a:pt x="250" y="3"/>
                    </a:lnTo>
                    <a:lnTo>
                      <a:pt x="250" y="2"/>
                    </a:lnTo>
                    <a:lnTo>
                      <a:pt x="251" y="2"/>
                    </a:lnTo>
                    <a:lnTo>
                      <a:pt x="251" y="3"/>
                    </a:lnTo>
                    <a:lnTo>
                      <a:pt x="251" y="7"/>
                    </a:lnTo>
                    <a:lnTo>
                      <a:pt x="250" y="11"/>
                    </a:lnTo>
                    <a:lnTo>
                      <a:pt x="248" y="15"/>
                    </a:lnTo>
                    <a:lnTo>
                      <a:pt x="246" y="19"/>
                    </a:lnTo>
                    <a:lnTo>
                      <a:pt x="250" y="15"/>
                    </a:lnTo>
                    <a:lnTo>
                      <a:pt x="252" y="11"/>
                    </a:lnTo>
                    <a:lnTo>
                      <a:pt x="256" y="8"/>
                    </a:lnTo>
                    <a:lnTo>
                      <a:pt x="260" y="6"/>
                    </a:lnTo>
                    <a:lnTo>
                      <a:pt x="261" y="6"/>
                    </a:lnTo>
                    <a:lnTo>
                      <a:pt x="263" y="6"/>
                    </a:lnTo>
                    <a:lnTo>
                      <a:pt x="263" y="6"/>
                    </a:lnTo>
                    <a:lnTo>
                      <a:pt x="263" y="7"/>
                    </a:lnTo>
                    <a:lnTo>
                      <a:pt x="261" y="11"/>
                    </a:lnTo>
                    <a:lnTo>
                      <a:pt x="265" y="7"/>
                    </a:lnTo>
                    <a:lnTo>
                      <a:pt x="269" y="3"/>
                    </a:lnTo>
                    <a:lnTo>
                      <a:pt x="271" y="3"/>
                    </a:lnTo>
                    <a:lnTo>
                      <a:pt x="272" y="2"/>
                    </a:lnTo>
                    <a:lnTo>
                      <a:pt x="272" y="2"/>
                    </a:lnTo>
                    <a:lnTo>
                      <a:pt x="273" y="2"/>
                    </a:lnTo>
                    <a:lnTo>
                      <a:pt x="273" y="3"/>
                    </a:lnTo>
                    <a:lnTo>
                      <a:pt x="271" y="11"/>
                    </a:lnTo>
                    <a:lnTo>
                      <a:pt x="267" y="20"/>
                    </a:lnTo>
                    <a:lnTo>
                      <a:pt x="272" y="16"/>
                    </a:lnTo>
                    <a:lnTo>
                      <a:pt x="276" y="12"/>
                    </a:lnTo>
                    <a:lnTo>
                      <a:pt x="281" y="7"/>
                    </a:lnTo>
                    <a:lnTo>
                      <a:pt x="285" y="4"/>
                    </a:lnTo>
                    <a:lnTo>
                      <a:pt x="286" y="3"/>
                    </a:lnTo>
                    <a:lnTo>
                      <a:pt x="288" y="3"/>
                    </a:lnTo>
                    <a:lnTo>
                      <a:pt x="288" y="3"/>
                    </a:lnTo>
                    <a:lnTo>
                      <a:pt x="288" y="4"/>
                    </a:lnTo>
                    <a:lnTo>
                      <a:pt x="286" y="8"/>
                    </a:lnTo>
                    <a:lnTo>
                      <a:pt x="285" y="12"/>
                    </a:lnTo>
                    <a:lnTo>
                      <a:pt x="284" y="16"/>
                    </a:lnTo>
                    <a:lnTo>
                      <a:pt x="282" y="21"/>
                    </a:lnTo>
                    <a:lnTo>
                      <a:pt x="281" y="24"/>
                    </a:lnTo>
                    <a:lnTo>
                      <a:pt x="289" y="15"/>
                    </a:lnTo>
                    <a:lnTo>
                      <a:pt x="295" y="6"/>
                    </a:lnTo>
                    <a:lnTo>
                      <a:pt x="295" y="6"/>
                    </a:lnTo>
                    <a:lnTo>
                      <a:pt x="297" y="6"/>
                    </a:lnTo>
                    <a:lnTo>
                      <a:pt x="298" y="4"/>
                    </a:lnTo>
                    <a:lnTo>
                      <a:pt x="299" y="4"/>
                    </a:lnTo>
                    <a:lnTo>
                      <a:pt x="299" y="6"/>
                    </a:lnTo>
                    <a:lnTo>
                      <a:pt x="297" y="12"/>
                    </a:lnTo>
                    <a:lnTo>
                      <a:pt x="294" y="20"/>
                    </a:lnTo>
                    <a:lnTo>
                      <a:pt x="294" y="21"/>
                    </a:lnTo>
                    <a:lnTo>
                      <a:pt x="297" y="16"/>
                    </a:lnTo>
                    <a:lnTo>
                      <a:pt x="299" y="12"/>
                    </a:lnTo>
                    <a:lnTo>
                      <a:pt x="302" y="8"/>
                    </a:lnTo>
                    <a:lnTo>
                      <a:pt x="306" y="4"/>
                    </a:lnTo>
                    <a:lnTo>
                      <a:pt x="307" y="4"/>
                    </a:lnTo>
                    <a:lnTo>
                      <a:pt x="309" y="3"/>
                    </a:lnTo>
                    <a:lnTo>
                      <a:pt x="309" y="3"/>
                    </a:lnTo>
                    <a:lnTo>
                      <a:pt x="310" y="3"/>
                    </a:lnTo>
                    <a:lnTo>
                      <a:pt x="310" y="4"/>
                    </a:lnTo>
                    <a:lnTo>
                      <a:pt x="307" y="11"/>
                    </a:lnTo>
                    <a:lnTo>
                      <a:pt x="305" y="16"/>
                    </a:lnTo>
                    <a:lnTo>
                      <a:pt x="309" y="12"/>
                    </a:lnTo>
                    <a:lnTo>
                      <a:pt x="311" y="8"/>
                    </a:lnTo>
                    <a:lnTo>
                      <a:pt x="315" y="4"/>
                    </a:lnTo>
                    <a:lnTo>
                      <a:pt x="320" y="2"/>
                    </a:lnTo>
                    <a:lnTo>
                      <a:pt x="320" y="2"/>
                    </a:lnTo>
                    <a:lnTo>
                      <a:pt x="322" y="2"/>
                    </a:lnTo>
                    <a:lnTo>
                      <a:pt x="322" y="2"/>
                    </a:lnTo>
                    <a:lnTo>
                      <a:pt x="322" y="6"/>
                    </a:lnTo>
                    <a:lnTo>
                      <a:pt x="320" y="9"/>
                    </a:lnTo>
                    <a:lnTo>
                      <a:pt x="319" y="13"/>
                    </a:lnTo>
                    <a:lnTo>
                      <a:pt x="318" y="17"/>
                    </a:lnTo>
                    <a:lnTo>
                      <a:pt x="316" y="21"/>
                    </a:lnTo>
                    <a:lnTo>
                      <a:pt x="318" y="20"/>
                    </a:lnTo>
                    <a:lnTo>
                      <a:pt x="320" y="15"/>
                    </a:lnTo>
                    <a:lnTo>
                      <a:pt x="327" y="7"/>
                    </a:lnTo>
                    <a:lnTo>
                      <a:pt x="328" y="7"/>
                    </a:lnTo>
                    <a:lnTo>
                      <a:pt x="330" y="6"/>
                    </a:lnTo>
                    <a:lnTo>
                      <a:pt x="331" y="6"/>
                    </a:lnTo>
                    <a:lnTo>
                      <a:pt x="332" y="4"/>
                    </a:lnTo>
                    <a:lnTo>
                      <a:pt x="332" y="6"/>
                    </a:lnTo>
                    <a:lnTo>
                      <a:pt x="331" y="9"/>
                    </a:lnTo>
                    <a:lnTo>
                      <a:pt x="328" y="15"/>
                    </a:lnTo>
                    <a:lnTo>
                      <a:pt x="326" y="19"/>
                    </a:lnTo>
                    <a:lnTo>
                      <a:pt x="323" y="24"/>
                    </a:lnTo>
                    <a:lnTo>
                      <a:pt x="327" y="19"/>
                    </a:lnTo>
                    <a:lnTo>
                      <a:pt x="331" y="13"/>
                    </a:lnTo>
                    <a:lnTo>
                      <a:pt x="336" y="8"/>
                    </a:lnTo>
                    <a:lnTo>
                      <a:pt x="341" y="4"/>
                    </a:lnTo>
                    <a:lnTo>
                      <a:pt x="343" y="4"/>
                    </a:lnTo>
                    <a:lnTo>
                      <a:pt x="344" y="3"/>
                    </a:lnTo>
                    <a:lnTo>
                      <a:pt x="344" y="4"/>
                    </a:lnTo>
                    <a:lnTo>
                      <a:pt x="344" y="8"/>
                    </a:lnTo>
                    <a:lnTo>
                      <a:pt x="343" y="12"/>
                    </a:lnTo>
                    <a:lnTo>
                      <a:pt x="341" y="16"/>
                    </a:lnTo>
                    <a:lnTo>
                      <a:pt x="339" y="20"/>
                    </a:lnTo>
                    <a:lnTo>
                      <a:pt x="337" y="24"/>
                    </a:lnTo>
                    <a:lnTo>
                      <a:pt x="341" y="19"/>
                    </a:lnTo>
                    <a:lnTo>
                      <a:pt x="345" y="13"/>
                    </a:lnTo>
                    <a:lnTo>
                      <a:pt x="351" y="9"/>
                    </a:lnTo>
                    <a:lnTo>
                      <a:pt x="352" y="8"/>
                    </a:lnTo>
                    <a:lnTo>
                      <a:pt x="353" y="8"/>
                    </a:lnTo>
                    <a:lnTo>
                      <a:pt x="353" y="8"/>
                    </a:lnTo>
                    <a:lnTo>
                      <a:pt x="355" y="8"/>
                    </a:lnTo>
                    <a:lnTo>
                      <a:pt x="353" y="9"/>
                    </a:lnTo>
                    <a:lnTo>
                      <a:pt x="344" y="20"/>
                    </a:lnTo>
                    <a:lnTo>
                      <a:pt x="336" y="30"/>
                    </a:lnTo>
                    <a:lnTo>
                      <a:pt x="335" y="30"/>
                    </a:lnTo>
                    <a:lnTo>
                      <a:pt x="335" y="32"/>
                    </a:lnTo>
                    <a:lnTo>
                      <a:pt x="334" y="33"/>
                    </a:lnTo>
                    <a:lnTo>
                      <a:pt x="332" y="33"/>
                    </a:lnTo>
                    <a:lnTo>
                      <a:pt x="331" y="32"/>
                    </a:lnTo>
                    <a:lnTo>
                      <a:pt x="334" y="21"/>
                    </a:lnTo>
                    <a:lnTo>
                      <a:pt x="339" y="11"/>
                    </a:lnTo>
                    <a:lnTo>
                      <a:pt x="339" y="9"/>
                    </a:lnTo>
                    <a:lnTo>
                      <a:pt x="339" y="9"/>
                    </a:lnTo>
                    <a:lnTo>
                      <a:pt x="337" y="11"/>
                    </a:lnTo>
                    <a:lnTo>
                      <a:pt x="336" y="13"/>
                    </a:lnTo>
                    <a:lnTo>
                      <a:pt x="334" y="15"/>
                    </a:lnTo>
                    <a:lnTo>
                      <a:pt x="332" y="17"/>
                    </a:lnTo>
                    <a:lnTo>
                      <a:pt x="330" y="21"/>
                    </a:lnTo>
                    <a:lnTo>
                      <a:pt x="327" y="24"/>
                    </a:lnTo>
                    <a:lnTo>
                      <a:pt x="326" y="27"/>
                    </a:lnTo>
                    <a:lnTo>
                      <a:pt x="323" y="29"/>
                    </a:lnTo>
                    <a:lnTo>
                      <a:pt x="322" y="30"/>
                    </a:lnTo>
                    <a:lnTo>
                      <a:pt x="322" y="30"/>
                    </a:lnTo>
                    <a:lnTo>
                      <a:pt x="320" y="32"/>
                    </a:lnTo>
                    <a:lnTo>
                      <a:pt x="319" y="32"/>
                    </a:lnTo>
                    <a:lnTo>
                      <a:pt x="319" y="32"/>
                    </a:lnTo>
                    <a:lnTo>
                      <a:pt x="318" y="32"/>
                    </a:lnTo>
                    <a:lnTo>
                      <a:pt x="318" y="28"/>
                    </a:lnTo>
                    <a:lnTo>
                      <a:pt x="319" y="25"/>
                    </a:lnTo>
                    <a:lnTo>
                      <a:pt x="316" y="27"/>
                    </a:lnTo>
                    <a:lnTo>
                      <a:pt x="313" y="28"/>
                    </a:lnTo>
                    <a:lnTo>
                      <a:pt x="313" y="28"/>
                    </a:lnTo>
                    <a:lnTo>
                      <a:pt x="311" y="27"/>
                    </a:lnTo>
                    <a:lnTo>
                      <a:pt x="311" y="23"/>
                    </a:lnTo>
                    <a:lnTo>
                      <a:pt x="313" y="17"/>
                    </a:lnTo>
                    <a:lnTo>
                      <a:pt x="315" y="12"/>
                    </a:lnTo>
                    <a:lnTo>
                      <a:pt x="315" y="12"/>
                    </a:lnTo>
                    <a:lnTo>
                      <a:pt x="315" y="11"/>
                    </a:lnTo>
                    <a:lnTo>
                      <a:pt x="316" y="9"/>
                    </a:lnTo>
                    <a:lnTo>
                      <a:pt x="316" y="8"/>
                    </a:lnTo>
                    <a:lnTo>
                      <a:pt x="316" y="7"/>
                    </a:lnTo>
                    <a:lnTo>
                      <a:pt x="316" y="7"/>
                    </a:lnTo>
                    <a:lnTo>
                      <a:pt x="316" y="7"/>
                    </a:lnTo>
                    <a:lnTo>
                      <a:pt x="315" y="8"/>
                    </a:lnTo>
                    <a:lnTo>
                      <a:pt x="309" y="17"/>
                    </a:lnTo>
                    <a:lnTo>
                      <a:pt x="302" y="27"/>
                    </a:lnTo>
                    <a:lnTo>
                      <a:pt x="302" y="27"/>
                    </a:lnTo>
                    <a:lnTo>
                      <a:pt x="301" y="28"/>
                    </a:lnTo>
                    <a:lnTo>
                      <a:pt x="299" y="28"/>
                    </a:lnTo>
                    <a:lnTo>
                      <a:pt x="298" y="28"/>
                    </a:lnTo>
                    <a:lnTo>
                      <a:pt x="298" y="28"/>
                    </a:lnTo>
                    <a:lnTo>
                      <a:pt x="298" y="23"/>
                    </a:lnTo>
                    <a:lnTo>
                      <a:pt x="301" y="17"/>
                    </a:lnTo>
                    <a:lnTo>
                      <a:pt x="303" y="13"/>
                    </a:lnTo>
                    <a:lnTo>
                      <a:pt x="305" y="8"/>
                    </a:lnTo>
                    <a:lnTo>
                      <a:pt x="299" y="20"/>
                    </a:lnTo>
                    <a:lnTo>
                      <a:pt x="292" y="30"/>
                    </a:lnTo>
                    <a:lnTo>
                      <a:pt x="290" y="30"/>
                    </a:lnTo>
                    <a:lnTo>
                      <a:pt x="289" y="30"/>
                    </a:lnTo>
                    <a:lnTo>
                      <a:pt x="289" y="32"/>
                    </a:lnTo>
                    <a:lnTo>
                      <a:pt x="288" y="32"/>
                    </a:lnTo>
                    <a:lnTo>
                      <a:pt x="281" y="46"/>
                    </a:lnTo>
                    <a:lnTo>
                      <a:pt x="276" y="62"/>
                    </a:lnTo>
                    <a:lnTo>
                      <a:pt x="269" y="76"/>
                    </a:lnTo>
                    <a:lnTo>
                      <a:pt x="263" y="87"/>
                    </a:lnTo>
                    <a:lnTo>
                      <a:pt x="274" y="69"/>
                    </a:lnTo>
                    <a:lnTo>
                      <a:pt x="289" y="51"/>
                    </a:lnTo>
                    <a:lnTo>
                      <a:pt x="289" y="51"/>
                    </a:lnTo>
                    <a:lnTo>
                      <a:pt x="290" y="51"/>
                    </a:lnTo>
                    <a:lnTo>
                      <a:pt x="290" y="51"/>
                    </a:lnTo>
                    <a:lnTo>
                      <a:pt x="290" y="51"/>
                    </a:lnTo>
                    <a:lnTo>
                      <a:pt x="284" y="69"/>
                    </a:lnTo>
                    <a:lnTo>
                      <a:pt x="274" y="86"/>
                    </a:lnTo>
                    <a:lnTo>
                      <a:pt x="280" y="76"/>
                    </a:lnTo>
                    <a:lnTo>
                      <a:pt x="288" y="69"/>
                    </a:lnTo>
                    <a:lnTo>
                      <a:pt x="288" y="69"/>
                    </a:lnTo>
                    <a:lnTo>
                      <a:pt x="289" y="69"/>
                    </a:lnTo>
                    <a:lnTo>
                      <a:pt x="289" y="69"/>
                    </a:lnTo>
                    <a:lnTo>
                      <a:pt x="289" y="70"/>
                    </a:lnTo>
                    <a:lnTo>
                      <a:pt x="281" y="84"/>
                    </a:lnTo>
                    <a:lnTo>
                      <a:pt x="272" y="100"/>
                    </a:lnTo>
                    <a:lnTo>
                      <a:pt x="267" y="112"/>
                    </a:lnTo>
                    <a:lnTo>
                      <a:pt x="265" y="116"/>
                    </a:lnTo>
                    <a:lnTo>
                      <a:pt x="268" y="112"/>
                    </a:lnTo>
                    <a:lnTo>
                      <a:pt x="271" y="107"/>
                    </a:lnTo>
                    <a:lnTo>
                      <a:pt x="277" y="97"/>
                    </a:lnTo>
                    <a:lnTo>
                      <a:pt x="284" y="88"/>
                    </a:lnTo>
                    <a:lnTo>
                      <a:pt x="293" y="83"/>
                    </a:lnTo>
                    <a:lnTo>
                      <a:pt x="294" y="83"/>
                    </a:lnTo>
                    <a:lnTo>
                      <a:pt x="294" y="83"/>
                    </a:lnTo>
                    <a:lnTo>
                      <a:pt x="292" y="88"/>
                    </a:lnTo>
                    <a:lnTo>
                      <a:pt x="289" y="92"/>
                    </a:lnTo>
                    <a:lnTo>
                      <a:pt x="285" y="97"/>
                    </a:lnTo>
                    <a:lnTo>
                      <a:pt x="282" y="101"/>
                    </a:lnTo>
                    <a:lnTo>
                      <a:pt x="280" y="109"/>
                    </a:lnTo>
                    <a:lnTo>
                      <a:pt x="277" y="118"/>
                    </a:lnTo>
                    <a:lnTo>
                      <a:pt x="278" y="116"/>
                    </a:lnTo>
                    <a:lnTo>
                      <a:pt x="280" y="113"/>
                    </a:lnTo>
                    <a:lnTo>
                      <a:pt x="281" y="110"/>
                    </a:lnTo>
                    <a:lnTo>
                      <a:pt x="284" y="108"/>
                    </a:lnTo>
                    <a:lnTo>
                      <a:pt x="285" y="105"/>
                    </a:lnTo>
                    <a:lnTo>
                      <a:pt x="288" y="104"/>
                    </a:lnTo>
                    <a:lnTo>
                      <a:pt x="289" y="104"/>
                    </a:lnTo>
                    <a:lnTo>
                      <a:pt x="289" y="104"/>
                    </a:lnTo>
                    <a:lnTo>
                      <a:pt x="289" y="104"/>
                    </a:lnTo>
                    <a:lnTo>
                      <a:pt x="289" y="109"/>
                    </a:lnTo>
                    <a:lnTo>
                      <a:pt x="288" y="113"/>
                    </a:lnTo>
                    <a:lnTo>
                      <a:pt x="285" y="118"/>
                    </a:lnTo>
                    <a:lnTo>
                      <a:pt x="282" y="125"/>
                    </a:lnTo>
                    <a:lnTo>
                      <a:pt x="285" y="121"/>
                    </a:lnTo>
                    <a:lnTo>
                      <a:pt x="289" y="117"/>
                    </a:lnTo>
                    <a:lnTo>
                      <a:pt x="293" y="113"/>
                    </a:lnTo>
                    <a:lnTo>
                      <a:pt x="294" y="113"/>
                    </a:lnTo>
                    <a:lnTo>
                      <a:pt x="294" y="113"/>
                    </a:lnTo>
                    <a:lnTo>
                      <a:pt x="294" y="113"/>
                    </a:lnTo>
                    <a:lnTo>
                      <a:pt x="292" y="125"/>
                    </a:lnTo>
                    <a:lnTo>
                      <a:pt x="288" y="137"/>
                    </a:lnTo>
                    <a:lnTo>
                      <a:pt x="286" y="138"/>
                    </a:lnTo>
                    <a:lnTo>
                      <a:pt x="285" y="139"/>
                    </a:lnTo>
                    <a:lnTo>
                      <a:pt x="285" y="139"/>
                    </a:lnTo>
                    <a:lnTo>
                      <a:pt x="284" y="139"/>
                    </a:lnTo>
                    <a:lnTo>
                      <a:pt x="284" y="139"/>
                    </a:lnTo>
                    <a:lnTo>
                      <a:pt x="284" y="138"/>
                    </a:lnTo>
                    <a:lnTo>
                      <a:pt x="285" y="135"/>
                    </a:lnTo>
                    <a:lnTo>
                      <a:pt x="286" y="133"/>
                    </a:lnTo>
                    <a:lnTo>
                      <a:pt x="286" y="130"/>
                    </a:lnTo>
                    <a:lnTo>
                      <a:pt x="288" y="128"/>
                    </a:lnTo>
                    <a:lnTo>
                      <a:pt x="288" y="125"/>
                    </a:lnTo>
                    <a:lnTo>
                      <a:pt x="289" y="124"/>
                    </a:lnTo>
                    <a:lnTo>
                      <a:pt x="289" y="122"/>
                    </a:lnTo>
                    <a:lnTo>
                      <a:pt x="288" y="122"/>
                    </a:lnTo>
                    <a:lnTo>
                      <a:pt x="288" y="124"/>
                    </a:lnTo>
                    <a:lnTo>
                      <a:pt x="285" y="126"/>
                    </a:lnTo>
                    <a:lnTo>
                      <a:pt x="285" y="126"/>
                    </a:lnTo>
                    <a:lnTo>
                      <a:pt x="284" y="129"/>
                    </a:lnTo>
                    <a:lnTo>
                      <a:pt x="282" y="131"/>
                    </a:lnTo>
                    <a:lnTo>
                      <a:pt x="281" y="134"/>
                    </a:lnTo>
                    <a:lnTo>
                      <a:pt x="280" y="137"/>
                    </a:lnTo>
                    <a:lnTo>
                      <a:pt x="277" y="139"/>
                    </a:lnTo>
                    <a:lnTo>
                      <a:pt x="273" y="147"/>
                    </a:lnTo>
                    <a:lnTo>
                      <a:pt x="273" y="149"/>
                    </a:lnTo>
                    <a:lnTo>
                      <a:pt x="272" y="149"/>
                    </a:lnTo>
                    <a:lnTo>
                      <a:pt x="271" y="149"/>
                    </a:lnTo>
                    <a:lnTo>
                      <a:pt x="271" y="149"/>
                    </a:lnTo>
                    <a:lnTo>
                      <a:pt x="272" y="147"/>
                    </a:lnTo>
                    <a:lnTo>
                      <a:pt x="274" y="142"/>
                    </a:lnTo>
                    <a:lnTo>
                      <a:pt x="274" y="141"/>
                    </a:lnTo>
                    <a:lnTo>
                      <a:pt x="274" y="139"/>
                    </a:lnTo>
                    <a:lnTo>
                      <a:pt x="278" y="126"/>
                    </a:lnTo>
                    <a:lnTo>
                      <a:pt x="284" y="114"/>
                    </a:lnTo>
                    <a:lnTo>
                      <a:pt x="284" y="114"/>
                    </a:lnTo>
                    <a:lnTo>
                      <a:pt x="282" y="117"/>
                    </a:lnTo>
                    <a:lnTo>
                      <a:pt x="280" y="118"/>
                    </a:lnTo>
                    <a:lnTo>
                      <a:pt x="278" y="121"/>
                    </a:lnTo>
                    <a:lnTo>
                      <a:pt x="277" y="124"/>
                    </a:lnTo>
                    <a:lnTo>
                      <a:pt x="276" y="125"/>
                    </a:lnTo>
                    <a:lnTo>
                      <a:pt x="274" y="128"/>
                    </a:lnTo>
                    <a:lnTo>
                      <a:pt x="272" y="131"/>
                    </a:lnTo>
                    <a:lnTo>
                      <a:pt x="271" y="135"/>
                    </a:lnTo>
                    <a:lnTo>
                      <a:pt x="269" y="137"/>
                    </a:lnTo>
                    <a:lnTo>
                      <a:pt x="269" y="137"/>
                    </a:lnTo>
                    <a:lnTo>
                      <a:pt x="268" y="138"/>
                    </a:lnTo>
                    <a:lnTo>
                      <a:pt x="267" y="138"/>
                    </a:lnTo>
                    <a:lnTo>
                      <a:pt x="267" y="137"/>
                    </a:lnTo>
                    <a:lnTo>
                      <a:pt x="271" y="124"/>
                    </a:lnTo>
                    <a:lnTo>
                      <a:pt x="276" y="109"/>
                    </a:lnTo>
                    <a:lnTo>
                      <a:pt x="282" y="97"/>
                    </a:lnTo>
                    <a:lnTo>
                      <a:pt x="285" y="93"/>
                    </a:lnTo>
                    <a:lnTo>
                      <a:pt x="286" y="91"/>
                    </a:lnTo>
                    <a:lnTo>
                      <a:pt x="286" y="89"/>
                    </a:lnTo>
                    <a:lnTo>
                      <a:pt x="286" y="89"/>
                    </a:lnTo>
                    <a:lnTo>
                      <a:pt x="286" y="91"/>
                    </a:lnTo>
                    <a:lnTo>
                      <a:pt x="285" y="92"/>
                    </a:lnTo>
                    <a:lnTo>
                      <a:pt x="282" y="93"/>
                    </a:lnTo>
                    <a:lnTo>
                      <a:pt x="281" y="96"/>
                    </a:lnTo>
                    <a:lnTo>
                      <a:pt x="278" y="99"/>
                    </a:lnTo>
                    <a:lnTo>
                      <a:pt x="277" y="101"/>
                    </a:lnTo>
                    <a:lnTo>
                      <a:pt x="274" y="105"/>
                    </a:lnTo>
                    <a:lnTo>
                      <a:pt x="273" y="108"/>
                    </a:lnTo>
                    <a:lnTo>
                      <a:pt x="271" y="110"/>
                    </a:lnTo>
                    <a:lnTo>
                      <a:pt x="271" y="112"/>
                    </a:lnTo>
                    <a:lnTo>
                      <a:pt x="267" y="117"/>
                    </a:lnTo>
                    <a:lnTo>
                      <a:pt x="264" y="122"/>
                    </a:lnTo>
                    <a:lnTo>
                      <a:pt x="260" y="128"/>
                    </a:lnTo>
                    <a:lnTo>
                      <a:pt x="260" y="128"/>
                    </a:lnTo>
                    <a:lnTo>
                      <a:pt x="259" y="129"/>
                    </a:lnTo>
                    <a:lnTo>
                      <a:pt x="259" y="129"/>
                    </a:lnTo>
                    <a:lnTo>
                      <a:pt x="257" y="129"/>
                    </a:lnTo>
                    <a:lnTo>
                      <a:pt x="257" y="128"/>
                    </a:lnTo>
                    <a:lnTo>
                      <a:pt x="268" y="103"/>
                    </a:lnTo>
                    <a:lnTo>
                      <a:pt x="281" y="79"/>
                    </a:lnTo>
                    <a:lnTo>
                      <a:pt x="282" y="76"/>
                    </a:lnTo>
                    <a:lnTo>
                      <a:pt x="284" y="75"/>
                    </a:lnTo>
                    <a:lnTo>
                      <a:pt x="284" y="75"/>
                    </a:lnTo>
                    <a:lnTo>
                      <a:pt x="284" y="75"/>
                    </a:lnTo>
                    <a:lnTo>
                      <a:pt x="282" y="76"/>
                    </a:lnTo>
                    <a:lnTo>
                      <a:pt x="281" y="78"/>
                    </a:lnTo>
                    <a:lnTo>
                      <a:pt x="281" y="79"/>
                    </a:lnTo>
                    <a:lnTo>
                      <a:pt x="280" y="80"/>
                    </a:lnTo>
                    <a:lnTo>
                      <a:pt x="278" y="82"/>
                    </a:lnTo>
                    <a:lnTo>
                      <a:pt x="278" y="83"/>
                    </a:lnTo>
                    <a:lnTo>
                      <a:pt x="274" y="87"/>
                    </a:lnTo>
                    <a:lnTo>
                      <a:pt x="272" y="92"/>
                    </a:lnTo>
                    <a:lnTo>
                      <a:pt x="269" y="97"/>
                    </a:lnTo>
                    <a:lnTo>
                      <a:pt x="265" y="103"/>
                    </a:lnTo>
                    <a:lnTo>
                      <a:pt x="263" y="108"/>
                    </a:lnTo>
                    <a:lnTo>
                      <a:pt x="259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65" y="95"/>
                    </a:lnTo>
                    <a:lnTo>
                      <a:pt x="276" y="76"/>
                    </a:lnTo>
                    <a:lnTo>
                      <a:pt x="285" y="58"/>
                    </a:lnTo>
                    <a:lnTo>
                      <a:pt x="285" y="58"/>
                    </a:lnTo>
                    <a:lnTo>
                      <a:pt x="284" y="58"/>
                    </a:lnTo>
                    <a:lnTo>
                      <a:pt x="282" y="61"/>
                    </a:lnTo>
                    <a:lnTo>
                      <a:pt x="281" y="62"/>
                    </a:lnTo>
                    <a:lnTo>
                      <a:pt x="280" y="65"/>
                    </a:lnTo>
                    <a:lnTo>
                      <a:pt x="278" y="66"/>
                    </a:lnTo>
                    <a:lnTo>
                      <a:pt x="277" y="69"/>
                    </a:lnTo>
                    <a:lnTo>
                      <a:pt x="277" y="69"/>
                    </a:lnTo>
                    <a:lnTo>
                      <a:pt x="260" y="95"/>
                    </a:lnTo>
                    <a:lnTo>
                      <a:pt x="260" y="96"/>
                    </a:lnTo>
                    <a:lnTo>
                      <a:pt x="259" y="96"/>
                    </a:lnTo>
                    <a:lnTo>
                      <a:pt x="259" y="96"/>
                    </a:lnTo>
                    <a:lnTo>
                      <a:pt x="259" y="95"/>
                    </a:lnTo>
                    <a:lnTo>
                      <a:pt x="267" y="72"/>
                    </a:lnTo>
                    <a:lnTo>
                      <a:pt x="276" y="50"/>
                    </a:lnTo>
                    <a:lnTo>
                      <a:pt x="268" y="69"/>
                    </a:lnTo>
                    <a:lnTo>
                      <a:pt x="259" y="86"/>
                    </a:lnTo>
                    <a:lnTo>
                      <a:pt x="259" y="8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64" y="63"/>
                    </a:lnTo>
                    <a:lnTo>
                      <a:pt x="272" y="41"/>
                    </a:lnTo>
                    <a:lnTo>
                      <a:pt x="272" y="41"/>
                    </a:lnTo>
                    <a:lnTo>
                      <a:pt x="273" y="38"/>
                    </a:lnTo>
                    <a:lnTo>
                      <a:pt x="273" y="37"/>
                    </a:lnTo>
                    <a:lnTo>
                      <a:pt x="274" y="36"/>
                    </a:lnTo>
                    <a:lnTo>
                      <a:pt x="274" y="34"/>
                    </a:lnTo>
                    <a:lnTo>
                      <a:pt x="276" y="33"/>
                    </a:lnTo>
                    <a:lnTo>
                      <a:pt x="276" y="32"/>
                    </a:lnTo>
                    <a:lnTo>
                      <a:pt x="276" y="32"/>
                    </a:lnTo>
                    <a:lnTo>
                      <a:pt x="274" y="33"/>
                    </a:lnTo>
                    <a:lnTo>
                      <a:pt x="274" y="34"/>
                    </a:lnTo>
                    <a:lnTo>
                      <a:pt x="272" y="38"/>
                    </a:lnTo>
                    <a:lnTo>
                      <a:pt x="268" y="46"/>
                    </a:lnTo>
                    <a:lnTo>
                      <a:pt x="264" y="57"/>
                    </a:lnTo>
                    <a:lnTo>
                      <a:pt x="260" y="66"/>
                    </a:lnTo>
                    <a:lnTo>
                      <a:pt x="259" y="66"/>
                    </a:lnTo>
                    <a:lnTo>
                      <a:pt x="259" y="67"/>
                    </a:lnTo>
                    <a:lnTo>
                      <a:pt x="259" y="67"/>
                    </a:lnTo>
                    <a:lnTo>
                      <a:pt x="257" y="66"/>
                    </a:lnTo>
                    <a:lnTo>
                      <a:pt x="263" y="49"/>
                    </a:lnTo>
                    <a:lnTo>
                      <a:pt x="269" y="32"/>
                    </a:lnTo>
                    <a:lnTo>
                      <a:pt x="268" y="36"/>
                    </a:lnTo>
                    <a:lnTo>
                      <a:pt x="265" y="38"/>
                    </a:lnTo>
                    <a:lnTo>
                      <a:pt x="263" y="42"/>
                    </a:lnTo>
                    <a:lnTo>
                      <a:pt x="260" y="46"/>
                    </a:lnTo>
                    <a:lnTo>
                      <a:pt x="259" y="50"/>
                    </a:lnTo>
                    <a:lnTo>
                      <a:pt x="257" y="50"/>
                    </a:lnTo>
                    <a:lnTo>
                      <a:pt x="257" y="50"/>
                    </a:lnTo>
                    <a:lnTo>
                      <a:pt x="261" y="42"/>
                    </a:lnTo>
                    <a:lnTo>
                      <a:pt x="265" y="33"/>
                    </a:lnTo>
                    <a:lnTo>
                      <a:pt x="271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69" y="34"/>
                    </a:lnTo>
                    <a:lnTo>
                      <a:pt x="267" y="42"/>
                    </a:lnTo>
                    <a:lnTo>
                      <a:pt x="267" y="45"/>
                    </a:lnTo>
                    <a:lnTo>
                      <a:pt x="265" y="48"/>
                    </a:lnTo>
                    <a:lnTo>
                      <a:pt x="264" y="50"/>
                    </a:lnTo>
                    <a:lnTo>
                      <a:pt x="264" y="54"/>
                    </a:lnTo>
                    <a:lnTo>
                      <a:pt x="263" y="55"/>
                    </a:lnTo>
                    <a:lnTo>
                      <a:pt x="261" y="58"/>
                    </a:lnTo>
                    <a:lnTo>
                      <a:pt x="261" y="59"/>
                    </a:lnTo>
                    <a:lnTo>
                      <a:pt x="261" y="59"/>
                    </a:lnTo>
                    <a:lnTo>
                      <a:pt x="261" y="58"/>
                    </a:lnTo>
                    <a:lnTo>
                      <a:pt x="263" y="57"/>
                    </a:lnTo>
                    <a:lnTo>
                      <a:pt x="264" y="51"/>
                    </a:lnTo>
                    <a:lnTo>
                      <a:pt x="269" y="40"/>
                    </a:lnTo>
                    <a:lnTo>
                      <a:pt x="277" y="29"/>
                    </a:lnTo>
                    <a:lnTo>
                      <a:pt x="277" y="25"/>
                    </a:lnTo>
                    <a:lnTo>
                      <a:pt x="277" y="20"/>
                    </a:lnTo>
                    <a:lnTo>
                      <a:pt x="278" y="16"/>
                    </a:lnTo>
                    <a:lnTo>
                      <a:pt x="280" y="12"/>
                    </a:lnTo>
                    <a:lnTo>
                      <a:pt x="282" y="9"/>
                    </a:lnTo>
                    <a:lnTo>
                      <a:pt x="278" y="12"/>
                    </a:lnTo>
                    <a:lnTo>
                      <a:pt x="274" y="16"/>
                    </a:lnTo>
                    <a:lnTo>
                      <a:pt x="271" y="19"/>
                    </a:lnTo>
                    <a:lnTo>
                      <a:pt x="267" y="21"/>
                    </a:lnTo>
                    <a:lnTo>
                      <a:pt x="265" y="24"/>
                    </a:lnTo>
                    <a:lnTo>
                      <a:pt x="265" y="25"/>
                    </a:lnTo>
                    <a:lnTo>
                      <a:pt x="264" y="25"/>
                    </a:lnTo>
                    <a:lnTo>
                      <a:pt x="263" y="27"/>
                    </a:lnTo>
                    <a:lnTo>
                      <a:pt x="261" y="27"/>
                    </a:lnTo>
                    <a:lnTo>
                      <a:pt x="260" y="27"/>
                    </a:lnTo>
                    <a:lnTo>
                      <a:pt x="260" y="27"/>
                    </a:lnTo>
                    <a:lnTo>
                      <a:pt x="264" y="16"/>
                    </a:lnTo>
                    <a:lnTo>
                      <a:pt x="267" y="7"/>
                    </a:lnTo>
                    <a:lnTo>
                      <a:pt x="264" y="12"/>
                    </a:lnTo>
                    <a:lnTo>
                      <a:pt x="261" y="17"/>
                    </a:lnTo>
                    <a:lnTo>
                      <a:pt x="257" y="23"/>
                    </a:lnTo>
                    <a:lnTo>
                      <a:pt x="255" y="27"/>
                    </a:lnTo>
                    <a:lnTo>
                      <a:pt x="253" y="28"/>
                    </a:lnTo>
                    <a:lnTo>
                      <a:pt x="252" y="29"/>
                    </a:lnTo>
                    <a:lnTo>
                      <a:pt x="251" y="29"/>
                    </a:lnTo>
                    <a:lnTo>
                      <a:pt x="250" y="29"/>
                    </a:lnTo>
                    <a:lnTo>
                      <a:pt x="250" y="29"/>
                    </a:lnTo>
                    <a:lnTo>
                      <a:pt x="250" y="25"/>
                    </a:lnTo>
                    <a:lnTo>
                      <a:pt x="251" y="21"/>
                    </a:lnTo>
                    <a:lnTo>
                      <a:pt x="253" y="17"/>
                    </a:lnTo>
                    <a:lnTo>
                      <a:pt x="255" y="13"/>
                    </a:lnTo>
                    <a:lnTo>
                      <a:pt x="252" y="19"/>
                    </a:lnTo>
                    <a:lnTo>
                      <a:pt x="247" y="24"/>
                    </a:lnTo>
                    <a:lnTo>
                      <a:pt x="242" y="28"/>
                    </a:lnTo>
                    <a:lnTo>
                      <a:pt x="242" y="28"/>
                    </a:lnTo>
                    <a:lnTo>
                      <a:pt x="240" y="29"/>
                    </a:lnTo>
                    <a:lnTo>
                      <a:pt x="239" y="29"/>
                    </a:lnTo>
                    <a:lnTo>
                      <a:pt x="238" y="29"/>
                    </a:lnTo>
                    <a:lnTo>
                      <a:pt x="238" y="29"/>
                    </a:lnTo>
                    <a:lnTo>
                      <a:pt x="239" y="23"/>
                    </a:lnTo>
                    <a:lnTo>
                      <a:pt x="242" y="16"/>
                    </a:lnTo>
                    <a:lnTo>
                      <a:pt x="242" y="15"/>
                    </a:lnTo>
                    <a:lnTo>
                      <a:pt x="243" y="13"/>
                    </a:lnTo>
                    <a:lnTo>
                      <a:pt x="244" y="11"/>
                    </a:lnTo>
                    <a:lnTo>
                      <a:pt x="246" y="9"/>
                    </a:lnTo>
                    <a:lnTo>
                      <a:pt x="246" y="8"/>
                    </a:lnTo>
                    <a:lnTo>
                      <a:pt x="246" y="7"/>
                    </a:lnTo>
                    <a:lnTo>
                      <a:pt x="246" y="7"/>
                    </a:lnTo>
                    <a:lnTo>
                      <a:pt x="246" y="8"/>
                    </a:lnTo>
                    <a:lnTo>
                      <a:pt x="243" y="9"/>
                    </a:lnTo>
                    <a:lnTo>
                      <a:pt x="240" y="13"/>
                    </a:lnTo>
                    <a:lnTo>
                      <a:pt x="238" y="17"/>
                    </a:lnTo>
                    <a:lnTo>
                      <a:pt x="234" y="21"/>
                    </a:lnTo>
                    <a:lnTo>
                      <a:pt x="230" y="24"/>
                    </a:lnTo>
                    <a:lnTo>
                      <a:pt x="230" y="24"/>
                    </a:lnTo>
                    <a:lnTo>
                      <a:pt x="228" y="25"/>
                    </a:lnTo>
                    <a:lnTo>
                      <a:pt x="227" y="25"/>
                    </a:lnTo>
                    <a:lnTo>
                      <a:pt x="227" y="24"/>
                    </a:lnTo>
                    <a:lnTo>
                      <a:pt x="228" y="19"/>
                    </a:lnTo>
                    <a:lnTo>
                      <a:pt x="230" y="13"/>
                    </a:lnTo>
                    <a:lnTo>
                      <a:pt x="227" y="17"/>
                    </a:lnTo>
                    <a:lnTo>
                      <a:pt x="225" y="20"/>
                    </a:lnTo>
                    <a:lnTo>
                      <a:pt x="223" y="23"/>
                    </a:lnTo>
                    <a:lnTo>
                      <a:pt x="221" y="25"/>
                    </a:lnTo>
                    <a:lnTo>
                      <a:pt x="218" y="27"/>
                    </a:lnTo>
                    <a:lnTo>
                      <a:pt x="215" y="28"/>
                    </a:lnTo>
                    <a:lnTo>
                      <a:pt x="214" y="28"/>
                    </a:lnTo>
                    <a:lnTo>
                      <a:pt x="214" y="27"/>
                    </a:lnTo>
                    <a:lnTo>
                      <a:pt x="215" y="21"/>
                    </a:lnTo>
                    <a:lnTo>
                      <a:pt x="218" y="17"/>
                    </a:lnTo>
                    <a:lnTo>
                      <a:pt x="221" y="12"/>
                    </a:lnTo>
                    <a:lnTo>
                      <a:pt x="218" y="16"/>
                    </a:lnTo>
                    <a:lnTo>
                      <a:pt x="215" y="20"/>
                    </a:lnTo>
                    <a:lnTo>
                      <a:pt x="211" y="24"/>
                    </a:lnTo>
                    <a:lnTo>
                      <a:pt x="207" y="27"/>
                    </a:lnTo>
                    <a:lnTo>
                      <a:pt x="206" y="28"/>
                    </a:lnTo>
                    <a:lnTo>
                      <a:pt x="205" y="28"/>
                    </a:lnTo>
                    <a:lnTo>
                      <a:pt x="205" y="28"/>
                    </a:lnTo>
                    <a:lnTo>
                      <a:pt x="204" y="27"/>
                    </a:lnTo>
                    <a:lnTo>
                      <a:pt x="206" y="21"/>
                    </a:lnTo>
                    <a:lnTo>
                      <a:pt x="209" y="17"/>
                    </a:lnTo>
                    <a:lnTo>
                      <a:pt x="211" y="12"/>
                    </a:lnTo>
                    <a:lnTo>
                      <a:pt x="206" y="19"/>
                    </a:lnTo>
                    <a:lnTo>
                      <a:pt x="204" y="21"/>
                    </a:lnTo>
                    <a:lnTo>
                      <a:pt x="201" y="23"/>
                    </a:lnTo>
                    <a:lnTo>
                      <a:pt x="198" y="25"/>
                    </a:lnTo>
                    <a:lnTo>
                      <a:pt x="198" y="25"/>
                    </a:lnTo>
                    <a:lnTo>
                      <a:pt x="197" y="27"/>
                    </a:lnTo>
                    <a:lnTo>
                      <a:pt x="196" y="27"/>
                    </a:lnTo>
                    <a:lnTo>
                      <a:pt x="194" y="27"/>
                    </a:lnTo>
                    <a:lnTo>
                      <a:pt x="194" y="25"/>
                    </a:lnTo>
                    <a:lnTo>
                      <a:pt x="200" y="16"/>
                    </a:lnTo>
                    <a:lnTo>
                      <a:pt x="204" y="8"/>
                    </a:lnTo>
                    <a:lnTo>
                      <a:pt x="201" y="13"/>
                    </a:lnTo>
                    <a:lnTo>
                      <a:pt x="197" y="19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0" y="25"/>
                    </a:lnTo>
                    <a:lnTo>
                      <a:pt x="189" y="25"/>
                    </a:lnTo>
                    <a:lnTo>
                      <a:pt x="188" y="25"/>
                    </a:lnTo>
                    <a:lnTo>
                      <a:pt x="188" y="24"/>
                    </a:lnTo>
                    <a:lnTo>
                      <a:pt x="189" y="21"/>
                    </a:lnTo>
                    <a:lnTo>
                      <a:pt x="192" y="17"/>
                    </a:lnTo>
                    <a:lnTo>
                      <a:pt x="193" y="12"/>
                    </a:lnTo>
                    <a:lnTo>
                      <a:pt x="196" y="9"/>
                    </a:lnTo>
                    <a:lnTo>
                      <a:pt x="197" y="7"/>
                    </a:lnTo>
                    <a:lnTo>
                      <a:pt x="190" y="12"/>
                    </a:lnTo>
                    <a:lnTo>
                      <a:pt x="183" y="19"/>
                    </a:lnTo>
                    <a:lnTo>
                      <a:pt x="181" y="19"/>
                    </a:lnTo>
                    <a:lnTo>
                      <a:pt x="179" y="21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5" y="24"/>
                    </a:lnTo>
                    <a:lnTo>
                      <a:pt x="173" y="24"/>
                    </a:lnTo>
                    <a:lnTo>
                      <a:pt x="173" y="24"/>
                    </a:lnTo>
                    <a:lnTo>
                      <a:pt x="175" y="19"/>
                    </a:lnTo>
                    <a:lnTo>
                      <a:pt x="177" y="15"/>
                    </a:lnTo>
                    <a:lnTo>
                      <a:pt x="180" y="11"/>
                    </a:lnTo>
                    <a:lnTo>
                      <a:pt x="177" y="15"/>
                    </a:lnTo>
                    <a:lnTo>
                      <a:pt x="173" y="19"/>
                    </a:lnTo>
                    <a:lnTo>
                      <a:pt x="169" y="21"/>
                    </a:lnTo>
                    <a:lnTo>
                      <a:pt x="167" y="24"/>
                    </a:lnTo>
                    <a:lnTo>
                      <a:pt x="165" y="24"/>
                    </a:lnTo>
                    <a:lnTo>
                      <a:pt x="165" y="24"/>
                    </a:lnTo>
                    <a:lnTo>
                      <a:pt x="164" y="24"/>
                    </a:lnTo>
                    <a:lnTo>
                      <a:pt x="164" y="24"/>
                    </a:lnTo>
                    <a:lnTo>
                      <a:pt x="167" y="17"/>
                    </a:lnTo>
                    <a:lnTo>
                      <a:pt x="169" y="13"/>
                    </a:lnTo>
                    <a:lnTo>
                      <a:pt x="173" y="9"/>
                    </a:lnTo>
                    <a:lnTo>
                      <a:pt x="168" y="15"/>
                    </a:lnTo>
                    <a:lnTo>
                      <a:pt x="163" y="20"/>
                    </a:lnTo>
                    <a:lnTo>
                      <a:pt x="156" y="25"/>
                    </a:lnTo>
                    <a:lnTo>
                      <a:pt x="156" y="25"/>
                    </a:lnTo>
                    <a:lnTo>
                      <a:pt x="155" y="25"/>
                    </a:lnTo>
                    <a:lnTo>
                      <a:pt x="154" y="27"/>
                    </a:lnTo>
                    <a:lnTo>
                      <a:pt x="154" y="27"/>
                    </a:lnTo>
                    <a:lnTo>
                      <a:pt x="154" y="25"/>
                    </a:lnTo>
                    <a:lnTo>
                      <a:pt x="154" y="24"/>
                    </a:lnTo>
                    <a:lnTo>
                      <a:pt x="155" y="21"/>
                    </a:lnTo>
                    <a:lnTo>
                      <a:pt x="156" y="19"/>
                    </a:lnTo>
                    <a:lnTo>
                      <a:pt x="158" y="16"/>
                    </a:lnTo>
                    <a:lnTo>
                      <a:pt x="160" y="15"/>
                    </a:lnTo>
                    <a:lnTo>
                      <a:pt x="162" y="12"/>
                    </a:lnTo>
                    <a:lnTo>
                      <a:pt x="162" y="11"/>
                    </a:lnTo>
                    <a:lnTo>
                      <a:pt x="163" y="9"/>
                    </a:lnTo>
                    <a:lnTo>
                      <a:pt x="163" y="8"/>
                    </a:lnTo>
                    <a:lnTo>
                      <a:pt x="163" y="9"/>
                    </a:lnTo>
                    <a:lnTo>
                      <a:pt x="160" y="9"/>
                    </a:lnTo>
                    <a:lnTo>
                      <a:pt x="159" y="12"/>
                    </a:lnTo>
                    <a:lnTo>
                      <a:pt x="155" y="16"/>
                    </a:lnTo>
                    <a:lnTo>
                      <a:pt x="151" y="20"/>
                    </a:lnTo>
                    <a:lnTo>
                      <a:pt x="147" y="23"/>
                    </a:lnTo>
                    <a:lnTo>
                      <a:pt x="147" y="23"/>
                    </a:lnTo>
                    <a:lnTo>
                      <a:pt x="146" y="23"/>
                    </a:lnTo>
                    <a:lnTo>
                      <a:pt x="146" y="23"/>
                    </a:lnTo>
                    <a:lnTo>
                      <a:pt x="146" y="23"/>
                    </a:lnTo>
                    <a:lnTo>
                      <a:pt x="147" y="17"/>
                    </a:lnTo>
                    <a:lnTo>
                      <a:pt x="148" y="13"/>
                    </a:lnTo>
                    <a:lnTo>
                      <a:pt x="151" y="11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0" y="9"/>
                    </a:lnTo>
                    <a:lnTo>
                      <a:pt x="148" y="11"/>
                    </a:lnTo>
                    <a:lnTo>
                      <a:pt x="147" y="13"/>
                    </a:lnTo>
                    <a:lnTo>
                      <a:pt x="144" y="16"/>
                    </a:lnTo>
                    <a:lnTo>
                      <a:pt x="143" y="17"/>
                    </a:lnTo>
                    <a:lnTo>
                      <a:pt x="142" y="20"/>
                    </a:lnTo>
                    <a:lnTo>
                      <a:pt x="141" y="21"/>
                    </a:lnTo>
                    <a:lnTo>
                      <a:pt x="139" y="23"/>
                    </a:lnTo>
                    <a:lnTo>
                      <a:pt x="138" y="24"/>
                    </a:lnTo>
                    <a:lnTo>
                      <a:pt x="138" y="24"/>
                    </a:lnTo>
                    <a:lnTo>
                      <a:pt x="137" y="24"/>
                    </a:lnTo>
                    <a:lnTo>
                      <a:pt x="135" y="24"/>
                    </a:lnTo>
                    <a:lnTo>
                      <a:pt x="135" y="24"/>
                    </a:lnTo>
                    <a:lnTo>
                      <a:pt x="138" y="17"/>
                    </a:lnTo>
                    <a:lnTo>
                      <a:pt x="141" y="12"/>
                    </a:lnTo>
                    <a:lnTo>
                      <a:pt x="144" y="7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4" y="7"/>
                    </a:lnTo>
                    <a:lnTo>
                      <a:pt x="142" y="8"/>
                    </a:lnTo>
                    <a:lnTo>
                      <a:pt x="141" y="9"/>
                    </a:lnTo>
                    <a:lnTo>
                      <a:pt x="139" y="12"/>
                    </a:lnTo>
                    <a:lnTo>
                      <a:pt x="137" y="13"/>
                    </a:lnTo>
                    <a:lnTo>
                      <a:pt x="135" y="15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9"/>
                    </a:lnTo>
                    <a:lnTo>
                      <a:pt x="130" y="20"/>
                    </a:lnTo>
                    <a:lnTo>
                      <a:pt x="129" y="21"/>
                    </a:lnTo>
                    <a:lnTo>
                      <a:pt x="127" y="21"/>
                    </a:lnTo>
                    <a:lnTo>
                      <a:pt x="127" y="23"/>
                    </a:lnTo>
                    <a:lnTo>
                      <a:pt x="126" y="21"/>
                    </a:lnTo>
                    <a:lnTo>
                      <a:pt x="126" y="21"/>
                    </a:lnTo>
                    <a:lnTo>
                      <a:pt x="127" y="17"/>
                    </a:lnTo>
                    <a:lnTo>
                      <a:pt x="129" y="13"/>
                    </a:lnTo>
                    <a:lnTo>
                      <a:pt x="131" y="11"/>
                    </a:lnTo>
                    <a:lnTo>
                      <a:pt x="134" y="7"/>
                    </a:lnTo>
                    <a:lnTo>
                      <a:pt x="129" y="12"/>
                    </a:lnTo>
                    <a:lnTo>
                      <a:pt x="125" y="16"/>
                    </a:lnTo>
                    <a:lnTo>
                      <a:pt x="120" y="21"/>
                    </a:lnTo>
                    <a:lnTo>
                      <a:pt x="120" y="23"/>
                    </a:lnTo>
                    <a:lnTo>
                      <a:pt x="118" y="23"/>
                    </a:lnTo>
                    <a:lnTo>
                      <a:pt x="117" y="24"/>
                    </a:lnTo>
                    <a:lnTo>
                      <a:pt x="116" y="24"/>
                    </a:lnTo>
                    <a:lnTo>
                      <a:pt x="116" y="23"/>
                    </a:lnTo>
                    <a:lnTo>
                      <a:pt x="118" y="19"/>
                    </a:lnTo>
                    <a:lnTo>
                      <a:pt x="116" y="21"/>
                    </a:lnTo>
                    <a:lnTo>
                      <a:pt x="116" y="21"/>
                    </a:lnTo>
                    <a:lnTo>
                      <a:pt x="114" y="23"/>
                    </a:lnTo>
                    <a:lnTo>
                      <a:pt x="113" y="23"/>
                    </a:lnTo>
                    <a:lnTo>
                      <a:pt x="112" y="23"/>
                    </a:lnTo>
                    <a:lnTo>
                      <a:pt x="112" y="23"/>
                    </a:lnTo>
                    <a:lnTo>
                      <a:pt x="114" y="16"/>
                    </a:lnTo>
                    <a:lnTo>
                      <a:pt x="117" y="11"/>
                    </a:lnTo>
                    <a:lnTo>
                      <a:pt x="116" y="12"/>
                    </a:lnTo>
                    <a:lnTo>
                      <a:pt x="113" y="16"/>
                    </a:lnTo>
                    <a:lnTo>
                      <a:pt x="110" y="19"/>
                    </a:lnTo>
                    <a:lnTo>
                      <a:pt x="108" y="21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5" y="23"/>
                    </a:lnTo>
                    <a:lnTo>
                      <a:pt x="105" y="23"/>
                    </a:lnTo>
                    <a:lnTo>
                      <a:pt x="105" y="23"/>
                    </a:lnTo>
                    <a:lnTo>
                      <a:pt x="106" y="17"/>
                    </a:lnTo>
                    <a:lnTo>
                      <a:pt x="108" y="12"/>
                    </a:lnTo>
                    <a:lnTo>
                      <a:pt x="109" y="7"/>
                    </a:lnTo>
                    <a:lnTo>
                      <a:pt x="110" y="4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10" y="4"/>
                    </a:lnTo>
                    <a:lnTo>
                      <a:pt x="108" y="7"/>
                    </a:lnTo>
                    <a:lnTo>
                      <a:pt x="102" y="12"/>
                    </a:lnTo>
                    <a:lnTo>
                      <a:pt x="100" y="16"/>
                    </a:lnTo>
                    <a:lnTo>
                      <a:pt x="97" y="20"/>
                    </a:lnTo>
                    <a:lnTo>
                      <a:pt x="95" y="23"/>
                    </a:lnTo>
                    <a:lnTo>
                      <a:pt x="93" y="24"/>
                    </a:lnTo>
                    <a:lnTo>
                      <a:pt x="92" y="24"/>
                    </a:lnTo>
                    <a:lnTo>
                      <a:pt x="92" y="24"/>
                    </a:lnTo>
                    <a:lnTo>
                      <a:pt x="91" y="23"/>
                    </a:lnTo>
                    <a:lnTo>
                      <a:pt x="91" y="23"/>
                    </a:lnTo>
                    <a:lnTo>
                      <a:pt x="93" y="15"/>
                    </a:lnTo>
                    <a:lnTo>
                      <a:pt x="97" y="8"/>
                    </a:lnTo>
                    <a:lnTo>
                      <a:pt x="95" y="11"/>
                    </a:lnTo>
                    <a:lnTo>
                      <a:pt x="92" y="13"/>
                    </a:lnTo>
                    <a:lnTo>
                      <a:pt x="89" y="16"/>
                    </a:lnTo>
                    <a:lnTo>
                      <a:pt x="87" y="19"/>
                    </a:lnTo>
                    <a:lnTo>
                      <a:pt x="84" y="21"/>
                    </a:lnTo>
                    <a:lnTo>
                      <a:pt x="80" y="23"/>
                    </a:lnTo>
                    <a:lnTo>
                      <a:pt x="80" y="23"/>
                    </a:lnTo>
                    <a:lnTo>
                      <a:pt x="79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19"/>
                    </a:lnTo>
                    <a:lnTo>
                      <a:pt x="83" y="16"/>
                    </a:lnTo>
                    <a:lnTo>
                      <a:pt x="84" y="15"/>
                    </a:lnTo>
                    <a:lnTo>
                      <a:pt x="85" y="12"/>
                    </a:lnTo>
                    <a:lnTo>
                      <a:pt x="87" y="11"/>
                    </a:lnTo>
                    <a:lnTo>
                      <a:pt x="88" y="9"/>
                    </a:lnTo>
                    <a:lnTo>
                      <a:pt x="88" y="9"/>
                    </a:lnTo>
                    <a:lnTo>
                      <a:pt x="87" y="9"/>
                    </a:lnTo>
                    <a:lnTo>
                      <a:pt x="85" y="11"/>
                    </a:lnTo>
                    <a:lnTo>
                      <a:pt x="79" y="19"/>
                    </a:lnTo>
                    <a:lnTo>
                      <a:pt x="72" y="25"/>
                    </a:lnTo>
                    <a:lnTo>
                      <a:pt x="72" y="25"/>
                    </a:lnTo>
                    <a:lnTo>
                      <a:pt x="71" y="27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70" y="25"/>
                    </a:lnTo>
                    <a:lnTo>
                      <a:pt x="70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72" y="19"/>
                    </a:lnTo>
                    <a:lnTo>
                      <a:pt x="72" y="17"/>
                    </a:lnTo>
                    <a:lnTo>
                      <a:pt x="74" y="16"/>
                    </a:lnTo>
                    <a:lnTo>
                      <a:pt x="74" y="15"/>
                    </a:lnTo>
                    <a:lnTo>
                      <a:pt x="75" y="13"/>
                    </a:lnTo>
                    <a:lnTo>
                      <a:pt x="75" y="12"/>
                    </a:lnTo>
                    <a:lnTo>
                      <a:pt x="75" y="11"/>
                    </a:lnTo>
                    <a:lnTo>
                      <a:pt x="75" y="9"/>
                    </a:lnTo>
                    <a:lnTo>
                      <a:pt x="75" y="9"/>
                    </a:lnTo>
                    <a:lnTo>
                      <a:pt x="74" y="11"/>
                    </a:lnTo>
                    <a:lnTo>
                      <a:pt x="71" y="13"/>
                    </a:lnTo>
                    <a:lnTo>
                      <a:pt x="68" y="17"/>
                    </a:lnTo>
                    <a:lnTo>
                      <a:pt x="66" y="20"/>
                    </a:lnTo>
                    <a:lnTo>
                      <a:pt x="63" y="23"/>
                    </a:lnTo>
                    <a:lnTo>
                      <a:pt x="63" y="23"/>
                    </a:lnTo>
                    <a:lnTo>
                      <a:pt x="62" y="23"/>
                    </a:lnTo>
                    <a:lnTo>
                      <a:pt x="62" y="23"/>
                    </a:lnTo>
                    <a:lnTo>
                      <a:pt x="62" y="21"/>
                    </a:lnTo>
                    <a:lnTo>
                      <a:pt x="62" y="20"/>
                    </a:lnTo>
                    <a:lnTo>
                      <a:pt x="63" y="17"/>
                    </a:lnTo>
                    <a:lnTo>
                      <a:pt x="64" y="16"/>
                    </a:lnTo>
                    <a:lnTo>
                      <a:pt x="66" y="13"/>
                    </a:lnTo>
                    <a:lnTo>
                      <a:pt x="67" y="12"/>
                    </a:lnTo>
                    <a:lnTo>
                      <a:pt x="68" y="9"/>
                    </a:lnTo>
                    <a:lnTo>
                      <a:pt x="70" y="8"/>
                    </a:lnTo>
                    <a:lnTo>
                      <a:pt x="70" y="7"/>
                    </a:lnTo>
                    <a:lnTo>
                      <a:pt x="70" y="6"/>
                    </a:lnTo>
                    <a:lnTo>
                      <a:pt x="70" y="7"/>
                    </a:lnTo>
                    <a:lnTo>
                      <a:pt x="68" y="7"/>
                    </a:lnTo>
                    <a:lnTo>
                      <a:pt x="67" y="9"/>
                    </a:lnTo>
                    <a:lnTo>
                      <a:pt x="66" y="12"/>
                    </a:lnTo>
                    <a:lnTo>
                      <a:pt x="62" y="16"/>
                    </a:lnTo>
                    <a:lnTo>
                      <a:pt x="59" y="20"/>
                    </a:lnTo>
                    <a:lnTo>
                      <a:pt x="57" y="23"/>
                    </a:lnTo>
                    <a:lnTo>
                      <a:pt x="55" y="24"/>
                    </a:lnTo>
                    <a:lnTo>
                      <a:pt x="55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3" y="24"/>
                    </a:lnTo>
                    <a:lnTo>
                      <a:pt x="54" y="20"/>
                    </a:lnTo>
                    <a:lnTo>
                      <a:pt x="57" y="16"/>
                    </a:lnTo>
                    <a:lnTo>
                      <a:pt x="58" y="15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57" y="13"/>
                    </a:lnTo>
                    <a:lnTo>
                      <a:pt x="55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50" y="20"/>
                    </a:lnTo>
                    <a:lnTo>
                      <a:pt x="49" y="21"/>
                    </a:lnTo>
                    <a:lnTo>
                      <a:pt x="49" y="23"/>
                    </a:lnTo>
                    <a:lnTo>
                      <a:pt x="47" y="23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5" y="24"/>
                    </a:lnTo>
                    <a:lnTo>
                      <a:pt x="45" y="23"/>
                    </a:lnTo>
                    <a:lnTo>
                      <a:pt x="46" y="21"/>
                    </a:lnTo>
                    <a:lnTo>
                      <a:pt x="46" y="20"/>
                    </a:lnTo>
                    <a:lnTo>
                      <a:pt x="47" y="17"/>
                    </a:lnTo>
                    <a:lnTo>
                      <a:pt x="49" y="16"/>
                    </a:lnTo>
                    <a:lnTo>
                      <a:pt x="49" y="13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1"/>
                    </a:lnTo>
                    <a:lnTo>
                      <a:pt x="49" y="12"/>
                    </a:lnTo>
                    <a:lnTo>
                      <a:pt x="47" y="13"/>
                    </a:lnTo>
                    <a:lnTo>
                      <a:pt x="45" y="16"/>
                    </a:lnTo>
                    <a:lnTo>
                      <a:pt x="42" y="21"/>
                    </a:lnTo>
                    <a:lnTo>
                      <a:pt x="41" y="21"/>
                    </a:lnTo>
                    <a:lnTo>
                      <a:pt x="41" y="23"/>
                    </a:lnTo>
                    <a:lnTo>
                      <a:pt x="39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1"/>
                    </a:lnTo>
                    <a:lnTo>
                      <a:pt x="39" y="19"/>
                    </a:lnTo>
                    <a:lnTo>
                      <a:pt x="41" y="17"/>
                    </a:lnTo>
                    <a:lnTo>
                      <a:pt x="41" y="16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1" y="15"/>
                    </a:lnTo>
                    <a:lnTo>
                      <a:pt x="39" y="17"/>
                    </a:lnTo>
                    <a:lnTo>
                      <a:pt x="37" y="21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4" y="24"/>
                    </a:lnTo>
                    <a:lnTo>
                      <a:pt x="33" y="24"/>
                    </a:lnTo>
                    <a:lnTo>
                      <a:pt x="33" y="23"/>
                    </a:lnTo>
                    <a:lnTo>
                      <a:pt x="34" y="19"/>
                    </a:lnTo>
                    <a:lnTo>
                      <a:pt x="36" y="16"/>
                    </a:lnTo>
                    <a:lnTo>
                      <a:pt x="36" y="13"/>
                    </a:lnTo>
                    <a:lnTo>
                      <a:pt x="37" y="12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36" y="11"/>
                    </a:lnTo>
                    <a:lnTo>
                      <a:pt x="34" y="13"/>
                    </a:lnTo>
                    <a:lnTo>
                      <a:pt x="32" y="16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28" y="19"/>
                    </a:lnTo>
                    <a:lnTo>
                      <a:pt x="29" y="16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32" y="11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0" y="9"/>
                    </a:lnTo>
                    <a:lnTo>
                      <a:pt x="28" y="11"/>
                    </a:lnTo>
                    <a:lnTo>
                      <a:pt x="26" y="15"/>
                    </a:lnTo>
                    <a:lnTo>
                      <a:pt x="22" y="20"/>
                    </a:lnTo>
                    <a:lnTo>
                      <a:pt x="21" y="21"/>
                    </a:lnTo>
                    <a:lnTo>
                      <a:pt x="20" y="23"/>
                    </a:lnTo>
                    <a:lnTo>
                      <a:pt x="20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0" y="17"/>
                    </a:lnTo>
                    <a:lnTo>
                      <a:pt x="21" y="12"/>
                    </a:lnTo>
                    <a:lnTo>
                      <a:pt x="24" y="8"/>
                    </a:lnTo>
                    <a:lnTo>
                      <a:pt x="21" y="11"/>
                    </a:lnTo>
                    <a:lnTo>
                      <a:pt x="18" y="13"/>
                    </a:lnTo>
                    <a:lnTo>
                      <a:pt x="16" y="17"/>
                    </a:lnTo>
                    <a:lnTo>
                      <a:pt x="12" y="20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8" y="25"/>
                    </a:lnTo>
                    <a:lnTo>
                      <a:pt x="7" y="25"/>
                    </a:lnTo>
                    <a:lnTo>
                      <a:pt x="7" y="24"/>
                    </a:lnTo>
                    <a:lnTo>
                      <a:pt x="8" y="19"/>
                    </a:lnTo>
                    <a:lnTo>
                      <a:pt x="11" y="13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1" y="12"/>
                    </a:lnTo>
                    <a:lnTo>
                      <a:pt x="9" y="13"/>
                    </a:lnTo>
                    <a:lnTo>
                      <a:pt x="7" y="16"/>
                    </a:lnTo>
                    <a:lnTo>
                      <a:pt x="5" y="17"/>
                    </a:lnTo>
                    <a:lnTo>
                      <a:pt x="4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1" y="23"/>
                    </a:lnTo>
                    <a:lnTo>
                      <a:pt x="5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6" y="8"/>
                    </a:lnTo>
                    <a:lnTo>
                      <a:pt x="15" y="11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6" y="11"/>
                    </a:lnTo>
                    <a:lnTo>
                      <a:pt x="21" y="7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6" y="7"/>
                    </a:lnTo>
                    <a:lnTo>
                      <a:pt x="26" y="8"/>
                    </a:lnTo>
                    <a:lnTo>
                      <a:pt x="25" y="11"/>
                    </a:lnTo>
                    <a:lnTo>
                      <a:pt x="24" y="12"/>
                    </a:lnTo>
                    <a:lnTo>
                      <a:pt x="22" y="15"/>
                    </a:lnTo>
                    <a:lnTo>
                      <a:pt x="21" y="16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2" y="16"/>
                    </a:lnTo>
                    <a:lnTo>
                      <a:pt x="25" y="13"/>
                    </a:lnTo>
                    <a:lnTo>
                      <a:pt x="28" y="11"/>
                    </a:lnTo>
                    <a:lnTo>
                      <a:pt x="30" y="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36" y="7"/>
                    </a:lnTo>
                    <a:lnTo>
                      <a:pt x="36" y="9"/>
                    </a:lnTo>
                    <a:lnTo>
                      <a:pt x="37" y="7"/>
                    </a:lnTo>
                    <a:lnTo>
                      <a:pt x="41" y="4"/>
                    </a:lnTo>
                    <a:lnTo>
                      <a:pt x="41" y="3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1" y="8"/>
                    </a:lnTo>
                    <a:lnTo>
                      <a:pt x="41" y="9"/>
                    </a:lnTo>
                    <a:lnTo>
                      <a:pt x="39" y="12"/>
                    </a:lnTo>
                    <a:lnTo>
                      <a:pt x="38" y="13"/>
                    </a:lnTo>
                    <a:lnTo>
                      <a:pt x="37" y="16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8" y="16"/>
                    </a:lnTo>
                    <a:lnTo>
                      <a:pt x="39" y="15"/>
                    </a:lnTo>
                    <a:lnTo>
                      <a:pt x="41" y="11"/>
                    </a:lnTo>
                    <a:lnTo>
                      <a:pt x="43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11"/>
                    </a:lnTo>
                    <a:lnTo>
                      <a:pt x="50" y="7"/>
                    </a:lnTo>
                    <a:lnTo>
                      <a:pt x="51" y="6"/>
                    </a:lnTo>
                    <a:lnTo>
                      <a:pt x="53" y="4"/>
                    </a:lnTo>
                    <a:lnTo>
                      <a:pt x="55" y="3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7" y="8"/>
                    </a:lnTo>
                    <a:lnTo>
                      <a:pt x="55" y="11"/>
                    </a:lnTo>
                    <a:lnTo>
                      <a:pt x="53" y="13"/>
                    </a:lnTo>
                    <a:lnTo>
                      <a:pt x="53" y="13"/>
                    </a:lnTo>
                    <a:lnTo>
                      <a:pt x="55" y="11"/>
                    </a:lnTo>
                    <a:lnTo>
                      <a:pt x="58" y="8"/>
                    </a:lnTo>
                    <a:lnTo>
                      <a:pt x="62" y="6"/>
                    </a:lnTo>
                    <a:lnTo>
                      <a:pt x="64" y="4"/>
                    </a:lnTo>
                    <a:lnTo>
                      <a:pt x="66" y="4"/>
                    </a:lnTo>
                    <a:lnTo>
                      <a:pt x="66" y="6"/>
                    </a:lnTo>
                    <a:lnTo>
                      <a:pt x="64" y="8"/>
                    </a:lnTo>
                    <a:lnTo>
                      <a:pt x="63" y="11"/>
                    </a:lnTo>
                    <a:lnTo>
                      <a:pt x="66" y="7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1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1" y="8"/>
                    </a:lnTo>
                    <a:lnTo>
                      <a:pt x="70" y="11"/>
                    </a:lnTo>
                    <a:lnTo>
                      <a:pt x="68" y="13"/>
                    </a:lnTo>
                    <a:lnTo>
                      <a:pt x="67" y="15"/>
                    </a:lnTo>
                    <a:lnTo>
                      <a:pt x="68" y="13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81" y="2"/>
                    </a:lnTo>
                    <a:lnTo>
                      <a:pt x="81" y="2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5"/>
                    </a:lnTo>
                    <a:lnTo>
                      <a:pt x="81" y="11"/>
                    </a:lnTo>
                    <a:lnTo>
                      <a:pt x="84" y="8"/>
                    </a:lnTo>
                    <a:lnTo>
                      <a:pt x="88" y="6"/>
                    </a:lnTo>
                    <a:lnTo>
                      <a:pt x="92" y="3"/>
                    </a:lnTo>
                    <a:lnTo>
                      <a:pt x="93" y="3"/>
                    </a:lnTo>
                    <a:lnTo>
                      <a:pt x="93" y="3"/>
                    </a:lnTo>
                    <a:lnTo>
                      <a:pt x="93" y="3"/>
                    </a:lnTo>
                    <a:lnTo>
                      <a:pt x="93" y="7"/>
                    </a:lnTo>
                    <a:lnTo>
                      <a:pt x="91" y="9"/>
                    </a:lnTo>
                    <a:lnTo>
                      <a:pt x="89" y="12"/>
                    </a:lnTo>
                    <a:lnTo>
                      <a:pt x="87" y="15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2" y="9"/>
                    </a:lnTo>
                    <a:lnTo>
                      <a:pt x="96" y="6"/>
                    </a:lnTo>
                    <a:lnTo>
                      <a:pt x="100" y="3"/>
                    </a:lnTo>
                    <a:lnTo>
                      <a:pt x="101" y="3"/>
                    </a:lnTo>
                    <a:lnTo>
                      <a:pt x="102" y="2"/>
                    </a:lnTo>
                    <a:lnTo>
                      <a:pt x="102" y="2"/>
                    </a:lnTo>
                    <a:lnTo>
                      <a:pt x="102" y="3"/>
                    </a:lnTo>
                    <a:lnTo>
                      <a:pt x="102" y="4"/>
                    </a:lnTo>
                    <a:lnTo>
                      <a:pt x="102" y="6"/>
                    </a:lnTo>
                    <a:lnTo>
                      <a:pt x="101" y="7"/>
                    </a:lnTo>
                    <a:lnTo>
                      <a:pt x="100" y="8"/>
                    </a:lnTo>
                    <a:lnTo>
                      <a:pt x="100" y="9"/>
                    </a:lnTo>
                    <a:lnTo>
                      <a:pt x="99" y="11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100" y="9"/>
                    </a:lnTo>
                    <a:lnTo>
                      <a:pt x="101" y="7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4" y="4"/>
                    </a:lnTo>
                    <a:lnTo>
                      <a:pt x="105" y="4"/>
                    </a:lnTo>
                    <a:lnTo>
                      <a:pt x="106" y="4"/>
                    </a:lnTo>
                    <a:lnTo>
                      <a:pt x="105" y="6"/>
                    </a:lnTo>
                    <a:lnTo>
                      <a:pt x="105" y="7"/>
                    </a:lnTo>
                    <a:lnTo>
                      <a:pt x="108" y="4"/>
                    </a:lnTo>
                    <a:lnTo>
                      <a:pt x="112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9" name="Freeform 104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549775" y="3181350"/>
                <a:ext cx="115888" cy="46038"/>
              </a:xfrm>
              <a:custGeom>
                <a:avLst/>
                <a:gdLst>
                  <a:gd name="T0" fmla="*/ 21 w 73"/>
                  <a:gd name="T1" fmla="*/ 1 h 29"/>
                  <a:gd name="T2" fmla="*/ 14 w 73"/>
                  <a:gd name="T3" fmla="*/ 17 h 29"/>
                  <a:gd name="T4" fmla="*/ 28 w 73"/>
                  <a:gd name="T5" fmla="*/ 6 h 29"/>
                  <a:gd name="T6" fmla="*/ 29 w 73"/>
                  <a:gd name="T7" fmla="*/ 6 h 29"/>
                  <a:gd name="T8" fmla="*/ 33 w 73"/>
                  <a:gd name="T9" fmla="*/ 6 h 29"/>
                  <a:gd name="T10" fmla="*/ 37 w 73"/>
                  <a:gd name="T11" fmla="*/ 5 h 29"/>
                  <a:gd name="T12" fmla="*/ 37 w 73"/>
                  <a:gd name="T13" fmla="*/ 14 h 29"/>
                  <a:gd name="T14" fmla="*/ 45 w 73"/>
                  <a:gd name="T15" fmla="*/ 5 h 29"/>
                  <a:gd name="T16" fmla="*/ 47 w 73"/>
                  <a:gd name="T17" fmla="*/ 5 h 29"/>
                  <a:gd name="T18" fmla="*/ 47 w 73"/>
                  <a:gd name="T19" fmla="*/ 10 h 29"/>
                  <a:gd name="T20" fmla="*/ 51 w 73"/>
                  <a:gd name="T21" fmla="*/ 8 h 29"/>
                  <a:gd name="T22" fmla="*/ 56 w 73"/>
                  <a:gd name="T23" fmla="*/ 6 h 29"/>
                  <a:gd name="T24" fmla="*/ 54 w 73"/>
                  <a:gd name="T25" fmla="*/ 16 h 29"/>
                  <a:gd name="T26" fmla="*/ 51 w 73"/>
                  <a:gd name="T27" fmla="*/ 20 h 29"/>
                  <a:gd name="T28" fmla="*/ 50 w 73"/>
                  <a:gd name="T29" fmla="*/ 22 h 29"/>
                  <a:gd name="T30" fmla="*/ 59 w 73"/>
                  <a:gd name="T31" fmla="*/ 12 h 29"/>
                  <a:gd name="T32" fmla="*/ 70 w 73"/>
                  <a:gd name="T33" fmla="*/ 4 h 29"/>
                  <a:gd name="T34" fmla="*/ 70 w 73"/>
                  <a:gd name="T35" fmla="*/ 8 h 29"/>
                  <a:gd name="T36" fmla="*/ 67 w 73"/>
                  <a:gd name="T37" fmla="*/ 16 h 29"/>
                  <a:gd name="T38" fmla="*/ 71 w 73"/>
                  <a:gd name="T39" fmla="*/ 12 h 29"/>
                  <a:gd name="T40" fmla="*/ 73 w 73"/>
                  <a:gd name="T41" fmla="*/ 12 h 29"/>
                  <a:gd name="T42" fmla="*/ 67 w 73"/>
                  <a:gd name="T43" fmla="*/ 21 h 29"/>
                  <a:gd name="T44" fmla="*/ 60 w 73"/>
                  <a:gd name="T45" fmla="*/ 25 h 29"/>
                  <a:gd name="T46" fmla="*/ 62 w 73"/>
                  <a:gd name="T47" fmla="*/ 18 h 29"/>
                  <a:gd name="T48" fmla="*/ 64 w 73"/>
                  <a:gd name="T49" fmla="*/ 10 h 29"/>
                  <a:gd name="T50" fmla="*/ 66 w 73"/>
                  <a:gd name="T51" fmla="*/ 8 h 29"/>
                  <a:gd name="T52" fmla="*/ 64 w 73"/>
                  <a:gd name="T53" fmla="*/ 10 h 29"/>
                  <a:gd name="T54" fmla="*/ 56 w 73"/>
                  <a:gd name="T55" fmla="*/ 20 h 29"/>
                  <a:gd name="T56" fmla="*/ 47 w 73"/>
                  <a:gd name="T57" fmla="*/ 27 h 29"/>
                  <a:gd name="T58" fmla="*/ 46 w 73"/>
                  <a:gd name="T59" fmla="*/ 27 h 29"/>
                  <a:gd name="T60" fmla="*/ 50 w 73"/>
                  <a:gd name="T61" fmla="*/ 16 h 29"/>
                  <a:gd name="T62" fmla="*/ 51 w 73"/>
                  <a:gd name="T63" fmla="*/ 12 h 29"/>
                  <a:gd name="T64" fmla="*/ 51 w 73"/>
                  <a:gd name="T65" fmla="*/ 10 h 29"/>
                  <a:gd name="T66" fmla="*/ 45 w 73"/>
                  <a:gd name="T67" fmla="*/ 20 h 29"/>
                  <a:gd name="T68" fmla="*/ 39 w 73"/>
                  <a:gd name="T69" fmla="*/ 25 h 29"/>
                  <a:gd name="T70" fmla="*/ 38 w 73"/>
                  <a:gd name="T71" fmla="*/ 24 h 29"/>
                  <a:gd name="T72" fmla="*/ 42 w 73"/>
                  <a:gd name="T73" fmla="*/ 13 h 29"/>
                  <a:gd name="T74" fmla="*/ 33 w 73"/>
                  <a:gd name="T75" fmla="*/ 26 h 29"/>
                  <a:gd name="T76" fmla="*/ 30 w 73"/>
                  <a:gd name="T77" fmla="*/ 27 h 29"/>
                  <a:gd name="T78" fmla="*/ 29 w 73"/>
                  <a:gd name="T79" fmla="*/ 22 h 29"/>
                  <a:gd name="T80" fmla="*/ 31 w 73"/>
                  <a:gd name="T81" fmla="*/ 16 h 29"/>
                  <a:gd name="T82" fmla="*/ 33 w 73"/>
                  <a:gd name="T83" fmla="*/ 10 h 29"/>
                  <a:gd name="T84" fmla="*/ 28 w 73"/>
                  <a:gd name="T85" fmla="*/ 20 h 29"/>
                  <a:gd name="T86" fmla="*/ 21 w 73"/>
                  <a:gd name="T87" fmla="*/ 29 h 29"/>
                  <a:gd name="T88" fmla="*/ 18 w 73"/>
                  <a:gd name="T89" fmla="*/ 29 h 29"/>
                  <a:gd name="T90" fmla="*/ 21 w 73"/>
                  <a:gd name="T91" fmla="*/ 16 h 29"/>
                  <a:gd name="T92" fmla="*/ 22 w 73"/>
                  <a:gd name="T93" fmla="*/ 13 h 29"/>
                  <a:gd name="T94" fmla="*/ 10 w 73"/>
                  <a:gd name="T95" fmla="*/ 25 h 29"/>
                  <a:gd name="T96" fmla="*/ 8 w 73"/>
                  <a:gd name="T97" fmla="*/ 26 h 29"/>
                  <a:gd name="T98" fmla="*/ 12 w 73"/>
                  <a:gd name="T99" fmla="*/ 13 h 29"/>
                  <a:gd name="T100" fmla="*/ 13 w 73"/>
                  <a:gd name="T101" fmla="*/ 8 h 29"/>
                  <a:gd name="T102" fmla="*/ 7 w 73"/>
                  <a:gd name="T103" fmla="*/ 12 h 29"/>
                  <a:gd name="T104" fmla="*/ 0 w 73"/>
                  <a:gd name="T105" fmla="*/ 16 h 29"/>
                  <a:gd name="T106" fmla="*/ 5 w 73"/>
                  <a:gd name="T107" fmla="*/ 9 h 29"/>
                  <a:gd name="T108" fmla="*/ 18 w 73"/>
                  <a:gd name="T10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3" h="29">
                    <a:moveTo>
                      <a:pt x="20" y="0"/>
                    </a:moveTo>
                    <a:lnTo>
                      <a:pt x="21" y="0"/>
                    </a:lnTo>
                    <a:lnTo>
                      <a:pt x="21" y="1"/>
                    </a:lnTo>
                    <a:lnTo>
                      <a:pt x="20" y="6"/>
                    </a:lnTo>
                    <a:lnTo>
                      <a:pt x="17" y="12"/>
                    </a:lnTo>
                    <a:lnTo>
                      <a:pt x="14" y="17"/>
                    </a:lnTo>
                    <a:lnTo>
                      <a:pt x="18" y="13"/>
                    </a:lnTo>
                    <a:lnTo>
                      <a:pt x="22" y="9"/>
                    </a:lnTo>
                    <a:lnTo>
                      <a:pt x="28" y="6"/>
                    </a:lnTo>
                    <a:lnTo>
                      <a:pt x="28" y="5"/>
                    </a:lnTo>
                    <a:lnTo>
                      <a:pt x="29" y="5"/>
                    </a:lnTo>
                    <a:lnTo>
                      <a:pt x="29" y="6"/>
                    </a:lnTo>
                    <a:lnTo>
                      <a:pt x="28" y="12"/>
                    </a:lnTo>
                    <a:lnTo>
                      <a:pt x="30" y="9"/>
                    </a:lnTo>
                    <a:lnTo>
                      <a:pt x="33" y="6"/>
                    </a:lnTo>
                    <a:lnTo>
                      <a:pt x="35" y="5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5" y="12"/>
                    </a:lnTo>
                    <a:lnTo>
                      <a:pt x="34" y="18"/>
                    </a:lnTo>
                    <a:lnTo>
                      <a:pt x="37" y="14"/>
                    </a:lnTo>
                    <a:lnTo>
                      <a:pt x="41" y="9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9" y="5"/>
                    </a:lnTo>
                    <a:lnTo>
                      <a:pt x="49" y="6"/>
                    </a:lnTo>
                    <a:lnTo>
                      <a:pt x="47" y="10"/>
                    </a:lnTo>
                    <a:lnTo>
                      <a:pt x="46" y="13"/>
                    </a:lnTo>
                    <a:lnTo>
                      <a:pt x="49" y="10"/>
                    </a:lnTo>
                    <a:lnTo>
                      <a:pt x="51" y="8"/>
                    </a:lnTo>
                    <a:lnTo>
                      <a:pt x="55" y="6"/>
                    </a:lnTo>
                    <a:lnTo>
                      <a:pt x="55" y="6"/>
                    </a:lnTo>
                    <a:lnTo>
                      <a:pt x="56" y="6"/>
                    </a:lnTo>
                    <a:lnTo>
                      <a:pt x="56" y="9"/>
                    </a:lnTo>
                    <a:lnTo>
                      <a:pt x="55" y="13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52" y="18"/>
                    </a:lnTo>
                    <a:lnTo>
                      <a:pt x="51" y="20"/>
                    </a:lnTo>
                    <a:lnTo>
                      <a:pt x="51" y="21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2" y="18"/>
                    </a:lnTo>
                    <a:lnTo>
                      <a:pt x="56" y="14"/>
                    </a:lnTo>
                    <a:lnTo>
                      <a:pt x="59" y="12"/>
                    </a:lnTo>
                    <a:lnTo>
                      <a:pt x="62" y="9"/>
                    </a:lnTo>
                    <a:lnTo>
                      <a:pt x="66" y="5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0" y="5"/>
                    </a:lnTo>
                    <a:lnTo>
                      <a:pt x="70" y="8"/>
                    </a:lnTo>
                    <a:lnTo>
                      <a:pt x="70" y="10"/>
                    </a:lnTo>
                    <a:lnTo>
                      <a:pt x="68" y="13"/>
                    </a:lnTo>
                    <a:lnTo>
                      <a:pt x="67" y="16"/>
                    </a:lnTo>
                    <a:lnTo>
                      <a:pt x="70" y="13"/>
                    </a:lnTo>
                    <a:lnTo>
                      <a:pt x="70" y="12"/>
                    </a:lnTo>
                    <a:lnTo>
                      <a:pt x="71" y="12"/>
                    </a:lnTo>
                    <a:lnTo>
                      <a:pt x="72" y="10"/>
                    </a:lnTo>
                    <a:lnTo>
                      <a:pt x="73" y="10"/>
                    </a:lnTo>
                    <a:lnTo>
                      <a:pt x="73" y="12"/>
                    </a:lnTo>
                    <a:lnTo>
                      <a:pt x="71" y="14"/>
                    </a:lnTo>
                    <a:lnTo>
                      <a:pt x="70" y="18"/>
                    </a:lnTo>
                    <a:lnTo>
                      <a:pt x="67" y="21"/>
                    </a:lnTo>
                    <a:lnTo>
                      <a:pt x="64" y="24"/>
                    </a:lnTo>
                    <a:lnTo>
                      <a:pt x="62" y="25"/>
                    </a:lnTo>
                    <a:lnTo>
                      <a:pt x="60" y="25"/>
                    </a:lnTo>
                    <a:lnTo>
                      <a:pt x="60" y="25"/>
                    </a:lnTo>
                    <a:lnTo>
                      <a:pt x="60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6" y="9"/>
                    </a:lnTo>
                    <a:lnTo>
                      <a:pt x="64" y="10"/>
                    </a:lnTo>
                    <a:lnTo>
                      <a:pt x="62" y="13"/>
                    </a:lnTo>
                    <a:lnTo>
                      <a:pt x="59" y="16"/>
                    </a:lnTo>
                    <a:lnTo>
                      <a:pt x="56" y="20"/>
                    </a:lnTo>
                    <a:lnTo>
                      <a:pt x="54" y="22"/>
                    </a:lnTo>
                    <a:lnTo>
                      <a:pt x="51" y="25"/>
                    </a:lnTo>
                    <a:lnTo>
                      <a:pt x="47" y="27"/>
                    </a:lnTo>
                    <a:lnTo>
                      <a:pt x="47" y="2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7" y="21"/>
                    </a:lnTo>
                    <a:lnTo>
                      <a:pt x="50" y="16"/>
                    </a:lnTo>
                    <a:lnTo>
                      <a:pt x="50" y="14"/>
                    </a:lnTo>
                    <a:lnTo>
                      <a:pt x="51" y="13"/>
                    </a:lnTo>
                    <a:lnTo>
                      <a:pt x="51" y="12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1" y="10"/>
                    </a:lnTo>
                    <a:lnTo>
                      <a:pt x="50" y="12"/>
                    </a:lnTo>
                    <a:lnTo>
                      <a:pt x="47" y="16"/>
                    </a:lnTo>
                    <a:lnTo>
                      <a:pt x="45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9" y="25"/>
                    </a:lnTo>
                    <a:lnTo>
                      <a:pt x="38" y="25"/>
                    </a:lnTo>
                    <a:lnTo>
                      <a:pt x="38" y="25"/>
                    </a:lnTo>
                    <a:lnTo>
                      <a:pt x="38" y="24"/>
                    </a:lnTo>
                    <a:lnTo>
                      <a:pt x="39" y="18"/>
                    </a:lnTo>
                    <a:lnTo>
                      <a:pt x="41" y="14"/>
                    </a:lnTo>
                    <a:lnTo>
                      <a:pt x="42" y="13"/>
                    </a:lnTo>
                    <a:lnTo>
                      <a:pt x="39" y="17"/>
                    </a:lnTo>
                    <a:lnTo>
                      <a:pt x="37" y="21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1" y="26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29" y="26"/>
                    </a:lnTo>
                    <a:lnTo>
                      <a:pt x="29" y="22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1" y="16"/>
                    </a:lnTo>
                    <a:lnTo>
                      <a:pt x="31" y="13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1" y="12"/>
                    </a:lnTo>
                    <a:lnTo>
                      <a:pt x="28" y="20"/>
                    </a:lnTo>
                    <a:lnTo>
                      <a:pt x="24" y="26"/>
                    </a:lnTo>
                    <a:lnTo>
                      <a:pt x="22" y="27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0" y="29"/>
                    </a:lnTo>
                    <a:lnTo>
                      <a:pt x="18" y="29"/>
                    </a:lnTo>
                    <a:lnTo>
                      <a:pt x="20" y="25"/>
                    </a:lnTo>
                    <a:lnTo>
                      <a:pt x="20" y="20"/>
                    </a:lnTo>
                    <a:lnTo>
                      <a:pt x="21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5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0" y="9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5" y="9"/>
                    </a:lnTo>
                    <a:lnTo>
                      <a:pt x="12" y="5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0" name="Freeform 10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660900" y="3182938"/>
                <a:ext cx="120650" cy="38100"/>
              </a:xfrm>
              <a:custGeom>
                <a:avLst/>
                <a:gdLst>
                  <a:gd name="T0" fmla="*/ 73 w 76"/>
                  <a:gd name="T1" fmla="*/ 12 h 24"/>
                  <a:gd name="T2" fmla="*/ 70 w 76"/>
                  <a:gd name="T3" fmla="*/ 16 h 24"/>
                  <a:gd name="T4" fmla="*/ 69 w 76"/>
                  <a:gd name="T5" fmla="*/ 12 h 24"/>
                  <a:gd name="T6" fmla="*/ 69 w 76"/>
                  <a:gd name="T7" fmla="*/ 7 h 24"/>
                  <a:gd name="T8" fmla="*/ 66 w 76"/>
                  <a:gd name="T9" fmla="*/ 9 h 24"/>
                  <a:gd name="T10" fmla="*/ 59 w 76"/>
                  <a:gd name="T11" fmla="*/ 20 h 24"/>
                  <a:gd name="T12" fmla="*/ 56 w 76"/>
                  <a:gd name="T13" fmla="*/ 21 h 24"/>
                  <a:gd name="T14" fmla="*/ 55 w 76"/>
                  <a:gd name="T15" fmla="*/ 20 h 24"/>
                  <a:gd name="T16" fmla="*/ 56 w 76"/>
                  <a:gd name="T17" fmla="*/ 13 h 24"/>
                  <a:gd name="T18" fmla="*/ 56 w 76"/>
                  <a:gd name="T19" fmla="*/ 9 h 24"/>
                  <a:gd name="T20" fmla="*/ 51 w 76"/>
                  <a:gd name="T21" fmla="*/ 13 h 24"/>
                  <a:gd name="T22" fmla="*/ 43 w 76"/>
                  <a:gd name="T23" fmla="*/ 20 h 24"/>
                  <a:gd name="T24" fmla="*/ 40 w 76"/>
                  <a:gd name="T25" fmla="*/ 20 h 24"/>
                  <a:gd name="T26" fmla="*/ 42 w 76"/>
                  <a:gd name="T27" fmla="*/ 12 h 24"/>
                  <a:gd name="T28" fmla="*/ 39 w 76"/>
                  <a:gd name="T29" fmla="*/ 11 h 24"/>
                  <a:gd name="T30" fmla="*/ 32 w 76"/>
                  <a:gd name="T31" fmla="*/ 20 h 24"/>
                  <a:gd name="T32" fmla="*/ 30 w 76"/>
                  <a:gd name="T33" fmla="*/ 20 h 24"/>
                  <a:gd name="T34" fmla="*/ 30 w 76"/>
                  <a:gd name="T35" fmla="*/ 16 h 24"/>
                  <a:gd name="T36" fmla="*/ 28 w 76"/>
                  <a:gd name="T37" fmla="*/ 12 h 24"/>
                  <a:gd name="T38" fmla="*/ 24 w 76"/>
                  <a:gd name="T39" fmla="*/ 17 h 24"/>
                  <a:gd name="T40" fmla="*/ 21 w 76"/>
                  <a:gd name="T41" fmla="*/ 21 h 24"/>
                  <a:gd name="T42" fmla="*/ 19 w 76"/>
                  <a:gd name="T43" fmla="*/ 17 h 24"/>
                  <a:gd name="T44" fmla="*/ 22 w 76"/>
                  <a:gd name="T45" fmla="*/ 9 h 24"/>
                  <a:gd name="T46" fmla="*/ 14 w 76"/>
                  <a:gd name="T47" fmla="*/ 23 h 24"/>
                  <a:gd name="T48" fmla="*/ 11 w 76"/>
                  <a:gd name="T49" fmla="*/ 24 h 24"/>
                  <a:gd name="T50" fmla="*/ 10 w 76"/>
                  <a:gd name="T51" fmla="*/ 21 h 24"/>
                  <a:gd name="T52" fmla="*/ 11 w 76"/>
                  <a:gd name="T53" fmla="*/ 15 h 24"/>
                  <a:gd name="T54" fmla="*/ 13 w 76"/>
                  <a:gd name="T55" fmla="*/ 12 h 24"/>
                  <a:gd name="T56" fmla="*/ 9 w 76"/>
                  <a:gd name="T57" fmla="*/ 13 h 24"/>
                  <a:gd name="T58" fmla="*/ 3 w 76"/>
                  <a:gd name="T59" fmla="*/ 16 h 24"/>
                  <a:gd name="T60" fmla="*/ 2 w 76"/>
                  <a:gd name="T61" fmla="*/ 19 h 24"/>
                  <a:gd name="T62" fmla="*/ 0 w 76"/>
                  <a:gd name="T63" fmla="*/ 17 h 24"/>
                  <a:gd name="T64" fmla="*/ 10 w 76"/>
                  <a:gd name="T65" fmla="*/ 9 h 24"/>
                  <a:gd name="T66" fmla="*/ 17 w 76"/>
                  <a:gd name="T67" fmla="*/ 5 h 24"/>
                  <a:gd name="T68" fmla="*/ 15 w 76"/>
                  <a:gd name="T69" fmla="*/ 9 h 24"/>
                  <a:gd name="T70" fmla="*/ 19 w 76"/>
                  <a:gd name="T71" fmla="*/ 7 h 24"/>
                  <a:gd name="T72" fmla="*/ 26 w 76"/>
                  <a:gd name="T73" fmla="*/ 5 h 24"/>
                  <a:gd name="T74" fmla="*/ 24 w 76"/>
                  <a:gd name="T75" fmla="*/ 13 h 24"/>
                  <a:gd name="T76" fmla="*/ 31 w 76"/>
                  <a:gd name="T77" fmla="*/ 7 h 24"/>
                  <a:gd name="T78" fmla="*/ 35 w 76"/>
                  <a:gd name="T79" fmla="*/ 5 h 24"/>
                  <a:gd name="T80" fmla="*/ 35 w 76"/>
                  <a:gd name="T81" fmla="*/ 12 h 24"/>
                  <a:gd name="T82" fmla="*/ 43 w 76"/>
                  <a:gd name="T83" fmla="*/ 3 h 24"/>
                  <a:gd name="T84" fmla="*/ 47 w 76"/>
                  <a:gd name="T85" fmla="*/ 3 h 24"/>
                  <a:gd name="T86" fmla="*/ 47 w 76"/>
                  <a:gd name="T87" fmla="*/ 8 h 24"/>
                  <a:gd name="T88" fmla="*/ 45 w 76"/>
                  <a:gd name="T89" fmla="*/ 13 h 24"/>
                  <a:gd name="T90" fmla="*/ 45 w 76"/>
                  <a:gd name="T91" fmla="*/ 15 h 24"/>
                  <a:gd name="T92" fmla="*/ 52 w 76"/>
                  <a:gd name="T93" fmla="*/ 8 h 24"/>
                  <a:gd name="T94" fmla="*/ 63 w 76"/>
                  <a:gd name="T95" fmla="*/ 3 h 24"/>
                  <a:gd name="T96" fmla="*/ 63 w 76"/>
                  <a:gd name="T97" fmla="*/ 7 h 24"/>
                  <a:gd name="T98" fmla="*/ 64 w 76"/>
                  <a:gd name="T99" fmla="*/ 9 h 24"/>
                  <a:gd name="T100" fmla="*/ 73 w 76"/>
                  <a:gd name="T10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" h="24">
                    <a:moveTo>
                      <a:pt x="74" y="0"/>
                    </a:moveTo>
                    <a:lnTo>
                      <a:pt x="76" y="0"/>
                    </a:lnTo>
                    <a:lnTo>
                      <a:pt x="73" y="12"/>
                    </a:lnTo>
                    <a:lnTo>
                      <a:pt x="73" y="13"/>
                    </a:lnTo>
                    <a:lnTo>
                      <a:pt x="72" y="15"/>
                    </a:lnTo>
                    <a:lnTo>
                      <a:pt x="70" y="16"/>
                    </a:lnTo>
                    <a:lnTo>
                      <a:pt x="69" y="16"/>
                    </a:lnTo>
                    <a:lnTo>
                      <a:pt x="69" y="15"/>
                    </a:lnTo>
                    <a:lnTo>
                      <a:pt x="69" y="12"/>
                    </a:lnTo>
                    <a:lnTo>
                      <a:pt x="69" y="11"/>
                    </a:lnTo>
                    <a:lnTo>
                      <a:pt x="69" y="8"/>
                    </a:lnTo>
                    <a:lnTo>
                      <a:pt x="69" y="7"/>
                    </a:lnTo>
                    <a:lnTo>
                      <a:pt x="69" y="7"/>
                    </a:lnTo>
                    <a:lnTo>
                      <a:pt x="68" y="7"/>
                    </a:lnTo>
                    <a:lnTo>
                      <a:pt x="66" y="9"/>
                    </a:lnTo>
                    <a:lnTo>
                      <a:pt x="64" y="12"/>
                    </a:lnTo>
                    <a:lnTo>
                      <a:pt x="61" y="16"/>
                    </a:lnTo>
                    <a:lnTo>
                      <a:pt x="59" y="20"/>
                    </a:lnTo>
                    <a:lnTo>
                      <a:pt x="57" y="20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0"/>
                    </a:lnTo>
                    <a:lnTo>
                      <a:pt x="55" y="17"/>
                    </a:lnTo>
                    <a:lnTo>
                      <a:pt x="56" y="16"/>
                    </a:lnTo>
                    <a:lnTo>
                      <a:pt x="56" y="13"/>
                    </a:lnTo>
                    <a:lnTo>
                      <a:pt x="57" y="12"/>
                    </a:lnTo>
                    <a:lnTo>
                      <a:pt x="57" y="9"/>
                    </a:lnTo>
                    <a:lnTo>
                      <a:pt x="56" y="9"/>
                    </a:lnTo>
                    <a:lnTo>
                      <a:pt x="56" y="9"/>
                    </a:lnTo>
                    <a:lnTo>
                      <a:pt x="53" y="11"/>
                    </a:lnTo>
                    <a:lnTo>
                      <a:pt x="51" y="13"/>
                    </a:lnTo>
                    <a:lnTo>
                      <a:pt x="48" y="16"/>
                    </a:lnTo>
                    <a:lnTo>
                      <a:pt x="45" y="19"/>
                    </a:lnTo>
                    <a:lnTo>
                      <a:pt x="43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20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2" y="12"/>
                    </a:lnTo>
                    <a:lnTo>
                      <a:pt x="42" y="9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6" y="15"/>
                    </a:lnTo>
                    <a:lnTo>
                      <a:pt x="34" y="19"/>
                    </a:lnTo>
                    <a:lnTo>
                      <a:pt x="32" y="20"/>
                    </a:lnTo>
                    <a:lnTo>
                      <a:pt x="31" y="20"/>
                    </a:lnTo>
                    <a:lnTo>
                      <a:pt x="30" y="21"/>
                    </a:lnTo>
                    <a:lnTo>
                      <a:pt x="30" y="20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6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7" y="15"/>
                    </a:lnTo>
                    <a:lnTo>
                      <a:pt x="24" y="17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1" y="21"/>
                    </a:lnTo>
                    <a:lnTo>
                      <a:pt x="19" y="21"/>
                    </a:lnTo>
                    <a:lnTo>
                      <a:pt x="19" y="20"/>
                    </a:lnTo>
                    <a:lnTo>
                      <a:pt x="19" y="17"/>
                    </a:lnTo>
                    <a:lnTo>
                      <a:pt x="19" y="15"/>
                    </a:lnTo>
                    <a:lnTo>
                      <a:pt x="21" y="12"/>
                    </a:lnTo>
                    <a:lnTo>
                      <a:pt x="22" y="9"/>
                    </a:lnTo>
                    <a:lnTo>
                      <a:pt x="19" y="13"/>
                    </a:lnTo>
                    <a:lnTo>
                      <a:pt x="17" y="17"/>
                    </a:lnTo>
                    <a:lnTo>
                      <a:pt x="14" y="23"/>
                    </a:lnTo>
                    <a:lnTo>
                      <a:pt x="13" y="23"/>
                    </a:lnTo>
                    <a:lnTo>
                      <a:pt x="11" y="23"/>
                    </a:lnTo>
                    <a:lnTo>
                      <a:pt x="11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1"/>
                    </a:lnTo>
                    <a:lnTo>
                      <a:pt x="10" y="20"/>
                    </a:lnTo>
                    <a:lnTo>
                      <a:pt x="10" y="17"/>
                    </a:lnTo>
                    <a:lnTo>
                      <a:pt x="11" y="15"/>
                    </a:lnTo>
                    <a:lnTo>
                      <a:pt x="11" y="13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10" y="12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6" y="15"/>
                    </a:lnTo>
                    <a:lnTo>
                      <a:pt x="3" y="16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5" y="13"/>
                    </a:lnTo>
                    <a:lnTo>
                      <a:pt x="10" y="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5" y="9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9" y="7"/>
                    </a:lnTo>
                    <a:lnTo>
                      <a:pt x="22" y="5"/>
                    </a:lnTo>
                    <a:lnTo>
                      <a:pt x="26" y="4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6" y="11"/>
                    </a:lnTo>
                    <a:lnTo>
                      <a:pt x="24" y="13"/>
                    </a:lnTo>
                    <a:lnTo>
                      <a:pt x="26" y="11"/>
                    </a:lnTo>
                    <a:lnTo>
                      <a:pt x="28" y="8"/>
                    </a:lnTo>
                    <a:lnTo>
                      <a:pt x="31" y="7"/>
                    </a:lnTo>
                    <a:lnTo>
                      <a:pt x="34" y="4"/>
                    </a:lnTo>
                    <a:lnTo>
                      <a:pt x="35" y="4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5" y="9"/>
                    </a:lnTo>
                    <a:lnTo>
                      <a:pt x="35" y="12"/>
                    </a:lnTo>
                    <a:lnTo>
                      <a:pt x="38" y="9"/>
                    </a:lnTo>
                    <a:lnTo>
                      <a:pt x="40" y="5"/>
                    </a:lnTo>
                    <a:lnTo>
                      <a:pt x="43" y="3"/>
                    </a:lnTo>
                    <a:lnTo>
                      <a:pt x="44" y="3"/>
                    </a:lnTo>
                    <a:lnTo>
                      <a:pt x="45" y="2"/>
                    </a:lnTo>
                    <a:lnTo>
                      <a:pt x="47" y="3"/>
                    </a:lnTo>
                    <a:lnTo>
                      <a:pt x="48" y="4"/>
                    </a:lnTo>
                    <a:lnTo>
                      <a:pt x="48" y="5"/>
                    </a:lnTo>
                    <a:lnTo>
                      <a:pt x="47" y="8"/>
                    </a:lnTo>
                    <a:lnTo>
                      <a:pt x="47" y="9"/>
                    </a:lnTo>
                    <a:lnTo>
                      <a:pt x="45" y="12"/>
                    </a:lnTo>
                    <a:lnTo>
                      <a:pt x="45" y="13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8" y="11"/>
                    </a:lnTo>
                    <a:lnTo>
                      <a:pt x="52" y="8"/>
                    </a:lnTo>
                    <a:lnTo>
                      <a:pt x="55" y="5"/>
                    </a:lnTo>
                    <a:lnTo>
                      <a:pt x="59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7"/>
                    </a:lnTo>
                    <a:lnTo>
                      <a:pt x="63" y="9"/>
                    </a:lnTo>
                    <a:lnTo>
                      <a:pt x="61" y="12"/>
                    </a:lnTo>
                    <a:lnTo>
                      <a:pt x="64" y="9"/>
                    </a:lnTo>
                    <a:lnTo>
                      <a:pt x="66" y="5"/>
                    </a:lnTo>
                    <a:lnTo>
                      <a:pt x="69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1" name="Freeform 106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778375" y="3179763"/>
                <a:ext cx="303213" cy="36513"/>
              </a:xfrm>
              <a:custGeom>
                <a:avLst/>
                <a:gdLst>
                  <a:gd name="T0" fmla="*/ 149 w 191"/>
                  <a:gd name="T1" fmla="*/ 4 h 23"/>
                  <a:gd name="T2" fmla="*/ 153 w 191"/>
                  <a:gd name="T3" fmla="*/ 11 h 23"/>
                  <a:gd name="T4" fmla="*/ 168 w 191"/>
                  <a:gd name="T5" fmla="*/ 5 h 23"/>
                  <a:gd name="T6" fmla="*/ 172 w 191"/>
                  <a:gd name="T7" fmla="*/ 9 h 23"/>
                  <a:gd name="T8" fmla="*/ 183 w 191"/>
                  <a:gd name="T9" fmla="*/ 7 h 23"/>
                  <a:gd name="T10" fmla="*/ 191 w 191"/>
                  <a:gd name="T11" fmla="*/ 2 h 23"/>
                  <a:gd name="T12" fmla="*/ 184 w 191"/>
                  <a:gd name="T13" fmla="*/ 22 h 23"/>
                  <a:gd name="T14" fmla="*/ 178 w 191"/>
                  <a:gd name="T15" fmla="*/ 22 h 23"/>
                  <a:gd name="T16" fmla="*/ 176 w 191"/>
                  <a:gd name="T17" fmla="*/ 11 h 23"/>
                  <a:gd name="T18" fmla="*/ 164 w 191"/>
                  <a:gd name="T19" fmla="*/ 22 h 23"/>
                  <a:gd name="T20" fmla="*/ 162 w 191"/>
                  <a:gd name="T21" fmla="*/ 15 h 23"/>
                  <a:gd name="T22" fmla="*/ 154 w 191"/>
                  <a:gd name="T23" fmla="*/ 15 h 23"/>
                  <a:gd name="T24" fmla="*/ 147 w 191"/>
                  <a:gd name="T25" fmla="*/ 18 h 23"/>
                  <a:gd name="T26" fmla="*/ 146 w 191"/>
                  <a:gd name="T27" fmla="*/ 9 h 23"/>
                  <a:gd name="T28" fmla="*/ 137 w 191"/>
                  <a:gd name="T29" fmla="*/ 19 h 23"/>
                  <a:gd name="T30" fmla="*/ 137 w 191"/>
                  <a:gd name="T31" fmla="*/ 11 h 23"/>
                  <a:gd name="T32" fmla="*/ 137 w 191"/>
                  <a:gd name="T33" fmla="*/ 7 h 23"/>
                  <a:gd name="T34" fmla="*/ 124 w 191"/>
                  <a:gd name="T35" fmla="*/ 18 h 23"/>
                  <a:gd name="T36" fmla="*/ 116 w 191"/>
                  <a:gd name="T37" fmla="*/ 18 h 23"/>
                  <a:gd name="T38" fmla="*/ 116 w 191"/>
                  <a:gd name="T39" fmla="*/ 10 h 23"/>
                  <a:gd name="T40" fmla="*/ 105 w 191"/>
                  <a:gd name="T41" fmla="*/ 17 h 23"/>
                  <a:gd name="T42" fmla="*/ 104 w 191"/>
                  <a:gd name="T43" fmla="*/ 10 h 23"/>
                  <a:gd name="T44" fmla="*/ 99 w 191"/>
                  <a:gd name="T45" fmla="*/ 17 h 23"/>
                  <a:gd name="T46" fmla="*/ 97 w 191"/>
                  <a:gd name="T47" fmla="*/ 15 h 23"/>
                  <a:gd name="T48" fmla="*/ 90 w 191"/>
                  <a:gd name="T49" fmla="*/ 19 h 23"/>
                  <a:gd name="T50" fmla="*/ 88 w 191"/>
                  <a:gd name="T51" fmla="*/ 13 h 23"/>
                  <a:gd name="T52" fmla="*/ 80 w 191"/>
                  <a:gd name="T53" fmla="*/ 19 h 23"/>
                  <a:gd name="T54" fmla="*/ 78 w 191"/>
                  <a:gd name="T55" fmla="*/ 11 h 23"/>
                  <a:gd name="T56" fmla="*/ 70 w 191"/>
                  <a:gd name="T57" fmla="*/ 17 h 23"/>
                  <a:gd name="T58" fmla="*/ 65 w 191"/>
                  <a:gd name="T59" fmla="*/ 15 h 23"/>
                  <a:gd name="T60" fmla="*/ 63 w 191"/>
                  <a:gd name="T61" fmla="*/ 7 h 23"/>
                  <a:gd name="T62" fmla="*/ 50 w 191"/>
                  <a:gd name="T63" fmla="*/ 19 h 23"/>
                  <a:gd name="T64" fmla="*/ 48 w 191"/>
                  <a:gd name="T65" fmla="*/ 14 h 23"/>
                  <a:gd name="T66" fmla="*/ 40 w 191"/>
                  <a:gd name="T67" fmla="*/ 21 h 23"/>
                  <a:gd name="T68" fmla="*/ 38 w 191"/>
                  <a:gd name="T69" fmla="*/ 13 h 23"/>
                  <a:gd name="T70" fmla="*/ 33 w 191"/>
                  <a:gd name="T71" fmla="*/ 14 h 23"/>
                  <a:gd name="T72" fmla="*/ 24 w 191"/>
                  <a:gd name="T73" fmla="*/ 18 h 23"/>
                  <a:gd name="T74" fmla="*/ 20 w 191"/>
                  <a:gd name="T75" fmla="*/ 10 h 23"/>
                  <a:gd name="T76" fmla="*/ 10 w 191"/>
                  <a:gd name="T77" fmla="*/ 18 h 23"/>
                  <a:gd name="T78" fmla="*/ 10 w 191"/>
                  <a:gd name="T79" fmla="*/ 11 h 23"/>
                  <a:gd name="T80" fmla="*/ 7 w 191"/>
                  <a:gd name="T81" fmla="*/ 10 h 23"/>
                  <a:gd name="T82" fmla="*/ 19 w 191"/>
                  <a:gd name="T83" fmla="*/ 9 h 23"/>
                  <a:gd name="T84" fmla="*/ 28 w 191"/>
                  <a:gd name="T85" fmla="*/ 9 h 23"/>
                  <a:gd name="T86" fmla="*/ 38 w 191"/>
                  <a:gd name="T87" fmla="*/ 6 h 23"/>
                  <a:gd name="T88" fmla="*/ 45 w 191"/>
                  <a:gd name="T89" fmla="*/ 4 h 23"/>
                  <a:gd name="T90" fmla="*/ 54 w 191"/>
                  <a:gd name="T91" fmla="*/ 4 h 23"/>
                  <a:gd name="T92" fmla="*/ 58 w 191"/>
                  <a:gd name="T93" fmla="*/ 10 h 23"/>
                  <a:gd name="T94" fmla="*/ 70 w 191"/>
                  <a:gd name="T95" fmla="*/ 7 h 23"/>
                  <a:gd name="T96" fmla="*/ 80 w 191"/>
                  <a:gd name="T97" fmla="*/ 2 h 23"/>
                  <a:gd name="T98" fmla="*/ 86 w 191"/>
                  <a:gd name="T99" fmla="*/ 9 h 23"/>
                  <a:gd name="T100" fmla="*/ 95 w 191"/>
                  <a:gd name="T101" fmla="*/ 10 h 23"/>
                  <a:gd name="T102" fmla="*/ 101 w 191"/>
                  <a:gd name="T103" fmla="*/ 9 h 23"/>
                  <a:gd name="T104" fmla="*/ 109 w 191"/>
                  <a:gd name="T105" fmla="*/ 9 h 23"/>
                  <a:gd name="T106" fmla="*/ 122 w 191"/>
                  <a:gd name="T107" fmla="*/ 2 h 23"/>
                  <a:gd name="T108" fmla="*/ 117 w 191"/>
                  <a:gd name="T109" fmla="*/ 13 h 23"/>
                  <a:gd name="T110" fmla="*/ 133 w 191"/>
                  <a:gd name="T111" fmla="*/ 1 h 23"/>
                  <a:gd name="T112" fmla="*/ 133 w 191"/>
                  <a:gd name="T113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1" h="23">
                    <a:moveTo>
                      <a:pt x="143" y="0"/>
                    </a:moveTo>
                    <a:lnTo>
                      <a:pt x="145" y="1"/>
                    </a:lnTo>
                    <a:lnTo>
                      <a:pt x="143" y="4"/>
                    </a:lnTo>
                    <a:lnTo>
                      <a:pt x="143" y="7"/>
                    </a:lnTo>
                    <a:lnTo>
                      <a:pt x="142" y="10"/>
                    </a:lnTo>
                    <a:lnTo>
                      <a:pt x="145" y="6"/>
                    </a:lnTo>
                    <a:lnTo>
                      <a:pt x="149" y="4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5" y="1"/>
                    </a:lnTo>
                    <a:lnTo>
                      <a:pt x="157" y="2"/>
                    </a:lnTo>
                    <a:lnTo>
                      <a:pt x="157" y="4"/>
                    </a:lnTo>
                    <a:lnTo>
                      <a:pt x="155" y="7"/>
                    </a:lnTo>
                    <a:lnTo>
                      <a:pt x="153" y="11"/>
                    </a:lnTo>
                    <a:lnTo>
                      <a:pt x="155" y="9"/>
                    </a:lnTo>
                    <a:lnTo>
                      <a:pt x="159" y="5"/>
                    </a:lnTo>
                    <a:lnTo>
                      <a:pt x="162" y="2"/>
                    </a:lnTo>
                    <a:lnTo>
                      <a:pt x="164" y="2"/>
                    </a:lnTo>
                    <a:lnTo>
                      <a:pt x="167" y="2"/>
                    </a:lnTo>
                    <a:lnTo>
                      <a:pt x="168" y="2"/>
                    </a:lnTo>
                    <a:lnTo>
                      <a:pt x="168" y="5"/>
                    </a:lnTo>
                    <a:lnTo>
                      <a:pt x="167" y="6"/>
                    </a:lnTo>
                    <a:lnTo>
                      <a:pt x="167" y="10"/>
                    </a:lnTo>
                    <a:lnTo>
                      <a:pt x="167" y="13"/>
                    </a:lnTo>
                    <a:lnTo>
                      <a:pt x="167" y="14"/>
                    </a:lnTo>
                    <a:lnTo>
                      <a:pt x="167" y="15"/>
                    </a:lnTo>
                    <a:lnTo>
                      <a:pt x="167" y="15"/>
                    </a:lnTo>
                    <a:lnTo>
                      <a:pt x="172" y="9"/>
                    </a:lnTo>
                    <a:lnTo>
                      <a:pt x="179" y="4"/>
                    </a:lnTo>
                    <a:lnTo>
                      <a:pt x="180" y="4"/>
                    </a:lnTo>
                    <a:lnTo>
                      <a:pt x="182" y="4"/>
                    </a:lnTo>
                    <a:lnTo>
                      <a:pt x="183" y="4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83" y="7"/>
                    </a:lnTo>
                    <a:lnTo>
                      <a:pt x="182" y="11"/>
                    </a:lnTo>
                    <a:lnTo>
                      <a:pt x="187" y="5"/>
                    </a:lnTo>
                    <a:lnTo>
                      <a:pt x="187" y="4"/>
                    </a:lnTo>
                    <a:lnTo>
                      <a:pt x="188" y="2"/>
                    </a:lnTo>
                    <a:lnTo>
                      <a:pt x="189" y="2"/>
                    </a:lnTo>
                    <a:lnTo>
                      <a:pt x="191" y="1"/>
                    </a:lnTo>
                    <a:lnTo>
                      <a:pt x="191" y="2"/>
                    </a:lnTo>
                    <a:lnTo>
                      <a:pt x="191" y="7"/>
                    </a:lnTo>
                    <a:lnTo>
                      <a:pt x="189" y="13"/>
                    </a:lnTo>
                    <a:lnTo>
                      <a:pt x="188" y="18"/>
                    </a:lnTo>
                    <a:lnTo>
                      <a:pt x="188" y="19"/>
                    </a:lnTo>
                    <a:lnTo>
                      <a:pt x="187" y="21"/>
                    </a:lnTo>
                    <a:lnTo>
                      <a:pt x="185" y="22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4" y="17"/>
                    </a:lnTo>
                    <a:lnTo>
                      <a:pt x="185" y="11"/>
                    </a:lnTo>
                    <a:lnTo>
                      <a:pt x="180" y="19"/>
                    </a:lnTo>
                    <a:lnTo>
                      <a:pt x="179" y="21"/>
                    </a:lnTo>
                    <a:lnTo>
                      <a:pt x="179" y="21"/>
                    </a:lnTo>
                    <a:lnTo>
                      <a:pt x="178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5" y="22"/>
                    </a:lnTo>
                    <a:lnTo>
                      <a:pt x="176" y="18"/>
                    </a:lnTo>
                    <a:lnTo>
                      <a:pt x="176" y="15"/>
                    </a:lnTo>
                    <a:lnTo>
                      <a:pt x="176" y="13"/>
                    </a:lnTo>
                    <a:lnTo>
                      <a:pt x="176" y="11"/>
                    </a:lnTo>
                    <a:lnTo>
                      <a:pt x="176" y="11"/>
                    </a:lnTo>
                    <a:lnTo>
                      <a:pt x="175" y="11"/>
                    </a:lnTo>
                    <a:lnTo>
                      <a:pt x="174" y="13"/>
                    </a:lnTo>
                    <a:lnTo>
                      <a:pt x="172" y="14"/>
                    </a:lnTo>
                    <a:lnTo>
                      <a:pt x="168" y="18"/>
                    </a:lnTo>
                    <a:lnTo>
                      <a:pt x="167" y="21"/>
                    </a:lnTo>
                    <a:lnTo>
                      <a:pt x="164" y="22"/>
                    </a:lnTo>
                    <a:lnTo>
                      <a:pt x="162" y="23"/>
                    </a:lnTo>
                    <a:lnTo>
                      <a:pt x="162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61" y="19"/>
                    </a:lnTo>
                    <a:lnTo>
                      <a:pt x="162" y="18"/>
                    </a:lnTo>
                    <a:lnTo>
                      <a:pt x="162" y="15"/>
                    </a:lnTo>
                    <a:lnTo>
                      <a:pt x="162" y="13"/>
                    </a:lnTo>
                    <a:lnTo>
                      <a:pt x="162" y="10"/>
                    </a:lnTo>
                    <a:lnTo>
                      <a:pt x="162" y="9"/>
                    </a:lnTo>
                    <a:lnTo>
                      <a:pt x="161" y="9"/>
                    </a:lnTo>
                    <a:lnTo>
                      <a:pt x="159" y="10"/>
                    </a:lnTo>
                    <a:lnTo>
                      <a:pt x="158" y="11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50" y="21"/>
                    </a:lnTo>
                    <a:lnTo>
                      <a:pt x="149" y="21"/>
                    </a:lnTo>
                    <a:lnTo>
                      <a:pt x="147" y="22"/>
                    </a:lnTo>
                    <a:lnTo>
                      <a:pt x="147" y="22"/>
                    </a:lnTo>
                    <a:lnTo>
                      <a:pt x="146" y="21"/>
                    </a:lnTo>
                    <a:lnTo>
                      <a:pt x="147" y="18"/>
                    </a:lnTo>
                    <a:lnTo>
                      <a:pt x="147" y="15"/>
                    </a:lnTo>
                    <a:lnTo>
                      <a:pt x="149" y="13"/>
                    </a:lnTo>
                    <a:lnTo>
                      <a:pt x="149" y="9"/>
                    </a:lnTo>
                    <a:lnTo>
                      <a:pt x="149" y="7"/>
                    </a:lnTo>
                    <a:lnTo>
                      <a:pt x="149" y="6"/>
                    </a:lnTo>
                    <a:lnTo>
                      <a:pt x="147" y="7"/>
                    </a:lnTo>
                    <a:lnTo>
                      <a:pt x="146" y="9"/>
                    </a:lnTo>
                    <a:lnTo>
                      <a:pt x="145" y="10"/>
                    </a:lnTo>
                    <a:lnTo>
                      <a:pt x="143" y="13"/>
                    </a:lnTo>
                    <a:lnTo>
                      <a:pt x="141" y="14"/>
                    </a:lnTo>
                    <a:lnTo>
                      <a:pt x="140" y="17"/>
                    </a:lnTo>
                    <a:lnTo>
                      <a:pt x="140" y="18"/>
                    </a:lnTo>
                    <a:lnTo>
                      <a:pt x="138" y="18"/>
                    </a:lnTo>
                    <a:lnTo>
                      <a:pt x="137" y="19"/>
                    </a:lnTo>
                    <a:lnTo>
                      <a:pt x="136" y="19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6" y="17"/>
                    </a:lnTo>
                    <a:lnTo>
                      <a:pt x="136" y="15"/>
                    </a:lnTo>
                    <a:lnTo>
                      <a:pt x="137" y="13"/>
                    </a:lnTo>
                    <a:lnTo>
                      <a:pt x="137" y="11"/>
                    </a:lnTo>
                    <a:lnTo>
                      <a:pt x="138" y="9"/>
                    </a:lnTo>
                    <a:lnTo>
                      <a:pt x="138" y="7"/>
                    </a:lnTo>
                    <a:lnTo>
                      <a:pt x="140" y="6"/>
                    </a:lnTo>
                    <a:lnTo>
                      <a:pt x="140" y="5"/>
                    </a:lnTo>
                    <a:lnTo>
                      <a:pt x="140" y="5"/>
                    </a:lnTo>
                    <a:lnTo>
                      <a:pt x="138" y="5"/>
                    </a:lnTo>
                    <a:lnTo>
                      <a:pt x="137" y="7"/>
                    </a:lnTo>
                    <a:lnTo>
                      <a:pt x="134" y="10"/>
                    </a:lnTo>
                    <a:lnTo>
                      <a:pt x="132" y="14"/>
                    </a:lnTo>
                    <a:lnTo>
                      <a:pt x="129" y="17"/>
                    </a:lnTo>
                    <a:lnTo>
                      <a:pt x="126" y="18"/>
                    </a:lnTo>
                    <a:lnTo>
                      <a:pt x="125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8" y="9"/>
                    </a:lnTo>
                    <a:lnTo>
                      <a:pt x="129" y="6"/>
                    </a:lnTo>
                    <a:lnTo>
                      <a:pt x="122" y="11"/>
                    </a:lnTo>
                    <a:lnTo>
                      <a:pt x="116" y="18"/>
                    </a:lnTo>
                    <a:lnTo>
                      <a:pt x="116" y="18"/>
                    </a:lnTo>
                    <a:lnTo>
                      <a:pt x="115" y="19"/>
                    </a:lnTo>
                    <a:lnTo>
                      <a:pt x="113" y="19"/>
                    </a:lnTo>
                    <a:lnTo>
                      <a:pt x="113" y="19"/>
                    </a:lnTo>
                    <a:lnTo>
                      <a:pt x="113" y="18"/>
                    </a:lnTo>
                    <a:lnTo>
                      <a:pt x="115" y="14"/>
                    </a:lnTo>
                    <a:lnTo>
                      <a:pt x="116" y="11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5" y="10"/>
                    </a:lnTo>
                    <a:lnTo>
                      <a:pt x="113" y="11"/>
                    </a:lnTo>
                    <a:lnTo>
                      <a:pt x="111" y="13"/>
                    </a:lnTo>
                    <a:lnTo>
                      <a:pt x="109" y="14"/>
                    </a:lnTo>
                    <a:lnTo>
                      <a:pt x="107" y="15"/>
                    </a:lnTo>
                    <a:lnTo>
                      <a:pt x="105" y="17"/>
                    </a:lnTo>
                    <a:lnTo>
                      <a:pt x="104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3"/>
                    </a:lnTo>
                    <a:lnTo>
                      <a:pt x="104" y="11"/>
                    </a:lnTo>
                    <a:lnTo>
                      <a:pt x="104" y="10"/>
                    </a:lnTo>
                    <a:lnTo>
                      <a:pt x="104" y="11"/>
                    </a:lnTo>
                    <a:lnTo>
                      <a:pt x="103" y="13"/>
                    </a:lnTo>
                    <a:lnTo>
                      <a:pt x="101" y="14"/>
                    </a:lnTo>
                    <a:lnTo>
                      <a:pt x="100" y="14"/>
                    </a:lnTo>
                    <a:lnTo>
                      <a:pt x="99" y="15"/>
                    </a:lnTo>
                    <a:lnTo>
                      <a:pt x="99" y="15"/>
                    </a:lnTo>
                    <a:lnTo>
                      <a:pt x="99" y="17"/>
                    </a:lnTo>
                    <a:lnTo>
                      <a:pt x="97" y="17"/>
                    </a:lnTo>
                    <a:lnTo>
                      <a:pt x="97" y="18"/>
                    </a:lnTo>
                    <a:lnTo>
                      <a:pt x="96" y="18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7" y="15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3"/>
                    </a:lnTo>
                    <a:lnTo>
                      <a:pt x="96" y="10"/>
                    </a:lnTo>
                    <a:lnTo>
                      <a:pt x="95" y="14"/>
                    </a:lnTo>
                    <a:lnTo>
                      <a:pt x="92" y="17"/>
                    </a:lnTo>
                    <a:lnTo>
                      <a:pt x="90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7" y="19"/>
                    </a:lnTo>
                    <a:lnTo>
                      <a:pt x="87" y="18"/>
                    </a:lnTo>
                    <a:lnTo>
                      <a:pt x="88" y="15"/>
                    </a:lnTo>
                    <a:lnTo>
                      <a:pt x="88" y="14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7" y="11"/>
                    </a:lnTo>
                    <a:lnTo>
                      <a:pt x="86" y="13"/>
                    </a:lnTo>
                    <a:lnTo>
                      <a:pt x="84" y="15"/>
                    </a:lnTo>
                    <a:lnTo>
                      <a:pt x="82" y="18"/>
                    </a:lnTo>
                    <a:lnTo>
                      <a:pt x="80" y="19"/>
                    </a:lnTo>
                    <a:lnTo>
                      <a:pt x="79" y="21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6" y="22"/>
                    </a:lnTo>
                    <a:lnTo>
                      <a:pt x="76" y="18"/>
                    </a:lnTo>
                    <a:lnTo>
                      <a:pt x="76" y="14"/>
                    </a:lnTo>
                    <a:lnTo>
                      <a:pt x="78" y="11"/>
                    </a:lnTo>
                    <a:lnTo>
                      <a:pt x="78" y="7"/>
                    </a:lnTo>
                    <a:lnTo>
                      <a:pt x="76" y="9"/>
                    </a:lnTo>
                    <a:lnTo>
                      <a:pt x="75" y="10"/>
                    </a:lnTo>
                    <a:lnTo>
                      <a:pt x="74" y="11"/>
                    </a:lnTo>
                    <a:lnTo>
                      <a:pt x="73" y="13"/>
                    </a:lnTo>
                    <a:lnTo>
                      <a:pt x="71" y="15"/>
                    </a:lnTo>
                    <a:lnTo>
                      <a:pt x="70" y="17"/>
                    </a:lnTo>
                    <a:lnTo>
                      <a:pt x="69" y="18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66" y="21"/>
                    </a:lnTo>
                    <a:lnTo>
                      <a:pt x="65" y="19"/>
                    </a:lnTo>
                    <a:lnTo>
                      <a:pt x="65" y="18"/>
                    </a:lnTo>
                    <a:lnTo>
                      <a:pt x="65" y="15"/>
                    </a:lnTo>
                    <a:lnTo>
                      <a:pt x="65" y="13"/>
                    </a:lnTo>
                    <a:lnTo>
                      <a:pt x="65" y="13"/>
                    </a:lnTo>
                    <a:lnTo>
                      <a:pt x="65" y="11"/>
                    </a:lnTo>
                    <a:lnTo>
                      <a:pt x="65" y="9"/>
                    </a:lnTo>
                    <a:lnTo>
                      <a:pt x="65" y="7"/>
                    </a:lnTo>
                    <a:lnTo>
                      <a:pt x="65" y="7"/>
                    </a:lnTo>
                    <a:lnTo>
                      <a:pt x="63" y="7"/>
                    </a:lnTo>
                    <a:lnTo>
                      <a:pt x="61" y="10"/>
                    </a:lnTo>
                    <a:lnTo>
                      <a:pt x="58" y="13"/>
                    </a:lnTo>
                    <a:lnTo>
                      <a:pt x="55" y="14"/>
                    </a:lnTo>
                    <a:lnTo>
                      <a:pt x="53" y="17"/>
                    </a:lnTo>
                    <a:lnTo>
                      <a:pt x="53" y="18"/>
                    </a:lnTo>
                    <a:lnTo>
                      <a:pt x="52" y="18"/>
                    </a:lnTo>
                    <a:lnTo>
                      <a:pt x="50" y="19"/>
                    </a:lnTo>
                    <a:lnTo>
                      <a:pt x="49" y="19"/>
                    </a:lnTo>
                    <a:lnTo>
                      <a:pt x="49" y="18"/>
                    </a:lnTo>
                    <a:lnTo>
                      <a:pt x="49" y="15"/>
                    </a:lnTo>
                    <a:lnTo>
                      <a:pt x="49" y="11"/>
                    </a:lnTo>
                    <a:lnTo>
                      <a:pt x="49" y="11"/>
                    </a:lnTo>
                    <a:lnTo>
                      <a:pt x="49" y="11"/>
                    </a:lnTo>
                    <a:lnTo>
                      <a:pt x="48" y="14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2" y="19"/>
                    </a:lnTo>
                    <a:lnTo>
                      <a:pt x="41" y="21"/>
                    </a:lnTo>
                    <a:lnTo>
                      <a:pt x="40" y="21"/>
                    </a:lnTo>
                    <a:lnTo>
                      <a:pt x="40" y="19"/>
                    </a:lnTo>
                    <a:lnTo>
                      <a:pt x="40" y="17"/>
                    </a:lnTo>
                    <a:lnTo>
                      <a:pt x="40" y="13"/>
                    </a:lnTo>
                    <a:lnTo>
                      <a:pt x="41" y="10"/>
                    </a:lnTo>
                    <a:lnTo>
                      <a:pt x="42" y="7"/>
                    </a:lnTo>
                    <a:lnTo>
                      <a:pt x="41" y="10"/>
                    </a:lnTo>
                    <a:lnTo>
                      <a:pt x="38" y="13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6" y="17"/>
                    </a:lnTo>
                    <a:lnTo>
                      <a:pt x="34" y="17"/>
                    </a:lnTo>
                    <a:lnTo>
                      <a:pt x="33" y="18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1"/>
                    </a:lnTo>
                    <a:lnTo>
                      <a:pt x="32" y="9"/>
                    </a:lnTo>
                    <a:lnTo>
                      <a:pt x="31" y="11"/>
                    </a:lnTo>
                    <a:lnTo>
                      <a:pt x="28" y="15"/>
                    </a:lnTo>
                    <a:lnTo>
                      <a:pt x="25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3" y="18"/>
                    </a:lnTo>
                    <a:lnTo>
                      <a:pt x="23" y="17"/>
                    </a:lnTo>
                    <a:lnTo>
                      <a:pt x="23" y="14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0" y="10"/>
                    </a:lnTo>
                    <a:lnTo>
                      <a:pt x="16" y="14"/>
                    </a:lnTo>
                    <a:lnTo>
                      <a:pt x="13" y="18"/>
                    </a:lnTo>
                    <a:lnTo>
                      <a:pt x="12" y="18"/>
                    </a:lnTo>
                    <a:lnTo>
                      <a:pt x="12" y="19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10" y="18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12" y="14"/>
                    </a:lnTo>
                    <a:lnTo>
                      <a:pt x="12" y="13"/>
                    </a:lnTo>
                    <a:lnTo>
                      <a:pt x="12" y="11"/>
                    </a:lnTo>
                    <a:lnTo>
                      <a:pt x="11" y="10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7" y="10"/>
                    </a:lnTo>
                    <a:lnTo>
                      <a:pt x="11" y="7"/>
                    </a:lnTo>
                    <a:lnTo>
                      <a:pt x="13" y="7"/>
                    </a:lnTo>
                    <a:lnTo>
                      <a:pt x="15" y="7"/>
                    </a:lnTo>
                    <a:lnTo>
                      <a:pt x="16" y="9"/>
                    </a:lnTo>
                    <a:lnTo>
                      <a:pt x="16" y="10"/>
                    </a:lnTo>
                    <a:lnTo>
                      <a:pt x="15" y="11"/>
                    </a:lnTo>
                    <a:lnTo>
                      <a:pt x="19" y="9"/>
                    </a:lnTo>
                    <a:lnTo>
                      <a:pt x="21" y="5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7" y="11"/>
                    </a:lnTo>
                    <a:lnTo>
                      <a:pt x="29" y="9"/>
                    </a:lnTo>
                    <a:lnTo>
                      <a:pt x="32" y="6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7" y="4"/>
                    </a:lnTo>
                    <a:lnTo>
                      <a:pt x="38" y="6"/>
                    </a:lnTo>
                    <a:lnTo>
                      <a:pt x="38" y="9"/>
                    </a:lnTo>
                    <a:lnTo>
                      <a:pt x="40" y="6"/>
                    </a:lnTo>
                    <a:lnTo>
                      <a:pt x="41" y="5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5" y="2"/>
                    </a:lnTo>
                    <a:lnTo>
                      <a:pt x="45" y="4"/>
                    </a:lnTo>
                    <a:lnTo>
                      <a:pt x="46" y="5"/>
                    </a:lnTo>
                    <a:lnTo>
                      <a:pt x="46" y="7"/>
                    </a:lnTo>
                    <a:lnTo>
                      <a:pt x="45" y="10"/>
                    </a:lnTo>
                    <a:lnTo>
                      <a:pt x="48" y="7"/>
                    </a:lnTo>
                    <a:lnTo>
                      <a:pt x="50" y="5"/>
                    </a:lnTo>
                    <a:lnTo>
                      <a:pt x="53" y="4"/>
                    </a:lnTo>
                    <a:lnTo>
                      <a:pt x="54" y="4"/>
                    </a:lnTo>
                    <a:lnTo>
                      <a:pt x="54" y="5"/>
                    </a:lnTo>
                    <a:lnTo>
                      <a:pt x="54" y="7"/>
                    </a:lnTo>
                    <a:lnTo>
                      <a:pt x="54" y="11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8" y="9"/>
                    </a:lnTo>
                    <a:lnTo>
                      <a:pt x="58" y="10"/>
                    </a:lnTo>
                    <a:lnTo>
                      <a:pt x="57" y="13"/>
                    </a:lnTo>
                    <a:lnTo>
                      <a:pt x="59" y="9"/>
                    </a:lnTo>
                    <a:lnTo>
                      <a:pt x="62" y="6"/>
                    </a:lnTo>
                    <a:lnTo>
                      <a:pt x="65" y="5"/>
                    </a:lnTo>
                    <a:lnTo>
                      <a:pt x="69" y="4"/>
                    </a:lnTo>
                    <a:lnTo>
                      <a:pt x="70" y="4"/>
                    </a:lnTo>
                    <a:lnTo>
                      <a:pt x="70" y="7"/>
                    </a:lnTo>
                    <a:lnTo>
                      <a:pt x="69" y="10"/>
                    </a:lnTo>
                    <a:lnTo>
                      <a:pt x="69" y="14"/>
                    </a:lnTo>
                    <a:lnTo>
                      <a:pt x="71" y="10"/>
                    </a:lnTo>
                    <a:lnTo>
                      <a:pt x="75" y="6"/>
                    </a:lnTo>
                    <a:lnTo>
                      <a:pt x="79" y="2"/>
                    </a:lnTo>
                    <a:lnTo>
                      <a:pt x="80" y="2"/>
                    </a:lnTo>
                    <a:lnTo>
                      <a:pt x="80" y="2"/>
                    </a:lnTo>
                    <a:lnTo>
                      <a:pt x="82" y="4"/>
                    </a:lnTo>
                    <a:lnTo>
                      <a:pt x="82" y="6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0" y="14"/>
                    </a:lnTo>
                    <a:lnTo>
                      <a:pt x="83" y="11"/>
                    </a:lnTo>
                    <a:lnTo>
                      <a:pt x="86" y="9"/>
                    </a:lnTo>
                    <a:lnTo>
                      <a:pt x="88" y="7"/>
                    </a:lnTo>
                    <a:lnTo>
                      <a:pt x="91" y="6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4" y="7"/>
                    </a:lnTo>
                    <a:lnTo>
                      <a:pt x="92" y="13"/>
                    </a:lnTo>
                    <a:lnTo>
                      <a:pt x="95" y="10"/>
                    </a:lnTo>
                    <a:lnTo>
                      <a:pt x="96" y="7"/>
                    </a:lnTo>
                    <a:lnTo>
                      <a:pt x="99" y="5"/>
                    </a:lnTo>
                    <a:lnTo>
                      <a:pt x="100" y="5"/>
                    </a:lnTo>
                    <a:lnTo>
                      <a:pt x="100" y="5"/>
                    </a:lnTo>
                    <a:lnTo>
                      <a:pt x="101" y="5"/>
                    </a:lnTo>
                    <a:lnTo>
                      <a:pt x="101" y="7"/>
                    </a:lnTo>
                    <a:lnTo>
                      <a:pt x="101" y="9"/>
                    </a:lnTo>
                    <a:lnTo>
                      <a:pt x="104" y="6"/>
                    </a:lnTo>
                    <a:lnTo>
                      <a:pt x="108" y="4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11" y="4"/>
                    </a:lnTo>
                    <a:lnTo>
                      <a:pt x="109" y="6"/>
                    </a:lnTo>
                    <a:lnTo>
                      <a:pt x="109" y="9"/>
                    </a:lnTo>
                    <a:lnTo>
                      <a:pt x="108" y="10"/>
                    </a:lnTo>
                    <a:lnTo>
                      <a:pt x="111" y="9"/>
                    </a:lnTo>
                    <a:lnTo>
                      <a:pt x="112" y="7"/>
                    </a:lnTo>
                    <a:lnTo>
                      <a:pt x="115" y="5"/>
                    </a:lnTo>
                    <a:lnTo>
                      <a:pt x="117" y="4"/>
                    </a:lnTo>
                    <a:lnTo>
                      <a:pt x="120" y="2"/>
                    </a:lnTo>
                    <a:lnTo>
                      <a:pt x="122" y="2"/>
                    </a:lnTo>
                    <a:lnTo>
                      <a:pt x="124" y="4"/>
                    </a:lnTo>
                    <a:lnTo>
                      <a:pt x="124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20" y="10"/>
                    </a:lnTo>
                    <a:lnTo>
                      <a:pt x="119" y="11"/>
                    </a:lnTo>
                    <a:lnTo>
                      <a:pt x="117" y="13"/>
                    </a:lnTo>
                    <a:lnTo>
                      <a:pt x="117" y="13"/>
                    </a:lnTo>
                    <a:lnTo>
                      <a:pt x="119" y="11"/>
                    </a:lnTo>
                    <a:lnTo>
                      <a:pt x="120" y="10"/>
                    </a:lnTo>
                    <a:lnTo>
                      <a:pt x="124" y="6"/>
                    </a:lnTo>
                    <a:lnTo>
                      <a:pt x="128" y="4"/>
                    </a:lnTo>
                    <a:lnTo>
                      <a:pt x="133" y="1"/>
                    </a:lnTo>
                    <a:lnTo>
                      <a:pt x="133" y="1"/>
                    </a:lnTo>
                    <a:lnTo>
                      <a:pt x="134" y="1"/>
                    </a:lnTo>
                    <a:lnTo>
                      <a:pt x="134" y="1"/>
                    </a:lnTo>
                    <a:lnTo>
                      <a:pt x="134" y="4"/>
                    </a:lnTo>
                    <a:lnTo>
                      <a:pt x="133" y="6"/>
                    </a:lnTo>
                    <a:lnTo>
                      <a:pt x="132" y="9"/>
                    </a:lnTo>
                    <a:lnTo>
                      <a:pt x="130" y="11"/>
                    </a:lnTo>
                    <a:lnTo>
                      <a:pt x="133" y="7"/>
                    </a:lnTo>
                    <a:lnTo>
                      <a:pt x="137" y="5"/>
                    </a:lnTo>
                    <a:lnTo>
                      <a:pt x="141" y="1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2" name="Freeform 107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5078413" y="3000375"/>
                <a:ext cx="146050" cy="206375"/>
              </a:xfrm>
              <a:custGeom>
                <a:avLst/>
                <a:gdLst>
                  <a:gd name="T0" fmla="*/ 92 w 92"/>
                  <a:gd name="T1" fmla="*/ 1 h 130"/>
                  <a:gd name="T2" fmla="*/ 92 w 92"/>
                  <a:gd name="T3" fmla="*/ 5 h 130"/>
                  <a:gd name="T4" fmla="*/ 90 w 92"/>
                  <a:gd name="T5" fmla="*/ 6 h 130"/>
                  <a:gd name="T6" fmla="*/ 88 w 92"/>
                  <a:gd name="T7" fmla="*/ 9 h 130"/>
                  <a:gd name="T8" fmla="*/ 84 w 92"/>
                  <a:gd name="T9" fmla="*/ 9 h 130"/>
                  <a:gd name="T10" fmla="*/ 82 w 92"/>
                  <a:gd name="T11" fmla="*/ 14 h 130"/>
                  <a:gd name="T12" fmla="*/ 75 w 92"/>
                  <a:gd name="T13" fmla="*/ 25 h 130"/>
                  <a:gd name="T14" fmla="*/ 74 w 92"/>
                  <a:gd name="T15" fmla="*/ 25 h 130"/>
                  <a:gd name="T16" fmla="*/ 71 w 92"/>
                  <a:gd name="T17" fmla="*/ 26 h 130"/>
                  <a:gd name="T18" fmla="*/ 70 w 92"/>
                  <a:gd name="T19" fmla="*/ 22 h 130"/>
                  <a:gd name="T20" fmla="*/ 63 w 92"/>
                  <a:gd name="T21" fmla="*/ 42 h 130"/>
                  <a:gd name="T22" fmla="*/ 56 w 92"/>
                  <a:gd name="T23" fmla="*/ 50 h 130"/>
                  <a:gd name="T24" fmla="*/ 53 w 92"/>
                  <a:gd name="T25" fmla="*/ 50 h 130"/>
                  <a:gd name="T26" fmla="*/ 49 w 92"/>
                  <a:gd name="T27" fmla="*/ 59 h 130"/>
                  <a:gd name="T28" fmla="*/ 45 w 92"/>
                  <a:gd name="T29" fmla="*/ 64 h 130"/>
                  <a:gd name="T30" fmla="*/ 41 w 92"/>
                  <a:gd name="T31" fmla="*/ 65 h 130"/>
                  <a:gd name="T32" fmla="*/ 36 w 92"/>
                  <a:gd name="T33" fmla="*/ 81 h 130"/>
                  <a:gd name="T34" fmla="*/ 35 w 92"/>
                  <a:gd name="T35" fmla="*/ 84 h 130"/>
                  <a:gd name="T36" fmla="*/ 32 w 92"/>
                  <a:gd name="T37" fmla="*/ 84 h 130"/>
                  <a:gd name="T38" fmla="*/ 31 w 92"/>
                  <a:gd name="T39" fmla="*/ 79 h 130"/>
                  <a:gd name="T40" fmla="*/ 28 w 92"/>
                  <a:gd name="T41" fmla="*/ 86 h 130"/>
                  <a:gd name="T42" fmla="*/ 24 w 92"/>
                  <a:gd name="T43" fmla="*/ 97 h 130"/>
                  <a:gd name="T44" fmla="*/ 21 w 92"/>
                  <a:gd name="T45" fmla="*/ 100 h 130"/>
                  <a:gd name="T46" fmla="*/ 20 w 92"/>
                  <a:gd name="T47" fmla="*/ 100 h 130"/>
                  <a:gd name="T48" fmla="*/ 21 w 92"/>
                  <a:gd name="T49" fmla="*/ 93 h 130"/>
                  <a:gd name="T50" fmla="*/ 11 w 92"/>
                  <a:gd name="T51" fmla="*/ 119 h 130"/>
                  <a:gd name="T52" fmla="*/ 8 w 92"/>
                  <a:gd name="T53" fmla="*/ 120 h 130"/>
                  <a:gd name="T54" fmla="*/ 7 w 92"/>
                  <a:gd name="T55" fmla="*/ 120 h 130"/>
                  <a:gd name="T56" fmla="*/ 8 w 92"/>
                  <a:gd name="T57" fmla="*/ 114 h 130"/>
                  <a:gd name="T58" fmla="*/ 0 w 92"/>
                  <a:gd name="T59" fmla="*/ 130 h 130"/>
                  <a:gd name="T60" fmla="*/ 0 w 92"/>
                  <a:gd name="T61" fmla="*/ 130 h 130"/>
                  <a:gd name="T62" fmla="*/ 7 w 92"/>
                  <a:gd name="T63" fmla="*/ 113 h 130"/>
                  <a:gd name="T64" fmla="*/ 16 w 92"/>
                  <a:gd name="T65" fmla="*/ 96 h 130"/>
                  <a:gd name="T66" fmla="*/ 20 w 92"/>
                  <a:gd name="T67" fmla="*/ 88 h 130"/>
                  <a:gd name="T68" fmla="*/ 27 w 92"/>
                  <a:gd name="T69" fmla="*/ 76 h 130"/>
                  <a:gd name="T70" fmla="*/ 28 w 92"/>
                  <a:gd name="T71" fmla="*/ 76 h 130"/>
                  <a:gd name="T72" fmla="*/ 32 w 92"/>
                  <a:gd name="T73" fmla="*/ 67 h 130"/>
                  <a:gd name="T74" fmla="*/ 33 w 92"/>
                  <a:gd name="T75" fmla="*/ 65 h 130"/>
                  <a:gd name="T76" fmla="*/ 36 w 92"/>
                  <a:gd name="T77" fmla="*/ 64 h 130"/>
                  <a:gd name="T78" fmla="*/ 37 w 92"/>
                  <a:gd name="T79" fmla="*/ 65 h 130"/>
                  <a:gd name="T80" fmla="*/ 44 w 92"/>
                  <a:gd name="T81" fmla="*/ 54 h 130"/>
                  <a:gd name="T82" fmla="*/ 46 w 92"/>
                  <a:gd name="T83" fmla="*/ 51 h 130"/>
                  <a:gd name="T84" fmla="*/ 49 w 92"/>
                  <a:gd name="T85" fmla="*/ 51 h 130"/>
                  <a:gd name="T86" fmla="*/ 53 w 92"/>
                  <a:gd name="T87" fmla="*/ 39 h 130"/>
                  <a:gd name="T88" fmla="*/ 57 w 92"/>
                  <a:gd name="T89" fmla="*/ 34 h 130"/>
                  <a:gd name="T90" fmla="*/ 59 w 92"/>
                  <a:gd name="T91" fmla="*/ 33 h 130"/>
                  <a:gd name="T92" fmla="*/ 61 w 92"/>
                  <a:gd name="T93" fmla="*/ 33 h 130"/>
                  <a:gd name="T94" fmla="*/ 62 w 92"/>
                  <a:gd name="T95" fmla="*/ 33 h 130"/>
                  <a:gd name="T96" fmla="*/ 71 w 92"/>
                  <a:gd name="T97" fmla="*/ 14 h 130"/>
                  <a:gd name="T98" fmla="*/ 73 w 92"/>
                  <a:gd name="T99" fmla="*/ 13 h 130"/>
                  <a:gd name="T100" fmla="*/ 75 w 92"/>
                  <a:gd name="T101" fmla="*/ 13 h 130"/>
                  <a:gd name="T102" fmla="*/ 75 w 92"/>
                  <a:gd name="T103" fmla="*/ 16 h 130"/>
                  <a:gd name="T104" fmla="*/ 80 w 92"/>
                  <a:gd name="T105" fmla="*/ 6 h 130"/>
                  <a:gd name="T106" fmla="*/ 84 w 92"/>
                  <a:gd name="T107" fmla="*/ 1 h 130"/>
                  <a:gd name="T108" fmla="*/ 88 w 92"/>
                  <a:gd name="T109" fmla="*/ 0 h 130"/>
                  <a:gd name="T110" fmla="*/ 91 w 92"/>
                  <a:gd name="T1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2" h="130">
                    <a:moveTo>
                      <a:pt x="92" y="0"/>
                    </a:moveTo>
                    <a:lnTo>
                      <a:pt x="92" y="1"/>
                    </a:lnTo>
                    <a:lnTo>
                      <a:pt x="92" y="4"/>
                    </a:lnTo>
                    <a:lnTo>
                      <a:pt x="92" y="5"/>
                    </a:lnTo>
                    <a:lnTo>
                      <a:pt x="91" y="5"/>
                    </a:lnTo>
                    <a:lnTo>
                      <a:pt x="90" y="6"/>
                    </a:lnTo>
                    <a:lnTo>
                      <a:pt x="88" y="8"/>
                    </a:lnTo>
                    <a:lnTo>
                      <a:pt x="88" y="9"/>
                    </a:lnTo>
                    <a:lnTo>
                      <a:pt x="86" y="9"/>
                    </a:lnTo>
                    <a:lnTo>
                      <a:pt x="84" y="9"/>
                    </a:lnTo>
                    <a:lnTo>
                      <a:pt x="84" y="9"/>
                    </a:lnTo>
                    <a:lnTo>
                      <a:pt x="82" y="14"/>
                    </a:lnTo>
                    <a:lnTo>
                      <a:pt x="79" y="20"/>
                    </a:lnTo>
                    <a:lnTo>
                      <a:pt x="75" y="25"/>
                    </a:lnTo>
                    <a:lnTo>
                      <a:pt x="74" y="25"/>
                    </a:lnTo>
                    <a:lnTo>
                      <a:pt x="74" y="25"/>
                    </a:lnTo>
                    <a:lnTo>
                      <a:pt x="73" y="26"/>
                    </a:lnTo>
                    <a:lnTo>
                      <a:pt x="71" y="26"/>
                    </a:lnTo>
                    <a:lnTo>
                      <a:pt x="70" y="25"/>
                    </a:lnTo>
                    <a:lnTo>
                      <a:pt x="70" y="22"/>
                    </a:lnTo>
                    <a:lnTo>
                      <a:pt x="66" y="31"/>
                    </a:lnTo>
                    <a:lnTo>
                      <a:pt x="63" y="42"/>
                    </a:lnTo>
                    <a:lnTo>
                      <a:pt x="57" y="48"/>
                    </a:lnTo>
                    <a:lnTo>
                      <a:pt x="56" y="50"/>
                    </a:lnTo>
                    <a:lnTo>
                      <a:pt x="54" y="50"/>
                    </a:lnTo>
                    <a:lnTo>
                      <a:pt x="53" y="50"/>
                    </a:lnTo>
                    <a:lnTo>
                      <a:pt x="52" y="55"/>
                    </a:lnTo>
                    <a:lnTo>
                      <a:pt x="49" y="59"/>
                    </a:lnTo>
                    <a:lnTo>
                      <a:pt x="46" y="64"/>
                    </a:lnTo>
                    <a:lnTo>
                      <a:pt x="45" y="64"/>
                    </a:lnTo>
                    <a:lnTo>
                      <a:pt x="44" y="65"/>
                    </a:lnTo>
                    <a:lnTo>
                      <a:pt x="41" y="65"/>
                    </a:lnTo>
                    <a:lnTo>
                      <a:pt x="38" y="73"/>
                    </a:lnTo>
                    <a:lnTo>
                      <a:pt x="36" y="81"/>
                    </a:lnTo>
                    <a:lnTo>
                      <a:pt x="36" y="82"/>
                    </a:lnTo>
                    <a:lnTo>
                      <a:pt x="35" y="84"/>
                    </a:lnTo>
                    <a:lnTo>
                      <a:pt x="33" y="84"/>
                    </a:lnTo>
                    <a:lnTo>
                      <a:pt x="32" y="84"/>
                    </a:lnTo>
                    <a:lnTo>
                      <a:pt x="31" y="84"/>
                    </a:lnTo>
                    <a:lnTo>
                      <a:pt x="31" y="79"/>
                    </a:lnTo>
                    <a:lnTo>
                      <a:pt x="32" y="75"/>
                    </a:lnTo>
                    <a:lnTo>
                      <a:pt x="28" y="86"/>
                    </a:lnTo>
                    <a:lnTo>
                      <a:pt x="24" y="97"/>
                    </a:lnTo>
                    <a:lnTo>
                      <a:pt x="24" y="97"/>
                    </a:lnTo>
                    <a:lnTo>
                      <a:pt x="23" y="98"/>
                    </a:lnTo>
                    <a:lnTo>
                      <a:pt x="21" y="100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20" y="98"/>
                    </a:lnTo>
                    <a:lnTo>
                      <a:pt x="21" y="93"/>
                    </a:lnTo>
                    <a:lnTo>
                      <a:pt x="16" y="106"/>
                    </a:lnTo>
                    <a:lnTo>
                      <a:pt x="11" y="119"/>
                    </a:lnTo>
                    <a:lnTo>
                      <a:pt x="10" y="119"/>
                    </a:lnTo>
                    <a:lnTo>
                      <a:pt x="8" y="120"/>
                    </a:lnTo>
                    <a:lnTo>
                      <a:pt x="7" y="120"/>
                    </a:lnTo>
                    <a:lnTo>
                      <a:pt x="7" y="120"/>
                    </a:lnTo>
                    <a:lnTo>
                      <a:pt x="6" y="120"/>
                    </a:lnTo>
                    <a:lnTo>
                      <a:pt x="8" y="114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7" y="113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7" y="94"/>
                    </a:lnTo>
                    <a:lnTo>
                      <a:pt x="20" y="88"/>
                    </a:lnTo>
                    <a:lnTo>
                      <a:pt x="23" y="82"/>
                    </a:lnTo>
                    <a:lnTo>
                      <a:pt x="27" y="76"/>
                    </a:lnTo>
                    <a:lnTo>
                      <a:pt x="27" y="76"/>
                    </a:lnTo>
                    <a:lnTo>
                      <a:pt x="28" y="76"/>
                    </a:lnTo>
                    <a:lnTo>
                      <a:pt x="29" y="71"/>
                    </a:lnTo>
                    <a:lnTo>
                      <a:pt x="32" y="67"/>
                    </a:lnTo>
                    <a:lnTo>
                      <a:pt x="33" y="67"/>
                    </a:lnTo>
                    <a:lnTo>
                      <a:pt x="33" y="65"/>
                    </a:lnTo>
                    <a:lnTo>
                      <a:pt x="35" y="64"/>
                    </a:lnTo>
                    <a:lnTo>
                      <a:pt x="36" y="64"/>
                    </a:lnTo>
                    <a:lnTo>
                      <a:pt x="37" y="65"/>
                    </a:lnTo>
                    <a:lnTo>
                      <a:pt x="37" y="65"/>
                    </a:lnTo>
                    <a:lnTo>
                      <a:pt x="40" y="59"/>
                    </a:lnTo>
                    <a:lnTo>
                      <a:pt x="44" y="54"/>
                    </a:lnTo>
                    <a:lnTo>
                      <a:pt x="45" y="52"/>
                    </a:lnTo>
                    <a:lnTo>
                      <a:pt x="46" y="51"/>
                    </a:lnTo>
                    <a:lnTo>
                      <a:pt x="48" y="51"/>
                    </a:lnTo>
                    <a:lnTo>
                      <a:pt x="49" y="51"/>
                    </a:lnTo>
                    <a:lnTo>
                      <a:pt x="50" y="46"/>
                    </a:lnTo>
                    <a:lnTo>
                      <a:pt x="53" y="39"/>
                    </a:lnTo>
                    <a:lnTo>
                      <a:pt x="56" y="34"/>
                    </a:lnTo>
                    <a:lnTo>
                      <a:pt x="57" y="34"/>
                    </a:lnTo>
                    <a:lnTo>
                      <a:pt x="58" y="33"/>
                    </a:lnTo>
                    <a:lnTo>
                      <a:pt x="59" y="33"/>
                    </a:lnTo>
                    <a:lnTo>
                      <a:pt x="61" y="33"/>
                    </a:lnTo>
                    <a:lnTo>
                      <a:pt x="61" y="33"/>
                    </a:lnTo>
                    <a:lnTo>
                      <a:pt x="59" y="42"/>
                    </a:lnTo>
                    <a:lnTo>
                      <a:pt x="62" y="33"/>
                    </a:lnTo>
                    <a:lnTo>
                      <a:pt x="66" y="22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5" y="16"/>
                    </a:lnTo>
                    <a:lnTo>
                      <a:pt x="78" y="12"/>
                    </a:lnTo>
                    <a:lnTo>
                      <a:pt x="80" y="6"/>
                    </a:lnTo>
                    <a:lnTo>
                      <a:pt x="84" y="2"/>
                    </a:lnTo>
                    <a:lnTo>
                      <a:pt x="84" y="1"/>
                    </a:lnTo>
                    <a:lnTo>
                      <a:pt x="86" y="1"/>
                    </a:lnTo>
                    <a:lnTo>
                      <a:pt x="88" y="0"/>
                    </a:lnTo>
                    <a:lnTo>
                      <a:pt x="88" y="1"/>
                    </a:lnTo>
                    <a:lnTo>
                      <a:pt x="91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3" name="Freeform 108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949634" y="2832265"/>
                <a:ext cx="1278100" cy="390360"/>
              </a:xfrm>
              <a:custGeom>
                <a:avLst/>
                <a:gdLst>
                  <a:gd name="T0" fmla="*/ 764 w 830"/>
                  <a:gd name="T1" fmla="*/ 181 h 246"/>
                  <a:gd name="T2" fmla="*/ 739 w 830"/>
                  <a:gd name="T3" fmla="*/ 217 h 246"/>
                  <a:gd name="T4" fmla="*/ 746 w 830"/>
                  <a:gd name="T5" fmla="*/ 220 h 246"/>
                  <a:gd name="T6" fmla="*/ 736 w 830"/>
                  <a:gd name="T7" fmla="*/ 226 h 246"/>
                  <a:gd name="T8" fmla="*/ 815 w 830"/>
                  <a:gd name="T9" fmla="*/ 123 h 246"/>
                  <a:gd name="T10" fmla="*/ 823 w 830"/>
                  <a:gd name="T11" fmla="*/ 103 h 246"/>
                  <a:gd name="T12" fmla="*/ 33 w 830"/>
                  <a:gd name="T13" fmla="*/ 38 h 246"/>
                  <a:gd name="T14" fmla="*/ 35 w 830"/>
                  <a:gd name="T15" fmla="*/ 46 h 246"/>
                  <a:gd name="T16" fmla="*/ 60 w 830"/>
                  <a:gd name="T17" fmla="*/ 101 h 246"/>
                  <a:gd name="T18" fmla="*/ 87 w 830"/>
                  <a:gd name="T19" fmla="*/ 133 h 246"/>
                  <a:gd name="T20" fmla="*/ 66 w 830"/>
                  <a:gd name="T21" fmla="*/ 94 h 246"/>
                  <a:gd name="T22" fmla="*/ 735 w 830"/>
                  <a:gd name="T23" fmla="*/ 0 h 246"/>
                  <a:gd name="T24" fmla="*/ 616 w 830"/>
                  <a:gd name="T25" fmla="*/ 9 h 246"/>
                  <a:gd name="T26" fmla="*/ 350 w 830"/>
                  <a:gd name="T27" fmla="*/ 10 h 246"/>
                  <a:gd name="T28" fmla="*/ 115 w 830"/>
                  <a:gd name="T29" fmla="*/ 21 h 246"/>
                  <a:gd name="T30" fmla="*/ 66 w 830"/>
                  <a:gd name="T31" fmla="*/ 80 h 246"/>
                  <a:gd name="T32" fmla="*/ 89 w 830"/>
                  <a:gd name="T33" fmla="*/ 136 h 246"/>
                  <a:gd name="T34" fmla="*/ 16 w 830"/>
                  <a:gd name="T35" fmla="*/ 208 h 246"/>
                  <a:gd name="T36" fmla="*/ 8 w 830"/>
                  <a:gd name="T37" fmla="*/ 224 h 246"/>
                  <a:gd name="T38" fmla="*/ 3 w 830"/>
                  <a:gd name="T39" fmla="*/ 242 h 246"/>
                  <a:gd name="T40" fmla="*/ 79 w 830"/>
                  <a:gd name="T41" fmla="*/ 238 h 246"/>
                  <a:gd name="T42" fmla="*/ 357 w 830"/>
                  <a:gd name="T43" fmla="*/ 242 h 246"/>
                  <a:gd name="T44" fmla="*/ 641 w 830"/>
                  <a:gd name="T45" fmla="*/ 234 h 246"/>
                  <a:gd name="T46" fmla="*/ 734 w 830"/>
                  <a:gd name="T47" fmla="*/ 224 h 246"/>
                  <a:gd name="T48" fmla="*/ 727 w 830"/>
                  <a:gd name="T49" fmla="*/ 224 h 246"/>
                  <a:gd name="T50" fmla="*/ 524 w 830"/>
                  <a:gd name="T51" fmla="*/ 229 h 246"/>
                  <a:gd name="T52" fmla="*/ 182 w 830"/>
                  <a:gd name="T53" fmla="*/ 223 h 246"/>
                  <a:gd name="T54" fmla="*/ 7 w 830"/>
                  <a:gd name="T55" fmla="*/ 225 h 246"/>
                  <a:gd name="T56" fmla="*/ 476 w 830"/>
                  <a:gd name="T57" fmla="*/ 224 h 246"/>
                  <a:gd name="T58" fmla="*/ 735 w 830"/>
                  <a:gd name="T59" fmla="*/ 219 h 246"/>
                  <a:gd name="T60" fmla="*/ 767 w 830"/>
                  <a:gd name="T61" fmla="*/ 170 h 246"/>
                  <a:gd name="T62" fmla="*/ 776 w 830"/>
                  <a:gd name="T63" fmla="*/ 47 h 246"/>
                  <a:gd name="T64" fmla="*/ 736 w 830"/>
                  <a:gd name="T65" fmla="*/ 1 h 246"/>
                  <a:gd name="T66" fmla="*/ 826 w 830"/>
                  <a:gd name="T67" fmla="*/ 95 h 246"/>
                  <a:gd name="T68" fmla="*/ 828 w 830"/>
                  <a:gd name="T69" fmla="*/ 107 h 246"/>
                  <a:gd name="T70" fmla="*/ 828 w 830"/>
                  <a:gd name="T71" fmla="*/ 112 h 246"/>
                  <a:gd name="T72" fmla="*/ 801 w 830"/>
                  <a:gd name="T73" fmla="*/ 146 h 246"/>
                  <a:gd name="T74" fmla="*/ 735 w 830"/>
                  <a:gd name="T75" fmla="*/ 241 h 246"/>
                  <a:gd name="T76" fmla="*/ 545 w 830"/>
                  <a:gd name="T77" fmla="*/ 240 h 246"/>
                  <a:gd name="T78" fmla="*/ 308 w 830"/>
                  <a:gd name="T79" fmla="*/ 246 h 246"/>
                  <a:gd name="T80" fmla="*/ 85 w 830"/>
                  <a:gd name="T81" fmla="*/ 240 h 246"/>
                  <a:gd name="T82" fmla="*/ 0 w 830"/>
                  <a:gd name="T83" fmla="*/ 245 h 246"/>
                  <a:gd name="T84" fmla="*/ 1 w 830"/>
                  <a:gd name="T85" fmla="*/ 237 h 246"/>
                  <a:gd name="T86" fmla="*/ 5 w 830"/>
                  <a:gd name="T87" fmla="*/ 216 h 246"/>
                  <a:gd name="T88" fmla="*/ 37 w 830"/>
                  <a:gd name="T89" fmla="*/ 182 h 246"/>
                  <a:gd name="T90" fmla="*/ 62 w 830"/>
                  <a:gd name="T91" fmla="*/ 111 h 246"/>
                  <a:gd name="T92" fmla="*/ 26 w 830"/>
                  <a:gd name="T93" fmla="*/ 44 h 246"/>
                  <a:gd name="T94" fmla="*/ 29 w 830"/>
                  <a:gd name="T95" fmla="*/ 34 h 246"/>
                  <a:gd name="T96" fmla="*/ 33 w 830"/>
                  <a:gd name="T97" fmla="*/ 25 h 246"/>
                  <a:gd name="T98" fmla="*/ 37 w 830"/>
                  <a:gd name="T99" fmla="*/ 27 h 246"/>
                  <a:gd name="T100" fmla="*/ 84 w 830"/>
                  <a:gd name="T101" fmla="*/ 15 h 246"/>
                  <a:gd name="T102" fmla="*/ 354 w 830"/>
                  <a:gd name="T103" fmla="*/ 5 h 246"/>
                  <a:gd name="T104" fmla="*/ 659 w 830"/>
                  <a:gd name="T105" fmla="*/ 1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0" h="246">
                    <a:moveTo>
                      <a:pt x="823" y="101"/>
                    </a:moveTo>
                    <a:lnTo>
                      <a:pt x="811" y="118"/>
                    </a:lnTo>
                    <a:lnTo>
                      <a:pt x="798" y="133"/>
                    </a:lnTo>
                    <a:lnTo>
                      <a:pt x="781" y="157"/>
                    </a:lnTo>
                    <a:lnTo>
                      <a:pt x="764" y="181"/>
                    </a:lnTo>
                    <a:lnTo>
                      <a:pt x="738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9"/>
                    </a:lnTo>
                    <a:lnTo>
                      <a:pt x="746" y="217"/>
                    </a:lnTo>
                    <a:lnTo>
                      <a:pt x="747" y="217"/>
                    </a:lnTo>
                    <a:lnTo>
                      <a:pt x="747" y="219"/>
                    </a:lnTo>
                    <a:lnTo>
                      <a:pt x="746" y="220"/>
                    </a:lnTo>
                    <a:lnTo>
                      <a:pt x="744" y="221"/>
                    </a:lnTo>
                    <a:lnTo>
                      <a:pt x="743" y="223"/>
                    </a:lnTo>
                    <a:lnTo>
                      <a:pt x="742" y="223"/>
                    </a:lnTo>
                    <a:lnTo>
                      <a:pt x="736" y="223"/>
                    </a:lnTo>
                    <a:lnTo>
                      <a:pt x="736" y="226"/>
                    </a:lnTo>
                    <a:lnTo>
                      <a:pt x="738" y="229"/>
                    </a:lnTo>
                    <a:lnTo>
                      <a:pt x="738" y="237"/>
                    </a:lnTo>
                    <a:lnTo>
                      <a:pt x="778" y="175"/>
                    </a:lnTo>
                    <a:lnTo>
                      <a:pt x="806" y="135"/>
                    </a:lnTo>
                    <a:lnTo>
                      <a:pt x="815" y="123"/>
                    </a:lnTo>
                    <a:lnTo>
                      <a:pt x="824" y="110"/>
                    </a:lnTo>
                    <a:lnTo>
                      <a:pt x="824" y="110"/>
                    </a:lnTo>
                    <a:lnTo>
                      <a:pt x="823" y="108"/>
                    </a:lnTo>
                    <a:lnTo>
                      <a:pt x="823" y="106"/>
                    </a:lnTo>
                    <a:lnTo>
                      <a:pt x="823" y="103"/>
                    </a:lnTo>
                    <a:lnTo>
                      <a:pt x="823" y="101"/>
                    </a:lnTo>
                    <a:close/>
                    <a:moveTo>
                      <a:pt x="34" y="31"/>
                    </a:moveTo>
                    <a:lnTo>
                      <a:pt x="34" y="35"/>
                    </a:lnTo>
                    <a:lnTo>
                      <a:pt x="33" y="36"/>
                    </a:lnTo>
                    <a:lnTo>
                      <a:pt x="33" y="38"/>
                    </a:lnTo>
                    <a:lnTo>
                      <a:pt x="33" y="40"/>
                    </a:lnTo>
                    <a:lnTo>
                      <a:pt x="34" y="43"/>
                    </a:lnTo>
                    <a:lnTo>
                      <a:pt x="34" y="44"/>
                    </a:lnTo>
                    <a:lnTo>
                      <a:pt x="35" y="46"/>
                    </a:lnTo>
                    <a:lnTo>
                      <a:pt x="35" y="46"/>
                    </a:lnTo>
                    <a:lnTo>
                      <a:pt x="35" y="47"/>
                    </a:lnTo>
                    <a:lnTo>
                      <a:pt x="34" y="48"/>
                    </a:lnTo>
                    <a:lnTo>
                      <a:pt x="33" y="48"/>
                    </a:lnTo>
                    <a:lnTo>
                      <a:pt x="46" y="74"/>
                    </a:lnTo>
                    <a:lnTo>
                      <a:pt x="60" y="101"/>
                    </a:lnTo>
                    <a:lnTo>
                      <a:pt x="68" y="112"/>
                    </a:lnTo>
                    <a:lnTo>
                      <a:pt x="77" y="126"/>
                    </a:lnTo>
                    <a:lnTo>
                      <a:pt x="80" y="139"/>
                    </a:lnTo>
                    <a:lnTo>
                      <a:pt x="85" y="135"/>
                    </a:lnTo>
                    <a:lnTo>
                      <a:pt x="87" y="133"/>
                    </a:lnTo>
                    <a:lnTo>
                      <a:pt x="85" y="132"/>
                    </a:lnTo>
                    <a:lnTo>
                      <a:pt x="84" y="129"/>
                    </a:lnTo>
                    <a:lnTo>
                      <a:pt x="83" y="127"/>
                    </a:lnTo>
                    <a:lnTo>
                      <a:pt x="81" y="126"/>
                    </a:lnTo>
                    <a:lnTo>
                      <a:pt x="66" y="94"/>
                    </a:lnTo>
                    <a:lnTo>
                      <a:pt x="49" y="63"/>
                    </a:lnTo>
                    <a:lnTo>
                      <a:pt x="34" y="31"/>
                    </a:lnTo>
                    <a:close/>
                    <a:moveTo>
                      <a:pt x="736" y="0"/>
                    </a:moveTo>
                    <a:lnTo>
                      <a:pt x="736" y="0"/>
                    </a:lnTo>
                    <a:lnTo>
                      <a:pt x="735" y="0"/>
                    </a:lnTo>
                    <a:lnTo>
                      <a:pt x="735" y="1"/>
                    </a:lnTo>
                    <a:lnTo>
                      <a:pt x="717" y="4"/>
                    </a:lnTo>
                    <a:lnTo>
                      <a:pt x="697" y="6"/>
                    </a:lnTo>
                    <a:lnTo>
                      <a:pt x="656" y="6"/>
                    </a:lnTo>
                    <a:lnTo>
                      <a:pt x="616" y="9"/>
                    </a:lnTo>
                    <a:lnTo>
                      <a:pt x="575" y="11"/>
                    </a:lnTo>
                    <a:lnTo>
                      <a:pt x="490" y="11"/>
                    </a:lnTo>
                    <a:lnTo>
                      <a:pt x="404" y="11"/>
                    </a:lnTo>
                    <a:lnTo>
                      <a:pt x="377" y="10"/>
                    </a:lnTo>
                    <a:lnTo>
                      <a:pt x="350" y="10"/>
                    </a:lnTo>
                    <a:lnTo>
                      <a:pt x="327" y="13"/>
                    </a:lnTo>
                    <a:lnTo>
                      <a:pt x="303" y="15"/>
                    </a:lnTo>
                    <a:lnTo>
                      <a:pt x="260" y="19"/>
                    </a:lnTo>
                    <a:lnTo>
                      <a:pt x="215" y="21"/>
                    </a:lnTo>
                    <a:lnTo>
                      <a:pt x="115" y="21"/>
                    </a:lnTo>
                    <a:lnTo>
                      <a:pt x="76" y="22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51" y="55"/>
                    </a:lnTo>
                    <a:lnTo>
                      <a:pt x="66" y="80"/>
                    </a:lnTo>
                    <a:lnTo>
                      <a:pt x="80" y="106"/>
                    </a:lnTo>
                    <a:lnTo>
                      <a:pt x="92" y="132"/>
                    </a:lnTo>
                    <a:lnTo>
                      <a:pt x="92" y="133"/>
                    </a:lnTo>
                    <a:lnTo>
                      <a:pt x="91" y="135"/>
                    </a:lnTo>
                    <a:lnTo>
                      <a:pt x="89" y="136"/>
                    </a:lnTo>
                    <a:lnTo>
                      <a:pt x="67" y="156"/>
                    </a:lnTo>
                    <a:lnTo>
                      <a:pt x="46" y="177"/>
                    </a:lnTo>
                    <a:lnTo>
                      <a:pt x="21" y="203"/>
                    </a:lnTo>
                    <a:lnTo>
                      <a:pt x="20" y="204"/>
                    </a:lnTo>
                    <a:lnTo>
                      <a:pt x="16" y="208"/>
                    </a:lnTo>
                    <a:lnTo>
                      <a:pt x="13" y="212"/>
                    </a:lnTo>
                    <a:lnTo>
                      <a:pt x="10" y="216"/>
                    </a:lnTo>
                    <a:lnTo>
                      <a:pt x="9" y="219"/>
                    </a:lnTo>
                    <a:lnTo>
                      <a:pt x="8" y="223"/>
                    </a:lnTo>
                    <a:lnTo>
                      <a:pt x="8" y="224"/>
                    </a:lnTo>
                    <a:lnTo>
                      <a:pt x="7" y="225"/>
                    </a:lnTo>
                    <a:lnTo>
                      <a:pt x="5" y="226"/>
                    </a:lnTo>
                    <a:lnTo>
                      <a:pt x="5" y="234"/>
                    </a:lnTo>
                    <a:lnTo>
                      <a:pt x="5" y="238"/>
                    </a:lnTo>
                    <a:lnTo>
                      <a:pt x="3" y="242"/>
                    </a:lnTo>
                    <a:lnTo>
                      <a:pt x="1" y="245"/>
                    </a:lnTo>
                    <a:lnTo>
                      <a:pt x="20" y="240"/>
                    </a:lnTo>
                    <a:lnTo>
                      <a:pt x="39" y="238"/>
                    </a:lnTo>
                    <a:lnTo>
                      <a:pt x="60" y="238"/>
                    </a:lnTo>
                    <a:lnTo>
                      <a:pt x="79" y="238"/>
                    </a:lnTo>
                    <a:lnTo>
                      <a:pt x="177" y="238"/>
                    </a:lnTo>
                    <a:lnTo>
                      <a:pt x="224" y="240"/>
                    </a:lnTo>
                    <a:lnTo>
                      <a:pt x="270" y="242"/>
                    </a:lnTo>
                    <a:lnTo>
                      <a:pt x="314" y="244"/>
                    </a:lnTo>
                    <a:lnTo>
                      <a:pt x="357" y="242"/>
                    </a:lnTo>
                    <a:lnTo>
                      <a:pt x="406" y="242"/>
                    </a:lnTo>
                    <a:lnTo>
                      <a:pt x="454" y="242"/>
                    </a:lnTo>
                    <a:lnTo>
                      <a:pt x="500" y="240"/>
                    </a:lnTo>
                    <a:lnTo>
                      <a:pt x="547" y="237"/>
                    </a:lnTo>
                    <a:lnTo>
                      <a:pt x="641" y="234"/>
                    </a:lnTo>
                    <a:lnTo>
                      <a:pt x="734" y="237"/>
                    </a:lnTo>
                    <a:lnTo>
                      <a:pt x="734" y="232"/>
                    </a:lnTo>
                    <a:lnTo>
                      <a:pt x="734" y="225"/>
                    </a:lnTo>
                    <a:lnTo>
                      <a:pt x="734" y="224"/>
                    </a:lnTo>
                    <a:lnTo>
                      <a:pt x="734" y="224"/>
                    </a:lnTo>
                    <a:lnTo>
                      <a:pt x="730" y="225"/>
                    </a:lnTo>
                    <a:lnTo>
                      <a:pt x="727" y="225"/>
                    </a:lnTo>
                    <a:lnTo>
                      <a:pt x="727" y="225"/>
                    </a:lnTo>
                    <a:lnTo>
                      <a:pt x="727" y="225"/>
                    </a:lnTo>
                    <a:lnTo>
                      <a:pt x="727" y="224"/>
                    </a:lnTo>
                    <a:lnTo>
                      <a:pt x="729" y="224"/>
                    </a:lnTo>
                    <a:lnTo>
                      <a:pt x="689" y="226"/>
                    </a:lnTo>
                    <a:lnTo>
                      <a:pt x="648" y="228"/>
                    </a:lnTo>
                    <a:lnTo>
                      <a:pt x="551" y="228"/>
                    </a:lnTo>
                    <a:lnTo>
                      <a:pt x="524" y="229"/>
                    </a:lnTo>
                    <a:lnTo>
                      <a:pt x="495" y="230"/>
                    </a:lnTo>
                    <a:lnTo>
                      <a:pt x="467" y="229"/>
                    </a:lnTo>
                    <a:lnTo>
                      <a:pt x="420" y="225"/>
                    </a:lnTo>
                    <a:lnTo>
                      <a:pt x="373" y="224"/>
                    </a:lnTo>
                    <a:lnTo>
                      <a:pt x="182" y="223"/>
                    </a:lnTo>
                    <a:lnTo>
                      <a:pt x="94" y="224"/>
                    </a:lnTo>
                    <a:lnTo>
                      <a:pt x="5" y="226"/>
                    </a:lnTo>
                    <a:lnTo>
                      <a:pt x="5" y="226"/>
                    </a:lnTo>
                    <a:lnTo>
                      <a:pt x="7" y="225"/>
                    </a:lnTo>
                    <a:lnTo>
                      <a:pt x="7" y="225"/>
                    </a:lnTo>
                    <a:lnTo>
                      <a:pt x="131" y="220"/>
                    </a:lnTo>
                    <a:lnTo>
                      <a:pt x="257" y="217"/>
                    </a:lnTo>
                    <a:lnTo>
                      <a:pt x="382" y="219"/>
                    </a:lnTo>
                    <a:lnTo>
                      <a:pt x="429" y="223"/>
                    </a:lnTo>
                    <a:lnTo>
                      <a:pt x="476" y="224"/>
                    </a:lnTo>
                    <a:lnTo>
                      <a:pt x="562" y="223"/>
                    </a:lnTo>
                    <a:lnTo>
                      <a:pt x="610" y="223"/>
                    </a:lnTo>
                    <a:lnTo>
                      <a:pt x="659" y="223"/>
                    </a:lnTo>
                    <a:lnTo>
                      <a:pt x="697" y="221"/>
                    </a:lnTo>
                    <a:lnTo>
                      <a:pt x="735" y="219"/>
                    </a:lnTo>
                    <a:lnTo>
                      <a:pt x="742" y="211"/>
                    </a:lnTo>
                    <a:lnTo>
                      <a:pt x="748" y="202"/>
                    </a:lnTo>
                    <a:lnTo>
                      <a:pt x="752" y="192"/>
                    </a:lnTo>
                    <a:lnTo>
                      <a:pt x="756" y="187"/>
                    </a:lnTo>
                    <a:lnTo>
                      <a:pt x="767" y="170"/>
                    </a:lnTo>
                    <a:lnTo>
                      <a:pt x="778" y="154"/>
                    </a:lnTo>
                    <a:lnTo>
                      <a:pt x="799" y="127"/>
                    </a:lnTo>
                    <a:lnTo>
                      <a:pt x="822" y="99"/>
                    </a:lnTo>
                    <a:lnTo>
                      <a:pt x="798" y="73"/>
                    </a:lnTo>
                    <a:lnTo>
                      <a:pt x="776" y="47"/>
                    </a:lnTo>
                    <a:lnTo>
                      <a:pt x="756" y="25"/>
                    </a:lnTo>
                    <a:lnTo>
                      <a:pt x="735" y="2"/>
                    </a:lnTo>
                    <a:lnTo>
                      <a:pt x="735" y="1"/>
                    </a:lnTo>
                    <a:lnTo>
                      <a:pt x="736" y="1"/>
                    </a:lnTo>
                    <a:lnTo>
                      <a:pt x="736" y="1"/>
                    </a:lnTo>
                    <a:lnTo>
                      <a:pt x="761" y="23"/>
                    </a:lnTo>
                    <a:lnTo>
                      <a:pt x="785" y="47"/>
                    </a:lnTo>
                    <a:lnTo>
                      <a:pt x="805" y="70"/>
                    </a:lnTo>
                    <a:lnTo>
                      <a:pt x="826" y="94"/>
                    </a:lnTo>
                    <a:lnTo>
                      <a:pt x="826" y="95"/>
                    </a:lnTo>
                    <a:lnTo>
                      <a:pt x="826" y="97"/>
                    </a:lnTo>
                    <a:lnTo>
                      <a:pt x="827" y="98"/>
                    </a:lnTo>
                    <a:lnTo>
                      <a:pt x="827" y="101"/>
                    </a:lnTo>
                    <a:lnTo>
                      <a:pt x="828" y="103"/>
                    </a:lnTo>
                    <a:lnTo>
                      <a:pt x="828" y="107"/>
                    </a:lnTo>
                    <a:lnTo>
                      <a:pt x="830" y="107"/>
                    </a:lnTo>
                    <a:lnTo>
                      <a:pt x="830" y="108"/>
                    </a:lnTo>
                    <a:lnTo>
                      <a:pt x="828" y="108"/>
                    </a:lnTo>
                    <a:lnTo>
                      <a:pt x="828" y="111"/>
                    </a:lnTo>
                    <a:lnTo>
                      <a:pt x="828" y="112"/>
                    </a:lnTo>
                    <a:lnTo>
                      <a:pt x="827" y="112"/>
                    </a:lnTo>
                    <a:lnTo>
                      <a:pt x="823" y="116"/>
                    </a:lnTo>
                    <a:lnTo>
                      <a:pt x="820" y="120"/>
                    </a:lnTo>
                    <a:lnTo>
                      <a:pt x="816" y="124"/>
                    </a:lnTo>
                    <a:lnTo>
                      <a:pt x="801" y="146"/>
                    </a:lnTo>
                    <a:lnTo>
                      <a:pt x="785" y="170"/>
                    </a:lnTo>
                    <a:lnTo>
                      <a:pt x="752" y="216"/>
                    </a:lnTo>
                    <a:lnTo>
                      <a:pt x="744" y="228"/>
                    </a:lnTo>
                    <a:lnTo>
                      <a:pt x="736" y="241"/>
                    </a:lnTo>
                    <a:lnTo>
                      <a:pt x="735" y="241"/>
                    </a:lnTo>
                    <a:lnTo>
                      <a:pt x="735" y="241"/>
                    </a:lnTo>
                    <a:lnTo>
                      <a:pt x="735" y="241"/>
                    </a:lnTo>
                    <a:lnTo>
                      <a:pt x="734" y="241"/>
                    </a:lnTo>
                    <a:lnTo>
                      <a:pt x="639" y="238"/>
                    </a:lnTo>
                    <a:lnTo>
                      <a:pt x="545" y="240"/>
                    </a:lnTo>
                    <a:lnTo>
                      <a:pt x="495" y="244"/>
                    </a:lnTo>
                    <a:lnTo>
                      <a:pt x="445" y="246"/>
                    </a:lnTo>
                    <a:lnTo>
                      <a:pt x="400" y="245"/>
                    </a:lnTo>
                    <a:lnTo>
                      <a:pt x="356" y="245"/>
                    </a:lnTo>
                    <a:lnTo>
                      <a:pt x="308" y="246"/>
                    </a:lnTo>
                    <a:lnTo>
                      <a:pt x="262" y="245"/>
                    </a:lnTo>
                    <a:lnTo>
                      <a:pt x="219" y="241"/>
                    </a:lnTo>
                    <a:lnTo>
                      <a:pt x="176" y="240"/>
                    </a:lnTo>
                    <a:lnTo>
                      <a:pt x="130" y="240"/>
                    </a:lnTo>
                    <a:lnTo>
                      <a:pt x="85" y="240"/>
                    </a:lnTo>
                    <a:lnTo>
                      <a:pt x="38" y="241"/>
                    </a:lnTo>
                    <a:lnTo>
                      <a:pt x="20" y="242"/>
                    </a:lnTo>
                    <a:lnTo>
                      <a:pt x="1" y="245"/>
                    </a:lnTo>
                    <a:lnTo>
                      <a:pt x="0" y="245"/>
                    </a:lnTo>
                    <a:lnTo>
                      <a:pt x="0" y="245"/>
                    </a:lnTo>
                    <a:lnTo>
                      <a:pt x="0" y="245"/>
                    </a:lnTo>
                    <a:lnTo>
                      <a:pt x="1" y="244"/>
                    </a:lnTo>
                    <a:lnTo>
                      <a:pt x="1" y="241"/>
                    </a:lnTo>
                    <a:lnTo>
                      <a:pt x="1" y="240"/>
                    </a:lnTo>
                    <a:lnTo>
                      <a:pt x="1" y="237"/>
                    </a:lnTo>
                    <a:lnTo>
                      <a:pt x="0" y="229"/>
                    </a:lnTo>
                    <a:lnTo>
                      <a:pt x="1" y="226"/>
                    </a:lnTo>
                    <a:lnTo>
                      <a:pt x="1" y="223"/>
                    </a:lnTo>
                    <a:lnTo>
                      <a:pt x="4" y="220"/>
                    </a:lnTo>
                    <a:lnTo>
                      <a:pt x="5" y="216"/>
                    </a:lnTo>
                    <a:lnTo>
                      <a:pt x="8" y="212"/>
                    </a:lnTo>
                    <a:lnTo>
                      <a:pt x="10" y="209"/>
                    </a:lnTo>
                    <a:lnTo>
                      <a:pt x="13" y="206"/>
                    </a:lnTo>
                    <a:lnTo>
                      <a:pt x="16" y="204"/>
                    </a:lnTo>
                    <a:lnTo>
                      <a:pt x="37" y="182"/>
                    </a:lnTo>
                    <a:lnTo>
                      <a:pt x="58" y="160"/>
                    </a:lnTo>
                    <a:lnTo>
                      <a:pt x="79" y="140"/>
                    </a:lnTo>
                    <a:lnTo>
                      <a:pt x="75" y="131"/>
                    </a:lnTo>
                    <a:lnTo>
                      <a:pt x="68" y="120"/>
                    </a:lnTo>
                    <a:lnTo>
                      <a:pt x="62" y="111"/>
                    </a:lnTo>
                    <a:lnTo>
                      <a:pt x="51" y="93"/>
                    </a:lnTo>
                    <a:lnTo>
                      <a:pt x="38" y="69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2"/>
                    </a:lnTo>
                    <a:lnTo>
                      <a:pt x="26" y="40"/>
                    </a:lnTo>
                    <a:lnTo>
                      <a:pt x="28" y="39"/>
                    </a:lnTo>
                    <a:lnTo>
                      <a:pt x="29" y="39"/>
                    </a:lnTo>
                    <a:lnTo>
                      <a:pt x="29" y="34"/>
                    </a:lnTo>
                    <a:lnTo>
                      <a:pt x="29" y="30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31" y="26"/>
                    </a:lnTo>
                    <a:lnTo>
                      <a:pt x="33" y="25"/>
                    </a:lnTo>
                    <a:lnTo>
                      <a:pt x="34" y="25"/>
                    </a:lnTo>
                    <a:lnTo>
                      <a:pt x="34" y="25"/>
                    </a:lnTo>
                    <a:lnTo>
                      <a:pt x="34" y="30"/>
                    </a:lnTo>
                    <a:lnTo>
                      <a:pt x="35" y="28"/>
                    </a:lnTo>
                    <a:lnTo>
                      <a:pt x="37" y="27"/>
                    </a:lnTo>
                    <a:lnTo>
                      <a:pt x="37" y="26"/>
                    </a:lnTo>
                    <a:lnTo>
                      <a:pt x="38" y="25"/>
                    </a:lnTo>
                    <a:lnTo>
                      <a:pt x="41" y="22"/>
                    </a:lnTo>
                    <a:lnTo>
                      <a:pt x="42" y="22"/>
                    </a:lnTo>
                    <a:lnTo>
                      <a:pt x="84" y="15"/>
                    </a:lnTo>
                    <a:lnTo>
                      <a:pt x="127" y="13"/>
                    </a:lnTo>
                    <a:lnTo>
                      <a:pt x="219" y="13"/>
                    </a:lnTo>
                    <a:lnTo>
                      <a:pt x="266" y="13"/>
                    </a:lnTo>
                    <a:lnTo>
                      <a:pt x="314" y="9"/>
                    </a:lnTo>
                    <a:lnTo>
                      <a:pt x="354" y="5"/>
                    </a:lnTo>
                    <a:lnTo>
                      <a:pt x="395" y="4"/>
                    </a:lnTo>
                    <a:lnTo>
                      <a:pt x="487" y="6"/>
                    </a:lnTo>
                    <a:lnTo>
                      <a:pt x="578" y="5"/>
                    </a:lnTo>
                    <a:lnTo>
                      <a:pt x="618" y="4"/>
                    </a:lnTo>
                    <a:lnTo>
                      <a:pt x="659" y="1"/>
                    </a:lnTo>
                    <a:lnTo>
                      <a:pt x="697" y="1"/>
                    </a:lnTo>
                    <a:lnTo>
                      <a:pt x="736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4" name="Freeform 109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535488" y="2865438"/>
                <a:ext cx="60325" cy="42863"/>
              </a:xfrm>
              <a:custGeom>
                <a:avLst/>
                <a:gdLst>
                  <a:gd name="T0" fmla="*/ 18 w 38"/>
                  <a:gd name="T1" fmla="*/ 5 h 27"/>
                  <a:gd name="T2" fmla="*/ 8 w 38"/>
                  <a:gd name="T3" fmla="*/ 9 h 27"/>
                  <a:gd name="T4" fmla="*/ 6 w 38"/>
                  <a:gd name="T5" fmla="*/ 14 h 27"/>
                  <a:gd name="T6" fmla="*/ 8 w 38"/>
                  <a:gd name="T7" fmla="*/ 17 h 27"/>
                  <a:gd name="T8" fmla="*/ 12 w 38"/>
                  <a:gd name="T9" fmla="*/ 15 h 27"/>
                  <a:gd name="T10" fmla="*/ 13 w 38"/>
                  <a:gd name="T11" fmla="*/ 14 h 27"/>
                  <a:gd name="T12" fmla="*/ 13 w 38"/>
                  <a:gd name="T13" fmla="*/ 14 h 27"/>
                  <a:gd name="T14" fmla="*/ 10 w 38"/>
                  <a:gd name="T15" fmla="*/ 17 h 27"/>
                  <a:gd name="T16" fmla="*/ 14 w 38"/>
                  <a:gd name="T17" fmla="*/ 19 h 27"/>
                  <a:gd name="T18" fmla="*/ 26 w 38"/>
                  <a:gd name="T19" fmla="*/ 19 h 27"/>
                  <a:gd name="T20" fmla="*/ 29 w 38"/>
                  <a:gd name="T21" fmla="*/ 15 h 27"/>
                  <a:gd name="T22" fmla="*/ 29 w 38"/>
                  <a:gd name="T23" fmla="*/ 17 h 27"/>
                  <a:gd name="T24" fmla="*/ 31 w 38"/>
                  <a:gd name="T25" fmla="*/ 15 h 27"/>
                  <a:gd name="T26" fmla="*/ 34 w 38"/>
                  <a:gd name="T27" fmla="*/ 11 h 27"/>
                  <a:gd name="T28" fmla="*/ 34 w 38"/>
                  <a:gd name="T29" fmla="*/ 7 h 27"/>
                  <a:gd name="T30" fmla="*/ 29 w 38"/>
                  <a:gd name="T31" fmla="*/ 5 h 27"/>
                  <a:gd name="T32" fmla="*/ 30 w 38"/>
                  <a:gd name="T33" fmla="*/ 0 h 27"/>
                  <a:gd name="T34" fmla="*/ 37 w 38"/>
                  <a:gd name="T35" fmla="*/ 2 h 27"/>
                  <a:gd name="T36" fmla="*/ 38 w 38"/>
                  <a:gd name="T37" fmla="*/ 7 h 27"/>
                  <a:gd name="T38" fmla="*/ 35 w 38"/>
                  <a:gd name="T39" fmla="*/ 13 h 27"/>
                  <a:gd name="T40" fmla="*/ 31 w 38"/>
                  <a:gd name="T41" fmla="*/ 18 h 27"/>
                  <a:gd name="T42" fmla="*/ 22 w 38"/>
                  <a:gd name="T43" fmla="*/ 25 h 27"/>
                  <a:gd name="T44" fmla="*/ 16 w 38"/>
                  <a:gd name="T45" fmla="*/ 27 h 27"/>
                  <a:gd name="T46" fmla="*/ 10 w 38"/>
                  <a:gd name="T47" fmla="*/ 26 h 27"/>
                  <a:gd name="T48" fmla="*/ 5 w 38"/>
                  <a:gd name="T49" fmla="*/ 25 h 27"/>
                  <a:gd name="T50" fmla="*/ 1 w 38"/>
                  <a:gd name="T51" fmla="*/ 23 h 27"/>
                  <a:gd name="T52" fmla="*/ 0 w 38"/>
                  <a:gd name="T53" fmla="*/ 18 h 27"/>
                  <a:gd name="T54" fmla="*/ 1 w 38"/>
                  <a:gd name="T55" fmla="*/ 11 h 27"/>
                  <a:gd name="T56" fmla="*/ 4 w 38"/>
                  <a:gd name="T57" fmla="*/ 10 h 27"/>
                  <a:gd name="T58" fmla="*/ 4 w 38"/>
                  <a:gd name="T59" fmla="*/ 10 h 27"/>
                  <a:gd name="T60" fmla="*/ 2 w 38"/>
                  <a:gd name="T61" fmla="*/ 14 h 27"/>
                  <a:gd name="T62" fmla="*/ 2 w 38"/>
                  <a:gd name="T63" fmla="*/ 18 h 27"/>
                  <a:gd name="T64" fmla="*/ 5 w 38"/>
                  <a:gd name="T65" fmla="*/ 21 h 27"/>
                  <a:gd name="T66" fmla="*/ 5 w 38"/>
                  <a:gd name="T67" fmla="*/ 19 h 27"/>
                  <a:gd name="T68" fmla="*/ 4 w 38"/>
                  <a:gd name="T69" fmla="*/ 17 h 27"/>
                  <a:gd name="T70" fmla="*/ 4 w 38"/>
                  <a:gd name="T71" fmla="*/ 11 h 27"/>
                  <a:gd name="T72" fmla="*/ 12 w 38"/>
                  <a:gd name="T73" fmla="*/ 4 h 27"/>
                  <a:gd name="T74" fmla="*/ 30 w 38"/>
                  <a:gd name="T7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27">
                    <a:moveTo>
                      <a:pt x="26" y="4"/>
                    </a:moveTo>
                    <a:lnTo>
                      <a:pt x="18" y="5"/>
                    </a:lnTo>
                    <a:lnTo>
                      <a:pt x="12" y="6"/>
                    </a:lnTo>
                    <a:lnTo>
                      <a:pt x="8" y="9"/>
                    </a:lnTo>
                    <a:lnTo>
                      <a:pt x="6" y="11"/>
                    </a:lnTo>
                    <a:lnTo>
                      <a:pt x="6" y="14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9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9" y="18"/>
                    </a:lnTo>
                    <a:lnTo>
                      <a:pt x="14" y="19"/>
                    </a:lnTo>
                    <a:lnTo>
                      <a:pt x="19" y="21"/>
                    </a:lnTo>
                    <a:lnTo>
                      <a:pt x="26" y="19"/>
                    </a:lnTo>
                    <a:lnTo>
                      <a:pt x="27" y="17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31" y="15"/>
                    </a:lnTo>
                    <a:lnTo>
                      <a:pt x="33" y="14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6"/>
                    </a:lnTo>
                    <a:lnTo>
                      <a:pt x="29" y="5"/>
                    </a:lnTo>
                    <a:lnTo>
                      <a:pt x="26" y="4"/>
                    </a:lnTo>
                    <a:close/>
                    <a:moveTo>
                      <a:pt x="30" y="0"/>
                    </a:moveTo>
                    <a:lnTo>
                      <a:pt x="34" y="1"/>
                    </a:lnTo>
                    <a:lnTo>
                      <a:pt x="37" y="2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37" y="10"/>
                    </a:lnTo>
                    <a:lnTo>
                      <a:pt x="35" y="13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7" y="22"/>
                    </a:lnTo>
                    <a:lnTo>
                      <a:pt x="22" y="25"/>
                    </a:lnTo>
                    <a:lnTo>
                      <a:pt x="19" y="26"/>
                    </a:lnTo>
                    <a:lnTo>
                      <a:pt x="16" y="27"/>
                    </a:lnTo>
                    <a:lnTo>
                      <a:pt x="13" y="27"/>
                    </a:lnTo>
                    <a:lnTo>
                      <a:pt x="10" y="26"/>
                    </a:lnTo>
                    <a:lnTo>
                      <a:pt x="8" y="25"/>
                    </a:lnTo>
                    <a:lnTo>
                      <a:pt x="5" y="25"/>
                    </a:lnTo>
                    <a:lnTo>
                      <a:pt x="4" y="25"/>
                    </a:lnTo>
                    <a:lnTo>
                      <a:pt x="1" y="23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1" y="11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4" y="18"/>
                    </a:lnTo>
                    <a:lnTo>
                      <a:pt x="4" y="17"/>
                    </a:lnTo>
                    <a:lnTo>
                      <a:pt x="2" y="14"/>
                    </a:lnTo>
                    <a:lnTo>
                      <a:pt x="4" y="11"/>
                    </a:lnTo>
                    <a:lnTo>
                      <a:pt x="5" y="9"/>
                    </a:lnTo>
                    <a:lnTo>
                      <a:pt x="12" y="4"/>
                    </a:lnTo>
                    <a:lnTo>
                      <a:pt x="21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5" name="Freeform 110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308475" y="3351213"/>
                <a:ext cx="508000" cy="130175"/>
              </a:xfrm>
              <a:custGeom>
                <a:avLst/>
                <a:gdLst>
                  <a:gd name="T0" fmla="*/ 38 w 320"/>
                  <a:gd name="T1" fmla="*/ 78 h 82"/>
                  <a:gd name="T2" fmla="*/ 39 w 320"/>
                  <a:gd name="T3" fmla="*/ 32 h 82"/>
                  <a:gd name="T4" fmla="*/ 43 w 320"/>
                  <a:gd name="T5" fmla="*/ 20 h 82"/>
                  <a:gd name="T6" fmla="*/ 69 w 320"/>
                  <a:gd name="T7" fmla="*/ 19 h 82"/>
                  <a:gd name="T8" fmla="*/ 80 w 320"/>
                  <a:gd name="T9" fmla="*/ 35 h 82"/>
                  <a:gd name="T10" fmla="*/ 111 w 320"/>
                  <a:gd name="T11" fmla="*/ 40 h 82"/>
                  <a:gd name="T12" fmla="*/ 141 w 320"/>
                  <a:gd name="T13" fmla="*/ 14 h 82"/>
                  <a:gd name="T14" fmla="*/ 166 w 320"/>
                  <a:gd name="T15" fmla="*/ 53 h 82"/>
                  <a:gd name="T16" fmla="*/ 195 w 320"/>
                  <a:gd name="T17" fmla="*/ 29 h 82"/>
                  <a:gd name="T18" fmla="*/ 207 w 320"/>
                  <a:gd name="T19" fmla="*/ 45 h 82"/>
                  <a:gd name="T20" fmla="*/ 214 w 320"/>
                  <a:gd name="T21" fmla="*/ 45 h 82"/>
                  <a:gd name="T22" fmla="*/ 229 w 320"/>
                  <a:gd name="T23" fmla="*/ 37 h 82"/>
                  <a:gd name="T24" fmla="*/ 269 w 320"/>
                  <a:gd name="T25" fmla="*/ 7 h 82"/>
                  <a:gd name="T26" fmla="*/ 283 w 320"/>
                  <a:gd name="T27" fmla="*/ 42 h 82"/>
                  <a:gd name="T28" fmla="*/ 307 w 320"/>
                  <a:gd name="T29" fmla="*/ 39 h 82"/>
                  <a:gd name="T30" fmla="*/ 313 w 320"/>
                  <a:gd name="T31" fmla="*/ 66 h 82"/>
                  <a:gd name="T32" fmla="*/ 319 w 320"/>
                  <a:gd name="T33" fmla="*/ 78 h 82"/>
                  <a:gd name="T34" fmla="*/ 307 w 320"/>
                  <a:gd name="T35" fmla="*/ 45 h 82"/>
                  <a:gd name="T36" fmla="*/ 298 w 320"/>
                  <a:gd name="T37" fmla="*/ 53 h 82"/>
                  <a:gd name="T38" fmla="*/ 290 w 320"/>
                  <a:gd name="T39" fmla="*/ 66 h 82"/>
                  <a:gd name="T40" fmla="*/ 279 w 320"/>
                  <a:gd name="T41" fmla="*/ 46 h 82"/>
                  <a:gd name="T42" fmla="*/ 261 w 320"/>
                  <a:gd name="T43" fmla="*/ 12 h 82"/>
                  <a:gd name="T44" fmla="*/ 239 w 320"/>
                  <a:gd name="T45" fmla="*/ 54 h 82"/>
                  <a:gd name="T46" fmla="*/ 219 w 320"/>
                  <a:gd name="T47" fmla="*/ 39 h 82"/>
                  <a:gd name="T48" fmla="*/ 220 w 320"/>
                  <a:gd name="T49" fmla="*/ 56 h 82"/>
                  <a:gd name="T50" fmla="*/ 216 w 320"/>
                  <a:gd name="T51" fmla="*/ 61 h 82"/>
                  <a:gd name="T52" fmla="*/ 219 w 320"/>
                  <a:gd name="T53" fmla="*/ 66 h 82"/>
                  <a:gd name="T54" fmla="*/ 216 w 320"/>
                  <a:gd name="T55" fmla="*/ 74 h 82"/>
                  <a:gd name="T56" fmla="*/ 212 w 320"/>
                  <a:gd name="T57" fmla="*/ 58 h 82"/>
                  <a:gd name="T58" fmla="*/ 191 w 320"/>
                  <a:gd name="T59" fmla="*/ 35 h 82"/>
                  <a:gd name="T60" fmla="*/ 168 w 320"/>
                  <a:gd name="T61" fmla="*/ 65 h 82"/>
                  <a:gd name="T62" fmla="*/ 159 w 320"/>
                  <a:gd name="T63" fmla="*/ 61 h 82"/>
                  <a:gd name="T64" fmla="*/ 152 w 320"/>
                  <a:gd name="T65" fmla="*/ 42 h 82"/>
                  <a:gd name="T66" fmla="*/ 138 w 320"/>
                  <a:gd name="T67" fmla="*/ 19 h 82"/>
                  <a:gd name="T68" fmla="*/ 119 w 320"/>
                  <a:gd name="T69" fmla="*/ 50 h 82"/>
                  <a:gd name="T70" fmla="*/ 98 w 320"/>
                  <a:gd name="T71" fmla="*/ 29 h 82"/>
                  <a:gd name="T72" fmla="*/ 88 w 320"/>
                  <a:gd name="T73" fmla="*/ 31 h 82"/>
                  <a:gd name="T74" fmla="*/ 75 w 320"/>
                  <a:gd name="T75" fmla="*/ 50 h 82"/>
                  <a:gd name="T76" fmla="*/ 72 w 320"/>
                  <a:gd name="T77" fmla="*/ 58 h 82"/>
                  <a:gd name="T78" fmla="*/ 68 w 320"/>
                  <a:gd name="T79" fmla="*/ 62 h 82"/>
                  <a:gd name="T80" fmla="*/ 63 w 320"/>
                  <a:gd name="T81" fmla="*/ 61 h 82"/>
                  <a:gd name="T82" fmla="*/ 59 w 320"/>
                  <a:gd name="T83" fmla="*/ 14 h 82"/>
                  <a:gd name="T84" fmla="*/ 42 w 320"/>
                  <a:gd name="T85" fmla="*/ 10 h 82"/>
                  <a:gd name="T86" fmla="*/ 44 w 320"/>
                  <a:gd name="T87" fmla="*/ 29 h 82"/>
                  <a:gd name="T88" fmla="*/ 36 w 320"/>
                  <a:gd name="T89" fmla="*/ 46 h 82"/>
                  <a:gd name="T90" fmla="*/ 38 w 320"/>
                  <a:gd name="T91" fmla="*/ 54 h 82"/>
                  <a:gd name="T92" fmla="*/ 11 w 320"/>
                  <a:gd name="T93" fmla="*/ 40 h 82"/>
                  <a:gd name="T94" fmla="*/ 32 w 320"/>
                  <a:gd name="T95" fmla="*/ 58 h 82"/>
                  <a:gd name="T96" fmla="*/ 38 w 320"/>
                  <a:gd name="T97" fmla="*/ 82 h 82"/>
                  <a:gd name="T98" fmla="*/ 29 w 320"/>
                  <a:gd name="T99" fmla="*/ 80 h 82"/>
                  <a:gd name="T100" fmla="*/ 26 w 320"/>
                  <a:gd name="T101" fmla="*/ 73 h 82"/>
                  <a:gd name="T102" fmla="*/ 21 w 320"/>
                  <a:gd name="T103" fmla="*/ 62 h 82"/>
                  <a:gd name="T104" fmla="*/ 13 w 320"/>
                  <a:gd name="T105" fmla="*/ 48 h 82"/>
                  <a:gd name="T106" fmla="*/ 2 w 320"/>
                  <a:gd name="T107" fmla="*/ 32 h 82"/>
                  <a:gd name="T108" fmla="*/ 36 w 320"/>
                  <a:gd name="T109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" h="82">
                    <a:moveTo>
                      <a:pt x="29" y="61"/>
                    </a:moveTo>
                    <a:lnTo>
                      <a:pt x="30" y="65"/>
                    </a:lnTo>
                    <a:lnTo>
                      <a:pt x="31" y="69"/>
                    </a:lnTo>
                    <a:lnTo>
                      <a:pt x="34" y="71"/>
                    </a:lnTo>
                    <a:lnTo>
                      <a:pt x="35" y="74"/>
                    </a:lnTo>
                    <a:lnTo>
                      <a:pt x="36" y="77"/>
                    </a:lnTo>
                    <a:lnTo>
                      <a:pt x="38" y="78"/>
                    </a:lnTo>
                    <a:lnTo>
                      <a:pt x="36" y="74"/>
                    </a:lnTo>
                    <a:lnTo>
                      <a:pt x="35" y="70"/>
                    </a:lnTo>
                    <a:lnTo>
                      <a:pt x="34" y="66"/>
                    </a:lnTo>
                    <a:lnTo>
                      <a:pt x="31" y="63"/>
                    </a:lnTo>
                    <a:lnTo>
                      <a:pt x="29" y="61"/>
                    </a:lnTo>
                    <a:close/>
                    <a:moveTo>
                      <a:pt x="43" y="20"/>
                    </a:moveTo>
                    <a:lnTo>
                      <a:pt x="39" y="32"/>
                    </a:lnTo>
                    <a:lnTo>
                      <a:pt x="35" y="44"/>
                    </a:lnTo>
                    <a:lnTo>
                      <a:pt x="35" y="44"/>
                    </a:lnTo>
                    <a:lnTo>
                      <a:pt x="38" y="39"/>
                    </a:lnTo>
                    <a:lnTo>
                      <a:pt x="39" y="36"/>
                    </a:lnTo>
                    <a:lnTo>
                      <a:pt x="40" y="31"/>
                    </a:lnTo>
                    <a:lnTo>
                      <a:pt x="42" y="27"/>
                    </a:lnTo>
                    <a:lnTo>
                      <a:pt x="43" y="20"/>
                    </a:lnTo>
                    <a:close/>
                    <a:moveTo>
                      <a:pt x="47" y="0"/>
                    </a:moveTo>
                    <a:lnTo>
                      <a:pt x="54" y="3"/>
                    </a:lnTo>
                    <a:lnTo>
                      <a:pt x="59" y="6"/>
                    </a:lnTo>
                    <a:lnTo>
                      <a:pt x="61" y="7"/>
                    </a:lnTo>
                    <a:lnTo>
                      <a:pt x="65" y="11"/>
                    </a:lnTo>
                    <a:lnTo>
                      <a:pt x="68" y="15"/>
                    </a:lnTo>
                    <a:lnTo>
                      <a:pt x="69" y="19"/>
                    </a:lnTo>
                    <a:lnTo>
                      <a:pt x="72" y="23"/>
                    </a:lnTo>
                    <a:lnTo>
                      <a:pt x="75" y="31"/>
                    </a:lnTo>
                    <a:lnTo>
                      <a:pt x="77" y="37"/>
                    </a:lnTo>
                    <a:lnTo>
                      <a:pt x="77" y="40"/>
                    </a:lnTo>
                    <a:lnTo>
                      <a:pt x="77" y="39"/>
                    </a:lnTo>
                    <a:lnTo>
                      <a:pt x="78" y="37"/>
                    </a:lnTo>
                    <a:lnTo>
                      <a:pt x="80" y="35"/>
                    </a:lnTo>
                    <a:lnTo>
                      <a:pt x="85" y="29"/>
                    </a:lnTo>
                    <a:lnTo>
                      <a:pt x="89" y="25"/>
                    </a:lnTo>
                    <a:lnTo>
                      <a:pt x="96" y="24"/>
                    </a:lnTo>
                    <a:lnTo>
                      <a:pt x="101" y="23"/>
                    </a:lnTo>
                    <a:lnTo>
                      <a:pt x="101" y="24"/>
                    </a:lnTo>
                    <a:lnTo>
                      <a:pt x="105" y="32"/>
                    </a:lnTo>
                    <a:lnTo>
                      <a:pt x="111" y="40"/>
                    </a:lnTo>
                    <a:lnTo>
                      <a:pt x="119" y="46"/>
                    </a:lnTo>
                    <a:lnTo>
                      <a:pt x="126" y="29"/>
                    </a:lnTo>
                    <a:lnTo>
                      <a:pt x="135" y="12"/>
                    </a:lnTo>
                    <a:lnTo>
                      <a:pt x="136" y="12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1" y="14"/>
                    </a:lnTo>
                    <a:lnTo>
                      <a:pt x="144" y="16"/>
                    </a:lnTo>
                    <a:lnTo>
                      <a:pt x="147" y="20"/>
                    </a:lnTo>
                    <a:lnTo>
                      <a:pt x="149" y="24"/>
                    </a:lnTo>
                    <a:lnTo>
                      <a:pt x="155" y="37"/>
                    </a:lnTo>
                    <a:lnTo>
                      <a:pt x="162" y="50"/>
                    </a:lnTo>
                    <a:lnTo>
                      <a:pt x="164" y="53"/>
                    </a:lnTo>
                    <a:lnTo>
                      <a:pt x="166" y="53"/>
                    </a:lnTo>
                    <a:lnTo>
                      <a:pt x="168" y="53"/>
                    </a:lnTo>
                    <a:lnTo>
                      <a:pt x="169" y="52"/>
                    </a:lnTo>
                    <a:lnTo>
                      <a:pt x="170" y="50"/>
                    </a:lnTo>
                    <a:lnTo>
                      <a:pt x="172" y="48"/>
                    </a:lnTo>
                    <a:lnTo>
                      <a:pt x="173" y="45"/>
                    </a:lnTo>
                    <a:lnTo>
                      <a:pt x="183" y="37"/>
                    </a:lnTo>
                    <a:lnTo>
                      <a:pt x="195" y="29"/>
                    </a:lnTo>
                    <a:lnTo>
                      <a:pt x="195" y="28"/>
                    </a:lnTo>
                    <a:lnTo>
                      <a:pt x="197" y="28"/>
                    </a:lnTo>
                    <a:lnTo>
                      <a:pt x="197" y="28"/>
                    </a:lnTo>
                    <a:lnTo>
                      <a:pt x="199" y="35"/>
                    </a:lnTo>
                    <a:lnTo>
                      <a:pt x="202" y="41"/>
                    </a:lnTo>
                    <a:lnTo>
                      <a:pt x="207" y="46"/>
                    </a:lnTo>
                    <a:lnTo>
                      <a:pt x="207" y="45"/>
                    </a:lnTo>
                    <a:lnTo>
                      <a:pt x="207" y="45"/>
                    </a:lnTo>
                    <a:lnTo>
                      <a:pt x="210" y="48"/>
                    </a:lnTo>
                    <a:lnTo>
                      <a:pt x="212" y="50"/>
                    </a:lnTo>
                    <a:lnTo>
                      <a:pt x="212" y="48"/>
                    </a:lnTo>
                    <a:lnTo>
                      <a:pt x="212" y="46"/>
                    </a:lnTo>
                    <a:lnTo>
                      <a:pt x="214" y="45"/>
                    </a:lnTo>
                    <a:lnTo>
                      <a:pt x="214" y="45"/>
                    </a:lnTo>
                    <a:lnTo>
                      <a:pt x="215" y="41"/>
                    </a:lnTo>
                    <a:lnTo>
                      <a:pt x="216" y="37"/>
                    </a:lnTo>
                    <a:lnTo>
                      <a:pt x="218" y="33"/>
                    </a:lnTo>
                    <a:lnTo>
                      <a:pt x="219" y="32"/>
                    </a:lnTo>
                    <a:lnTo>
                      <a:pt x="219" y="32"/>
                    </a:lnTo>
                    <a:lnTo>
                      <a:pt x="220" y="32"/>
                    </a:lnTo>
                    <a:lnTo>
                      <a:pt x="229" y="37"/>
                    </a:lnTo>
                    <a:lnTo>
                      <a:pt x="236" y="44"/>
                    </a:lnTo>
                    <a:lnTo>
                      <a:pt x="244" y="50"/>
                    </a:lnTo>
                    <a:lnTo>
                      <a:pt x="246" y="40"/>
                    </a:lnTo>
                    <a:lnTo>
                      <a:pt x="249" y="29"/>
                    </a:lnTo>
                    <a:lnTo>
                      <a:pt x="254" y="20"/>
                    </a:lnTo>
                    <a:lnTo>
                      <a:pt x="261" y="12"/>
                    </a:lnTo>
                    <a:lnTo>
                      <a:pt x="269" y="7"/>
                    </a:lnTo>
                    <a:lnTo>
                      <a:pt x="281" y="6"/>
                    </a:lnTo>
                    <a:lnTo>
                      <a:pt x="281" y="6"/>
                    </a:lnTo>
                    <a:lnTo>
                      <a:pt x="281" y="7"/>
                    </a:lnTo>
                    <a:lnTo>
                      <a:pt x="279" y="16"/>
                    </a:lnTo>
                    <a:lnTo>
                      <a:pt x="278" y="27"/>
                    </a:lnTo>
                    <a:lnTo>
                      <a:pt x="279" y="35"/>
                    </a:lnTo>
                    <a:lnTo>
                      <a:pt x="283" y="42"/>
                    </a:lnTo>
                    <a:lnTo>
                      <a:pt x="288" y="49"/>
                    </a:lnTo>
                    <a:lnTo>
                      <a:pt x="294" y="56"/>
                    </a:lnTo>
                    <a:lnTo>
                      <a:pt x="295" y="53"/>
                    </a:lnTo>
                    <a:lnTo>
                      <a:pt x="298" y="50"/>
                    </a:lnTo>
                    <a:lnTo>
                      <a:pt x="300" y="46"/>
                    </a:lnTo>
                    <a:lnTo>
                      <a:pt x="303" y="42"/>
                    </a:lnTo>
                    <a:lnTo>
                      <a:pt x="307" y="39"/>
                    </a:lnTo>
                    <a:lnTo>
                      <a:pt x="311" y="36"/>
                    </a:lnTo>
                    <a:lnTo>
                      <a:pt x="311" y="36"/>
                    </a:lnTo>
                    <a:lnTo>
                      <a:pt x="311" y="37"/>
                    </a:lnTo>
                    <a:lnTo>
                      <a:pt x="311" y="48"/>
                    </a:lnTo>
                    <a:lnTo>
                      <a:pt x="311" y="59"/>
                    </a:lnTo>
                    <a:lnTo>
                      <a:pt x="312" y="63"/>
                    </a:lnTo>
                    <a:lnTo>
                      <a:pt x="313" y="66"/>
                    </a:lnTo>
                    <a:lnTo>
                      <a:pt x="315" y="70"/>
                    </a:lnTo>
                    <a:lnTo>
                      <a:pt x="317" y="73"/>
                    </a:lnTo>
                    <a:lnTo>
                      <a:pt x="320" y="75"/>
                    </a:lnTo>
                    <a:lnTo>
                      <a:pt x="320" y="75"/>
                    </a:lnTo>
                    <a:lnTo>
                      <a:pt x="320" y="77"/>
                    </a:lnTo>
                    <a:lnTo>
                      <a:pt x="319" y="78"/>
                    </a:lnTo>
                    <a:lnTo>
                      <a:pt x="319" y="78"/>
                    </a:lnTo>
                    <a:lnTo>
                      <a:pt x="312" y="77"/>
                    </a:lnTo>
                    <a:lnTo>
                      <a:pt x="309" y="70"/>
                    </a:lnTo>
                    <a:lnTo>
                      <a:pt x="308" y="62"/>
                    </a:lnTo>
                    <a:lnTo>
                      <a:pt x="307" y="54"/>
                    </a:lnTo>
                    <a:lnTo>
                      <a:pt x="307" y="48"/>
                    </a:lnTo>
                    <a:lnTo>
                      <a:pt x="307" y="48"/>
                    </a:lnTo>
                    <a:lnTo>
                      <a:pt x="307" y="45"/>
                    </a:lnTo>
                    <a:lnTo>
                      <a:pt x="307" y="44"/>
                    </a:lnTo>
                    <a:lnTo>
                      <a:pt x="307" y="42"/>
                    </a:lnTo>
                    <a:lnTo>
                      <a:pt x="307" y="41"/>
                    </a:lnTo>
                    <a:lnTo>
                      <a:pt x="306" y="42"/>
                    </a:lnTo>
                    <a:lnTo>
                      <a:pt x="303" y="45"/>
                    </a:lnTo>
                    <a:lnTo>
                      <a:pt x="300" y="48"/>
                    </a:lnTo>
                    <a:lnTo>
                      <a:pt x="298" y="53"/>
                    </a:lnTo>
                    <a:lnTo>
                      <a:pt x="294" y="57"/>
                    </a:lnTo>
                    <a:lnTo>
                      <a:pt x="295" y="57"/>
                    </a:lnTo>
                    <a:lnTo>
                      <a:pt x="295" y="58"/>
                    </a:lnTo>
                    <a:lnTo>
                      <a:pt x="294" y="59"/>
                    </a:lnTo>
                    <a:lnTo>
                      <a:pt x="292" y="61"/>
                    </a:lnTo>
                    <a:lnTo>
                      <a:pt x="292" y="62"/>
                    </a:lnTo>
                    <a:lnTo>
                      <a:pt x="290" y="66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65"/>
                    </a:lnTo>
                    <a:lnTo>
                      <a:pt x="291" y="61"/>
                    </a:lnTo>
                    <a:lnTo>
                      <a:pt x="279" y="46"/>
                    </a:lnTo>
                    <a:lnTo>
                      <a:pt x="274" y="29"/>
                    </a:lnTo>
                    <a:lnTo>
                      <a:pt x="274" y="25"/>
                    </a:lnTo>
                    <a:lnTo>
                      <a:pt x="274" y="21"/>
                    </a:lnTo>
                    <a:lnTo>
                      <a:pt x="275" y="19"/>
                    </a:lnTo>
                    <a:lnTo>
                      <a:pt x="275" y="15"/>
                    </a:lnTo>
                    <a:lnTo>
                      <a:pt x="267" y="10"/>
                    </a:lnTo>
                    <a:lnTo>
                      <a:pt x="261" y="12"/>
                    </a:lnTo>
                    <a:lnTo>
                      <a:pt x="256" y="20"/>
                    </a:lnTo>
                    <a:lnTo>
                      <a:pt x="249" y="35"/>
                    </a:lnTo>
                    <a:lnTo>
                      <a:pt x="246" y="53"/>
                    </a:lnTo>
                    <a:lnTo>
                      <a:pt x="246" y="54"/>
                    </a:lnTo>
                    <a:lnTo>
                      <a:pt x="245" y="56"/>
                    </a:lnTo>
                    <a:lnTo>
                      <a:pt x="243" y="57"/>
                    </a:lnTo>
                    <a:lnTo>
                      <a:pt x="239" y="54"/>
                    </a:lnTo>
                    <a:lnTo>
                      <a:pt x="235" y="50"/>
                    </a:lnTo>
                    <a:lnTo>
                      <a:pt x="231" y="46"/>
                    </a:lnTo>
                    <a:lnTo>
                      <a:pt x="227" y="42"/>
                    </a:lnTo>
                    <a:lnTo>
                      <a:pt x="223" y="39"/>
                    </a:lnTo>
                    <a:lnTo>
                      <a:pt x="222" y="37"/>
                    </a:lnTo>
                    <a:lnTo>
                      <a:pt x="220" y="39"/>
                    </a:lnTo>
                    <a:lnTo>
                      <a:pt x="219" y="39"/>
                    </a:lnTo>
                    <a:lnTo>
                      <a:pt x="219" y="41"/>
                    </a:lnTo>
                    <a:lnTo>
                      <a:pt x="219" y="44"/>
                    </a:lnTo>
                    <a:lnTo>
                      <a:pt x="219" y="46"/>
                    </a:lnTo>
                    <a:lnTo>
                      <a:pt x="219" y="50"/>
                    </a:lnTo>
                    <a:lnTo>
                      <a:pt x="220" y="53"/>
                    </a:lnTo>
                    <a:lnTo>
                      <a:pt x="220" y="54"/>
                    </a:lnTo>
                    <a:lnTo>
                      <a:pt x="220" y="56"/>
                    </a:lnTo>
                    <a:lnTo>
                      <a:pt x="220" y="57"/>
                    </a:lnTo>
                    <a:lnTo>
                      <a:pt x="220" y="58"/>
                    </a:lnTo>
                    <a:lnTo>
                      <a:pt x="219" y="59"/>
                    </a:lnTo>
                    <a:lnTo>
                      <a:pt x="218" y="59"/>
                    </a:lnTo>
                    <a:lnTo>
                      <a:pt x="216" y="59"/>
                    </a:lnTo>
                    <a:lnTo>
                      <a:pt x="216" y="59"/>
                    </a:lnTo>
                    <a:lnTo>
                      <a:pt x="216" y="61"/>
                    </a:lnTo>
                    <a:lnTo>
                      <a:pt x="219" y="63"/>
                    </a:lnTo>
                    <a:lnTo>
                      <a:pt x="222" y="66"/>
                    </a:lnTo>
                    <a:lnTo>
                      <a:pt x="223" y="70"/>
                    </a:lnTo>
                    <a:lnTo>
                      <a:pt x="223" y="70"/>
                    </a:lnTo>
                    <a:lnTo>
                      <a:pt x="222" y="71"/>
                    </a:lnTo>
                    <a:lnTo>
                      <a:pt x="222" y="71"/>
                    </a:lnTo>
                    <a:lnTo>
                      <a:pt x="219" y="66"/>
                    </a:lnTo>
                    <a:lnTo>
                      <a:pt x="218" y="66"/>
                    </a:lnTo>
                    <a:lnTo>
                      <a:pt x="216" y="63"/>
                    </a:lnTo>
                    <a:lnTo>
                      <a:pt x="216" y="69"/>
                    </a:lnTo>
                    <a:lnTo>
                      <a:pt x="218" y="74"/>
                    </a:lnTo>
                    <a:lnTo>
                      <a:pt x="216" y="74"/>
                    </a:lnTo>
                    <a:lnTo>
                      <a:pt x="216" y="74"/>
                    </a:lnTo>
                    <a:lnTo>
                      <a:pt x="216" y="74"/>
                    </a:lnTo>
                    <a:lnTo>
                      <a:pt x="215" y="70"/>
                    </a:lnTo>
                    <a:lnTo>
                      <a:pt x="214" y="66"/>
                    </a:lnTo>
                    <a:lnTo>
                      <a:pt x="214" y="61"/>
                    </a:lnTo>
                    <a:lnTo>
                      <a:pt x="214" y="59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1" y="57"/>
                    </a:lnTo>
                    <a:lnTo>
                      <a:pt x="207" y="53"/>
                    </a:lnTo>
                    <a:lnTo>
                      <a:pt x="203" y="50"/>
                    </a:lnTo>
                    <a:lnTo>
                      <a:pt x="199" y="46"/>
                    </a:lnTo>
                    <a:lnTo>
                      <a:pt x="197" y="41"/>
                    </a:lnTo>
                    <a:lnTo>
                      <a:pt x="194" y="37"/>
                    </a:lnTo>
                    <a:lnTo>
                      <a:pt x="191" y="35"/>
                    </a:lnTo>
                    <a:lnTo>
                      <a:pt x="186" y="37"/>
                    </a:lnTo>
                    <a:lnTo>
                      <a:pt x="180" y="44"/>
                    </a:lnTo>
                    <a:lnTo>
                      <a:pt x="173" y="50"/>
                    </a:lnTo>
                    <a:lnTo>
                      <a:pt x="168" y="57"/>
                    </a:lnTo>
                    <a:lnTo>
                      <a:pt x="165" y="61"/>
                    </a:lnTo>
                    <a:lnTo>
                      <a:pt x="165" y="62"/>
                    </a:lnTo>
                    <a:lnTo>
                      <a:pt x="168" y="65"/>
                    </a:lnTo>
                    <a:lnTo>
                      <a:pt x="172" y="69"/>
                    </a:lnTo>
                    <a:lnTo>
                      <a:pt x="170" y="69"/>
                    </a:lnTo>
                    <a:lnTo>
                      <a:pt x="170" y="69"/>
                    </a:lnTo>
                    <a:lnTo>
                      <a:pt x="168" y="67"/>
                    </a:lnTo>
                    <a:lnTo>
                      <a:pt x="165" y="66"/>
                    </a:lnTo>
                    <a:lnTo>
                      <a:pt x="161" y="63"/>
                    </a:lnTo>
                    <a:lnTo>
                      <a:pt x="159" y="61"/>
                    </a:lnTo>
                    <a:lnTo>
                      <a:pt x="157" y="58"/>
                    </a:lnTo>
                    <a:lnTo>
                      <a:pt x="156" y="56"/>
                    </a:lnTo>
                    <a:lnTo>
                      <a:pt x="156" y="52"/>
                    </a:lnTo>
                    <a:lnTo>
                      <a:pt x="156" y="52"/>
                    </a:lnTo>
                    <a:lnTo>
                      <a:pt x="157" y="52"/>
                    </a:lnTo>
                    <a:lnTo>
                      <a:pt x="155" y="46"/>
                    </a:lnTo>
                    <a:lnTo>
                      <a:pt x="152" y="42"/>
                    </a:lnTo>
                    <a:lnTo>
                      <a:pt x="149" y="37"/>
                    </a:lnTo>
                    <a:lnTo>
                      <a:pt x="148" y="33"/>
                    </a:lnTo>
                    <a:lnTo>
                      <a:pt x="147" y="29"/>
                    </a:lnTo>
                    <a:lnTo>
                      <a:pt x="144" y="24"/>
                    </a:lnTo>
                    <a:lnTo>
                      <a:pt x="143" y="20"/>
                    </a:lnTo>
                    <a:lnTo>
                      <a:pt x="139" y="18"/>
                    </a:lnTo>
                    <a:lnTo>
                      <a:pt x="138" y="19"/>
                    </a:lnTo>
                    <a:lnTo>
                      <a:pt x="134" y="24"/>
                    </a:lnTo>
                    <a:lnTo>
                      <a:pt x="130" y="32"/>
                    </a:lnTo>
                    <a:lnTo>
                      <a:pt x="124" y="40"/>
                    </a:lnTo>
                    <a:lnTo>
                      <a:pt x="122" y="46"/>
                    </a:lnTo>
                    <a:lnTo>
                      <a:pt x="120" y="48"/>
                    </a:lnTo>
                    <a:lnTo>
                      <a:pt x="120" y="50"/>
                    </a:lnTo>
                    <a:lnTo>
                      <a:pt x="119" y="50"/>
                    </a:lnTo>
                    <a:lnTo>
                      <a:pt x="118" y="50"/>
                    </a:lnTo>
                    <a:lnTo>
                      <a:pt x="113" y="48"/>
                    </a:lnTo>
                    <a:lnTo>
                      <a:pt x="107" y="44"/>
                    </a:lnTo>
                    <a:lnTo>
                      <a:pt x="103" y="39"/>
                    </a:lnTo>
                    <a:lnTo>
                      <a:pt x="101" y="33"/>
                    </a:lnTo>
                    <a:lnTo>
                      <a:pt x="99" y="32"/>
                    </a:lnTo>
                    <a:lnTo>
                      <a:pt x="98" y="29"/>
                    </a:lnTo>
                    <a:lnTo>
                      <a:pt x="98" y="28"/>
                    </a:lnTo>
                    <a:lnTo>
                      <a:pt x="98" y="27"/>
                    </a:lnTo>
                    <a:lnTo>
                      <a:pt x="97" y="27"/>
                    </a:lnTo>
                    <a:lnTo>
                      <a:pt x="96" y="25"/>
                    </a:lnTo>
                    <a:lnTo>
                      <a:pt x="94" y="27"/>
                    </a:lnTo>
                    <a:lnTo>
                      <a:pt x="92" y="28"/>
                    </a:lnTo>
                    <a:lnTo>
                      <a:pt x="88" y="31"/>
                    </a:lnTo>
                    <a:lnTo>
                      <a:pt x="85" y="33"/>
                    </a:lnTo>
                    <a:lnTo>
                      <a:pt x="82" y="37"/>
                    </a:lnTo>
                    <a:lnTo>
                      <a:pt x="80" y="41"/>
                    </a:lnTo>
                    <a:lnTo>
                      <a:pt x="77" y="44"/>
                    </a:lnTo>
                    <a:lnTo>
                      <a:pt x="77" y="45"/>
                    </a:lnTo>
                    <a:lnTo>
                      <a:pt x="76" y="48"/>
                    </a:lnTo>
                    <a:lnTo>
                      <a:pt x="75" y="50"/>
                    </a:lnTo>
                    <a:lnTo>
                      <a:pt x="73" y="53"/>
                    </a:lnTo>
                    <a:lnTo>
                      <a:pt x="72" y="56"/>
                    </a:lnTo>
                    <a:lnTo>
                      <a:pt x="72" y="57"/>
                    </a:lnTo>
                    <a:lnTo>
                      <a:pt x="72" y="58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8"/>
                    </a:lnTo>
                    <a:lnTo>
                      <a:pt x="72" y="59"/>
                    </a:lnTo>
                    <a:lnTo>
                      <a:pt x="71" y="59"/>
                    </a:lnTo>
                    <a:lnTo>
                      <a:pt x="69" y="59"/>
                    </a:lnTo>
                    <a:lnTo>
                      <a:pt x="69" y="58"/>
                    </a:lnTo>
                    <a:lnTo>
                      <a:pt x="69" y="61"/>
                    </a:lnTo>
                    <a:lnTo>
                      <a:pt x="69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59"/>
                    </a:lnTo>
                    <a:lnTo>
                      <a:pt x="68" y="57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63" y="61"/>
                    </a:lnTo>
                    <a:lnTo>
                      <a:pt x="67" y="58"/>
                    </a:lnTo>
                    <a:lnTo>
                      <a:pt x="69" y="54"/>
                    </a:lnTo>
                    <a:lnTo>
                      <a:pt x="73" y="48"/>
                    </a:lnTo>
                    <a:lnTo>
                      <a:pt x="75" y="45"/>
                    </a:lnTo>
                    <a:lnTo>
                      <a:pt x="69" y="31"/>
                    </a:lnTo>
                    <a:lnTo>
                      <a:pt x="63" y="16"/>
                    </a:lnTo>
                    <a:lnTo>
                      <a:pt x="59" y="14"/>
                    </a:lnTo>
                    <a:lnTo>
                      <a:pt x="56" y="10"/>
                    </a:lnTo>
                    <a:lnTo>
                      <a:pt x="52" y="7"/>
                    </a:lnTo>
                    <a:lnTo>
                      <a:pt x="48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0" y="7"/>
                    </a:lnTo>
                    <a:lnTo>
                      <a:pt x="42" y="10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6" y="16"/>
                    </a:lnTo>
                    <a:lnTo>
                      <a:pt x="46" y="19"/>
                    </a:lnTo>
                    <a:lnTo>
                      <a:pt x="46" y="23"/>
                    </a:lnTo>
                    <a:lnTo>
                      <a:pt x="46" y="27"/>
                    </a:lnTo>
                    <a:lnTo>
                      <a:pt x="44" y="29"/>
                    </a:lnTo>
                    <a:lnTo>
                      <a:pt x="43" y="40"/>
                    </a:lnTo>
                    <a:lnTo>
                      <a:pt x="43" y="40"/>
                    </a:lnTo>
                    <a:lnTo>
                      <a:pt x="42" y="40"/>
                    </a:lnTo>
                    <a:lnTo>
                      <a:pt x="43" y="32"/>
                    </a:lnTo>
                    <a:lnTo>
                      <a:pt x="40" y="36"/>
                    </a:lnTo>
                    <a:lnTo>
                      <a:pt x="39" y="41"/>
                    </a:lnTo>
                    <a:lnTo>
                      <a:pt x="36" y="46"/>
                    </a:lnTo>
                    <a:lnTo>
                      <a:pt x="42" y="50"/>
                    </a:lnTo>
                    <a:lnTo>
                      <a:pt x="44" y="57"/>
                    </a:lnTo>
                    <a:lnTo>
                      <a:pt x="44" y="58"/>
                    </a:lnTo>
                    <a:lnTo>
                      <a:pt x="43" y="58"/>
                    </a:lnTo>
                    <a:lnTo>
                      <a:pt x="43" y="59"/>
                    </a:lnTo>
                    <a:lnTo>
                      <a:pt x="39" y="57"/>
                    </a:lnTo>
                    <a:lnTo>
                      <a:pt x="38" y="54"/>
                    </a:lnTo>
                    <a:lnTo>
                      <a:pt x="35" y="52"/>
                    </a:lnTo>
                    <a:lnTo>
                      <a:pt x="34" y="49"/>
                    </a:lnTo>
                    <a:lnTo>
                      <a:pt x="29" y="45"/>
                    </a:lnTo>
                    <a:lnTo>
                      <a:pt x="22" y="41"/>
                    </a:lnTo>
                    <a:lnTo>
                      <a:pt x="15" y="39"/>
                    </a:lnTo>
                    <a:lnTo>
                      <a:pt x="8" y="37"/>
                    </a:lnTo>
                    <a:lnTo>
                      <a:pt x="11" y="40"/>
                    </a:lnTo>
                    <a:lnTo>
                      <a:pt x="13" y="39"/>
                    </a:lnTo>
                    <a:lnTo>
                      <a:pt x="14" y="39"/>
                    </a:lnTo>
                    <a:lnTo>
                      <a:pt x="17" y="41"/>
                    </a:lnTo>
                    <a:lnTo>
                      <a:pt x="19" y="45"/>
                    </a:lnTo>
                    <a:lnTo>
                      <a:pt x="23" y="48"/>
                    </a:lnTo>
                    <a:lnTo>
                      <a:pt x="27" y="53"/>
                    </a:lnTo>
                    <a:lnTo>
                      <a:pt x="32" y="58"/>
                    </a:lnTo>
                    <a:lnTo>
                      <a:pt x="35" y="65"/>
                    </a:lnTo>
                    <a:lnTo>
                      <a:pt x="38" y="67"/>
                    </a:lnTo>
                    <a:lnTo>
                      <a:pt x="39" y="73"/>
                    </a:lnTo>
                    <a:lnTo>
                      <a:pt x="40" y="77"/>
                    </a:lnTo>
                    <a:lnTo>
                      <a:pt x="39" y="80"/>
                    </a:lnTo>
                    <a:lnTo>
                      <a:pt x="38" y="82"/>
                    </a:lnTo>
                    <a:lnTo>
                      <a:pt x="38" y="82"/>
                    </a:lnTo>
                    <a:lnTo>
                      <a:pt x="35" y="82"/>
                    </a:lnTo>
                    <a:lnTo>
                      <a:pt x="35" y="80"/>
                    </a:lnTo>
                    <a:lnTo>
                      <a:pt x="34" y="79"/>
                    </a:lnTo>
                    <a:lnTo>
                      <a:pt x="32" y="77"/>
                    </a:lnTo>
                    <a:lnTo>
                      <a:pt x="31" y="75"/>
                    </a:lnTo>
                    <a:lnTo>
                      <a:pt x="30" y="78"/>
                    </a:lnTo>
                    <a:lnTo>
                      <a:pt x="29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7"/>
                    </a:lnTo>
                    <a:lnTo>
                      <a:pt x="30" y="74"/>
                    </a:lnTo>
                    <a:lnTo>
                      <a:pt x="27" y="71"/>
                    </a:lnTo>
                    <a:lnTo>
                      <a:pt x="27" y="71"/>
                    </a:lnTo>
                    <a:lnTo>
                      <a:pt x="26" y="73"/>
                    </a:lnTo>
                    <a:lnTo>
                      <a:pt x="26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6" y="73"/>
                    </a:lnTo>
                    <a:lnTo>
                      <a:pt x="27" y="70"/>
                    </a:lnTo>
                    <a:lnTo>
                      <a:pt x="21" y="62"/>
                    </a:lnTo>
                    <a:lnTo>
                      <a:pt x="15" y="54"/>
                    </a:lnTo>
                    <a:lnTo>
                      <a:pt x="15" y="53"/>
                    </a:lnTo>
                    <a:lnTo>
                      <a:pt x="17" y="52"/>
                    </a:lnTo>
                    <a:lnTo>
                      <a:pt x="17" y="52"/>
                    </a:lnTo>
                    <a:lnTo>
                      <a:pt x="18" y="52"/>
                    </a:lnTo>
                    <a:lnTo>
                      <a:pt x="17" y="52"/>
                    </a:lnTo>
                    <a:lnTo>
                      <a:pt x="13" y="48"/>
                    </a:lnTo>
                    <a:lnTo>
                      <a:pt x="8" y="44"/>
                    </a:lnTo>
                    <a:lnTo>
                      <a:pt x="4" y="40"/>
                    </a:lnTo>
                    <a:lnTo>
                      <a:pt x="0" y="36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18" y="35"/>
                    </a:lnTo>
                    <a:lnTo>
                      <a:pt x="32" y="42"/>
                    </a:lnTo>
                    <a:lnTo>
                      <a:pt x="36" y="32"/>
                    </a:lnTo>
                    <a:lnTo>
                      <a:pt x="39" y="21"/>
                    </a:lnTo>
                    <a:lnTo>
                      <a:pt x="36" y="11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42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6550025" y="1482725"/>
            <a:ext cx="4026535" cy="2496185"/>
            <a:chOff x="6736" y="3767"/>
            <a:chExt cx="6341" cy="3931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6736" y="3767"/>
              <a:ext cx="6341" cy="3931"/>
              <a:chOff x="3910013" y="2705100"/>
              <a:chExt cx="1317721" cy="776288"/>
            </a:xfrm>
            <a:solidFill>
              <a:srgbClr val="8EA4D8"/>
            </a:solidFill>
          </p:grpSpPr>
          <p:sp>
            <p:nvSpPr>
              <p:cNvPr id="5" name="Freeform 94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448175" y="2716213"/>
                <a:ext cx="15875" cy="131763"/>
              </a:xfrm>
              <a:custGeom>
                <a:avLst/>
                <a:gdLst>
                  <a:gd name="T0" fmla="*/ 4 w 10"/>
                  <a:gd name="T1" fmla="*/ 0 h 83"/>
                  <a:gd name="T2" fmla="*/ 5 w 10"/>
                  <a:gd name="T3" fmla="*/ 2 h 83"/>
                  <a:gd name="T4" fmla="*/ 9 w 10"/>
                  <a:gd name="T5" fmla="*/ 28 h 83"/>
                  <a:gd name="T6" fmla="*/ 10 w 10"/>
                  <a:gd name="T7" fmla="*/ 56 h 83"/>
                  <a:gd name="T8" fmla="*/ 9 w 10"/>
                  <a:gd name="T9" fmla="*/ 83 h 83"/>
                  <a:gd name="T10" fmla="*/ 9 w 10"/>
                  <a:gd name="T11" fmla="*/ 83 h 83"/>
                  <a:gd name="T12" fmla="*/ 8 w 10"/>
                  <a:gd name="T13" fmla="*/ 83 h 83"/>
                  <a:gd name="T14" fmla="*/ 8 w 10"/>
                  <a:gd name="T15" fmla="*/ 83 h 83"/>
                  <a:gd name="T16" fmla="*/ 5 w 10"/>
                  <a:gd name="T17" fmla="*/ 63 h 83"/>
                  <a:gd name="T18" fmla="*/ 4 w 10"/>
                  <a:gd name="T19" fmla="*/ 44 h 83"/>
                  <a:gd name="T20" fmla="*/ 1 w 10"/>
                  <a:gd name="T21" fmla="*/ 24 h 83"/>
                  <a:gd name="T22" fmla="*/ 0 w 10"/>
                  <a:gd name="T23" fmla="*/ 4 h 83"/>
                  <a:gd name="T24" fmla="*/ 1 w 10"/>
                  <a:gd name="T25" fmla="*/ 3 h 83"/>
                  <a:gd name="T26" fmla="*/ 1 w 10"/>
                  <a:gd name="T27" fmla="*/ 2 h 83"/>
                  <a:gd name="T28" fmla="*/ 2 w 10"/>
                  <a:gd name="T29" fmla="*/ 2 h 83"/>
                  <a:gd name="T30" fmla="*/ 4 w 10"/>
                  <a:gd name="T3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83">
                    <a:moveTo>
                      <a:pt x="4" y="0"/>
                    </a:moveTo>
                    <a:lnTo>
                      <a:pt x="5" y="2"/>
                    </a:lnTo>
                    <a:lnTo>
                      <a:pt x="9" y="28"/>
                    </a:lnTo>
                    <a:lnTo>
                      <a:pt x="10" y="56"/>
                    </a:lnTo>
                    <a:lnTo>
                      <a:pt x="9" y="83"/>
                    </a:lnTo>
                    <a:lnTo>
                      <a:pt x="9" y="83"/>
                    </a:lnTo>
                    <a:lnTo>
                      <a:pt x="8" y="83"/>
                    </a:lnTo>
                    <a:lnTo>
                      <a:pt x="8" y="83"/>
                    </a:lnTo>
                    <a:lnTo>
                      <a:pt x="5" y="63"/>
                    </a:lnTo>
                    <a:lnTo>
                      <a:pt x="4" y="44"/>
                    </a:lnTo>
                    <a:lnTo>
                      <a:pt x="1" y="24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" name="Freeform 95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60900" y="2728913"/>
                <a:ext cx="14288" cy="117475"/>
              </a:xfrm>
              <a:custGeom>
                <a:avLst/>
                <a:gdLst>
                  <a:gd name="T0" fmla="*/ 2 w 9"/>
                  <a:gd name="T1" fmla="*/ 0 h 74"/>
                  <a:gd name="T2" fmla="*/ 6 w 9"/>
                  <a:gd name="T3" fmla="*/ 3 h 74"/>
                  <a:gd name="T4" fmla="*/ 7 w 9"/>
                  <a:gd name="T5" fmla="*/ 7 h 74"/>
                  <a:gd name="T6" fmla="*/ 6 w 9"/>
                  <a:gd name="T7" fmla="*/ 13 h 74"/>
                  <a:gd name="T8" fmla="*/ 6 w 9"/>
                  <a:gd name="T9" fmla="*/ 19 h 74"/>
                  <a:gd name="T10" fmla="*/ 5 w 9"/>
                  <a:gd name="T11" fmla="*/ 23 h 74"/>
                  <a:gd name="T12" fmla="*/ 5 w 9"/>
                  <a:gd name="T13" fmla="*/ 38 h 74"/>
                  <a:gd name="T14" fmla="*/ 7 w 9"/>
                  <a:gd name="T15" fmla="*/ 54 h 74"/>
                  <a:gd name="T16" fmla="*/ 9 w 9"/>
                  <a:gd name="T17" fmla="*/ 70 h 74"/>
                  <a:gd name="T18" fmla="*/ 7 w 9"/>
                  <a:gd name="T19" fmla="*/ 71 h 74"/>
                  <a:gd name="T20" fmla="*/ 6 w 9"/>
                  <a:gd name="T21" fmla="*/ 72 h 74"/>
                  <a:gd name="T22" fmla="*/ 5 w 9"/>
                  <a:gd name="T23" fmla="*/ 74 h 74"/>
                  <a:gd name="T24" fmla="*/ 3 w 9"/>
                  <a:gd name="T25" fmla="*/ 74 h 74"/>
                  <a:gd name="T26" fmla="*/ 3 w 9"/>
                  <a:gd name="T27" fmla="*/ 72 h 74"/>
                  <a:gd name="T28" fmla="*/ 1 w 9"/>
                  <a:gd name="T29" fmla="*/ 59 h 74"/>
                  <a:gd name="T30" fmla="*/ 0 w 9"/>
                  <a:gd name="T31" fmla="*/ 45 h 74"/>
                  <a:gd name="T32" fmla="*/ 0 w 9"/>
                  <a:gd name="T33" fmla="*/ 32 h 74"/>
                  <a:gd name="T34" fmla="*/ 1 w 9"/>
                  <a:gd name="T35" fmla="*/ 27 h 74"/>
                  <a:gd name="T36" fmla="*/ 2 w 9"/>
                  <a:gd name="T37" fmla="*/ 20 h 74"/>
                  <a:gd name="T38" fmla="*/ 3 w 9"/>
                  <a:gd name="T39" fmla="*/ 12 h 74"/>
                  <a:gd name="T40" fmla="*/ 3 w 9"/>
                  <a:gd name="T41" fmla="*/ 6 h 74"/>
                  <a:gd name="T42" fmla="*/ 1 w 9"/>
                  <a:gd name="T43" fmla="*/ 2 h 74"/>
                  <a:gd name="T44" fmla="*/ 1 w 9"/>
                  <a:gd name="T45" fmla="*/ 0 h 74"/>
                  <a:gd name="T46" fmla="*/ 2 w 9"/>
                  <a:gd name="T47" fmla="*/ 0 h 74"/>
                  <a:gd name="T48" fmla="*/ 2 w 9"/>
                  <a:gd name="T4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74">
                    <a:moveTo>
                      <a:pt x="2" y="0"/>
                    </a:moveTo>
                    <a:lnTo>
                      <a:pt x="6" y="3"/>
                    </a:lnTo>
                    <a:lnTo>
                      <a:pt x="7" y="7"/>
                    </a:lnTo>
                    <a:lnTo>
                      <a:pt x="6" y="13"/>
                    </a:lnTo>
                    <a:lnTo>
                      <a:pt x="6" y="19"/>
                    </a:lnTo>
                    <a:lnTo>
                      <a:pt x="5" y="23"/>
                    </a:lnTo>
                    <a:lnTo>
                      <a:pt x="5" y="38"/>
                    </a:lnTo>
                    <a:lnTo>
                      <a:pt x="7" y="54"/>
                    </a:lnTo>
                    <a:lnTo>
                      <a:pt x="9" y="70"/>
                    </a:lnTo>
                    <a:lnTo>
                      <a:pt x="7" y="71"/>
                    </a:lnTo>
                    <a:lnTo>
                      <a:pt x="6" y="72"/>
                    </a:lnTo>
                    <a:lnTo>
                      <a:pt x="5" y="74"/>
                    </a:lnTo>
                    <a:lnTo>
                      <a:pt x="3" y="74"/>
                    </a:lnTo>
                    <a:lnTo>
                      <a:pt x="3" y="72"/>
                    </a:lnTo>
                    <a:lnTo>
                      <a:pt x="1" y="59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1" y="27"/>
                    </a:lnTo>
                    <a:lnTo>
                      <a:pt x="2" y="20"/>
                    </a:lnTo>
                    <a:lnTo>
                      <a:pt x="3" y="12"/>
                    </a:lnTo>
                    <a:lnTo>
                      <a:pt x="3" y="6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" name="Freeform 96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435475" y="3216275"/>
                <a:ext cx="33338" cy="184150"/>
              </a:xfrm>
              <a:custGeom>
                <a:avLst/>
                <a:gdLst>
                  <a:gd name="T0" fmla="*/ 16 w 21"/>
                  <a:gd name="T1" fmla="*/ 0 h 116"/>
                  <a:gd name="T2" fmla="*/ 17 w 21"/>
                  <a:gd name="T3" fmla="*/ 2 h 116"/>
                  <a:gd name="T4" fmla="*/ 18 w 21"/>
                  <a:gd name="T5" fmla="*/ 4 h 116"/>
                  <a:gd name="T6" fmla="*/ 18 w 21"/>
                  <a:gd name="T7" fmla="*/ 8 h 116"/>
                  <a:gd name="T8" fmla="*/ 17 w 21"/>
                  <a:gd name="T9" fmla="*/ 11 h 116"/>
                  <a:gd name="T10" fmla="*/ 17 w 21"/>
                  <a:gd name="T11" fmla="*/ 13 h 116"/>
                  <a:gd name="T12" fmla="*/ 17 w 21"/>
                  <a:gd name="T13" fmla="*/ 21 h 116"/>
                  <a:gd name="T14" fmla="*/ 17 w 21"/>
                  <a:gd name="T15" fmla="*/ 28 h 116"/>
                  <a:gd name="T16" fmla="*/ 18 w 21"/>
                  <a:gd name="T17" fmla="*/ 34 h 116"/>
                  <a:gd name="T18" fmla="*/ 19 w 21"/>
                  <a:gd name="T19" fmla="*/ 72 h 116"/>
                  <a:gd name="T20" fmla="*/ 21 w 21"/>
                  <a:gd name="T21" fmla="*/ 112 h 116"/>
                  <a:gd name="T22" fmla="*/ 19 w 21"/>
                  <a:gd name="T23" fmla="*/ 112 h 116"/>
                  <a:gd name="T24" fmla="*/ 19 w 21"/>
                  <a:gd name="T25" fmla="*/ 114 h 116"/>
                  <a:gd name="T26" fmla="*/ 18 w 21"/>
                  <a:gd name="T27" fmla="*/ 116 h 116"/>
                  <a:gd name="T28" fmla="*/ 17 w 21"/>
                  <a:gd name="T29" fmla="*/ 116 h 116"/>
                  <a:gd name="T30" fmla="*/ 16 w 21"/>
                  <a:gd name="T31" fmla="*/ 116 h 116"/>
                  <a:gd name="T32" fmla="*/ 16 w 21"/>
                  <a:gd name="T33" fmla="*/ 116 h 116"/>
                  <a:gd name="T34" fmla="*/ 13 w 21"/>
                  <a:gd name="T35" fmla="*/ 50 h 116"/>
                  <a:gd name="T36" fmla="*/ 12 w 21"/>
                  <a:gd name="T37" fmla="*/ 37 h 116"/>
                  <a:gd name="T38" fmla="*/ 12 w 21"/>
                  <a:gd name="T39" fmla="*/ 23 h 116"/>
                  <a:gd name="T40" fmla="*/ 13 w 21"/>
                  <a:gd name="T41" fmla="*/ 19 h 116"/>
                  <a:gd name="T42" fmla="*/ 10 w 21"/>
                  <a:gd name="T43" fmla="*/ 24 h 116"/>
                  <a:gd name="T44" fmla="*/ 6 w 21"/>
                  <a:gd name="T45" fmla="*/ 30 h 116"/>
                  <a:gd name="T46" fmla="*/ 0 w 21"/>
                  <a:gd name="T47" fmla="*/ 37 h 116"/>
                  <a:gd name="T48" fmla="*/ 0 w 21"/>
                  <a:gd name="T49" fmla="*/ 37 h 116"/>
                  <a:gd name="T50" fmla="*/ 0 w 21"/>
                  <a:gd name="T51" fmla="*/ 37 h 116"/>
                  <a:gd name="T52" fmla="*/ 4 w 21"/>
                  <a:gd name="T53" fmla="*/ 30 h 116"/>
                  <a:gd name="T54" fmla="*/ 8 w 21"/>
                  <a:gd name="T55" fmla="*/ 24 h 116"/>
                  <a:gd name="T56" fmla="*/ 12 w 21"/>
                  <a:gd name="T57" fmla="*/ 17 h 116"/>
                  <a:gd name="T58" fmla="*/ 13 w 21"/>
                  <a:gd name="T59" fmla="*/ 15 h 116"/>
                  <a:gd name="T60" fmla="*/ 14 w 21"/>
                  <a:gd name="T61" fmla="*/ 12 h 116"/>
                  <a:gd name="T62" fmla="*/ 14 w 21"/>
                  <a:gd name="T63" fmla="*/ 12 h 116"/>
                  <a:gd name="T64" fmla="*/ 14 w 21"/>
                  <a:gd name="T65" fmla="*/ 8 h 116"/>
                  <a:gd name="T66" fmla="*/ 14 w 21"/>
                  <a:gd name="T67" fmla="*/ 5 h 116"/>
                  <a:gd name="T68" fmla="*/ 13 w 21"/>
                  <a:gd name="T69" fmla="*/ 2 h 116"/>
                  <a:gd name="T70" fmla="*/ 13 w 21"/>
                  <a:gd name="T71" fmla="*/ 0 h 116"/>
                  <a:gd name="T72" fmla="*/ 14 w 21"/>
                  <a:gd name="T73" fmla="*/ 0 h 116"/>
                  <a:gd name="T74" fmla="*/ 16 w 21"/>
                  <a:gd name="T7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" h="116">
                    <a:moveTo>
                      <a:pt x="16" y="0"/>
                    </a:moveTo>
                    <a:lnTo>
                      <a:pt x="17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7" y="11"/>
                    </a:lnTo>
                    <a:lnTo>
                      <a:pt x="17" y="13"/>
                    </a:lnTo>
                    <a:lnTo>
                      <a:pt x="17" y="21"/>
                    </a:lnTo>
                    <a:lnTo>
                      <a:pt x="17" y="28"/>
                    </a:lnTo>
                    <a:lnTo>
                      <a:pt x="18" y="34"/>
                    </a:lnTo>
                    <a:lnTo>
                      <a:pt x="19" y="72"/>
                    </a:lnTo>
                    <a:lnTo>
                      <a:pt x="21" y="112"/>
                    </a:lnTo>
                    <a:lnTo>
                      <a:pt x="19" y="112"/>
                    </a:lnTo>
                    <a:lnTo>
                      <a:pt x="19" y="114"/>
                    </a:lnTo>
                    <a:lnTo>
                      <a:pt x="18" y="116"/>
                    </a:lnTo>
                    <a:lnTo>
                      <a:pt x="17" y="116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3" y="50"/>
                    </a:lnTo>
                    <a:lnTo>
                      <a:pt x="12" y="37"/>
                    </a:lnTo>
                    <a:lnTo>
                      <a:pt x="12" y="23"/>
                    </a:lnTo>
                    <a:lnTo>
                      <a:pt x="13" y="19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4" y="30"/>
                    </a:lnTo>
                    <a:lnTo>
                      <a:pt x="8" y="24"/>
                    </a:lnTo>
                    <a:lnTo>
                      <a:pt x="12" y="17"/>
                    </a:lnTo>
                    <a:lnTo>
                      <a:pt x="13" y="15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" name="Freeform 97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4689475" y="3208338"/>
                <a:ext cx="14288" cy="200025"/>
              </a:xfrm>
              <a:custGeom>
                <a:avLst/>
                <a:gdLst>
                  <a:gd name="T0" fmla="*/ 1 w 9"/>
                  <a:gd name="T1" fmla="*/ 0 h 126"/>
                  <a:gd name="T2" fmla="*/ 3 w 9"/>
                  <a:gd name="T3" fmla="*/ 1 h 126"/>
                  <a:gd name="T4" fmla="*/ 5 w 9"/>
                  <a:gd name="T5" fmla="*/ 35 h 126"/>
                  <a:gd name="T6" fmla="*/ 8 w 9"/>
                  <a:gd name="T7" fmla="*/ 69 h 126"/>
                  <a:gd name="T8" fmla="*/ 9 w 9"/>
                  <a:gd name="T9" fmla="*/ 96 h 126"/>
                  <a:gd name="T10" fmla="*/ 9 w 9"/>
                  <a:gd name="T11" fmla="*/ 123 h 126"/>
                  <a:gd name="T12" fmla="*/ 8 w 9"/>
                  <a:gd name="T13" fmla="*/ 123 h 126"/>
                  <a:gd name="T14" fmla="*/ 8 w 9"/>
                  <a:gd name="T15" fmla="*/ 125 h 126"/>
                  <a:gd name="T16" fmla="*/ 6 w 9"/>
                  <a:gd name="T17" fmla="*/ 126 h 126"/>
                  <a:gd name="T18" fmla="*/ 5 w 9"/>
                  <a:gd name="T19" fmla="*/ 126 h 126"/>
                  <a:gd name="T20" fmla="*/ 5 w 9"/>
                  <a:gd name="T21" fmla="*/ 126 h 126"/>
                  <a:gd name="T22" fmla="*/ 3 w 9"/>
                  <a:gd name="T23" fmla="*/ 109 h 126"/>
                  <a:gd name="T24" fmla="*/ 1 w 9"/>
                  <a:gd name="T25" fmla="*/ 92 h 126"/>
                  <a:gd name="T26" fmla="*/ 3 w 9"/>
                  <a:gd name="T27" fmla="*/ 73 h 126"/>
                  <a:gd name="T28" fmla="*/ 0 w 9"/>
                  <a:gd name="T29" fmla="*/ 38 h 126"/>
                  <a:gd name="T30" fmla="*/ 0 w 9"/>
                  <a:gd name="T31" fmla="*/ 3 h 126"/>
                  <a:gd name="T32" fmla="*/ 0 w 9"/>
                  <a:gd name="T33" fmla="*/ 3 h 126"/>
                  <a:gd name="T34" fmla="*/ 1 w 9"/>
                  <a:gd name="T35" fmla="*/ 1 h 126"/>
                  <a:gd name="T36" fmla="*/ 1 w 9"/>
                  <a:gd name="T3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126">
                    <a:moveTo>
                      <a:pt x="1" y="0"/>
                    </a:moveTo>
                    <a:lnTo>
                      <a:pt x="3" y="1"/>
                    </a:lnTo>
                    <a:lnTo>
                      <a:pt x="5" y="35"/>
                    </a:lnTo>
                    <a:lnTo>
                      <a:pt x="8" y="69"/>
                    </a:lnTo>
                    <a:lnTo>
                      <a:pt x="9" y="96"/>
                    </a:lnTo>
                    <a:lnTo>
                      <a:pt x="9" y="123"/>
                    </a:lnTo>
                    <a:lnTo>
                      <a:pt x="8" y="123"/>
                    </a:lnTo>
                    <a:lnTo>
                      <a:pt x="8" y="125"/>
                    </a:lnTo>
                    <a:lnTo>
                      <a:pt x="6" y="126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3" y="109"/>
                    </a:lnTo>
                    <a:lnTo>
                      <a:pt x="1" y="92"/>
                    </a:lnTo>
                    <a:lnTo>
                      <a:pt x="3" y="73"/>
                    </a:lnTo>
                    <a:lnTo>
                      <a:pt x="0" y="38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9" name="Freeform 98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395788" y="2705100"/>
                <a:ext cx="274638" cy="153988"/>
              </a:xfrm>
              <a:custGeom>
                <a:avLst/>
                <a:gdLst>
                  <a:gd name="T0" fmla="*/ 172 w 173"/>
                  <a:gd name="T1" fmla="*/ 0 h 97"/>
                  <a:gd name="T2" fmla="*/ 173 w 173"/>
                  <a:gd name="T3" fmla="*/ 0 h 97"/>
                  <a:gd name="T4" fmla="*/ 173 w 173"/>
                  <a:gd name="T5" fmla="*/ 1 h 97"/>
                  <a:gd name="T6" fmla="*/ 172 w 173"/>
                  <a:gd name="T7" fmla="*/ 2 h 97"/>
                  <a:gd name="T8" fmla="*/ 170 w 173"/>
                  <a:gd name="T9" fmla="*/ 4 h 97"/>
                  <a:gd name="T10" fmla="*/ 169 w 173"/>
                  <a:gd name="T11" fmla="*/ 5 h 97"/>
                  <a:gd name="T12" fmla="*/ 168 w 173"/>
                  <a:gd name="T13" fmla="*/ 5 h 97"/>
                  <a:gd name="T14" fmla="*/ 146 w 173"/>
                  <a:gd name="T15" fmla="*/ 7 h 97"/>
                  <a:gd name="T16" fmla="*/ 123 w 173"/>
                  <a:gd name="T17" fmla="*/ 11 h 97"/>
                  <a:gd name="T18" fmla="*/ 102 w 173"/>
                  <a:gd name="T19" fmla="*/ 11 h 97"/>
                  <a:gd name="T20" fmla="*/ 67 w 173"/>
                  <a:gd name="T21" fmla="*/ 9 h 97"/>
                  <a:gd name="T22" fmla="*/ 55 w 173"/>
                  <a:gd name="T23" fmla="*/ 7 h 97"/>
                  <a:gd name="T24" fmla="*/ 43 w 173"/>
                  <a:gd name="T25" fmla="*/ 7 h 97"/>
                  <a:gd name="T26" fmla="*/ 31 w 173"/>
                  <a:gd name="T27" fmla="*/ 9 h 97"/>
                  <a:gd name="T28" fmla="*/ 30 w 173"/>
                  <a:gd name="T29" fmla="*/ 10 h 97"/>
                  <a:gd name="T30" fmla="*/ 29 w 173"/>
                  <a:gd name="T31" fmla="*/ 13 h 97"/>
                  <a:gd name="T32" fmla="*/ 23 w 173"/>
                  <a:gd name="T33" fmla="*/ 18 h 97"/>
                  <a:gd name="T34" fmla="*/ 20 w 173"/>
                  <a:gd name="T35" fmla="*/ 22 h 97"/>
                  <a:gd name="T36" fmla="*/ 16 w 173"/>
                  <a:gd name="T37" fmla="*/ 27 h 97"/>
                  <a:gd name="T38" fmla="*/ 10 w 173"/>
                  <a:gd name="T39" fmla="*/ 31 h 97"/>
                  <a:gd name="T40" fmla="*/ 5 w 173"/>
                  <a:gd name="T41" fmla="*/ 35 h 97"/>
                  <a:gd name="T42" fmla="*/ 5 w 173"/>
                  <a:gd name="T43" fmla="*/ 40 h 97"/>
                  <a:gd name="T44" fmla="*/ 6 w 173"/>
                  <a:gd name="T45" fmla="*/ 46 h 97"/>
                  <a:gd name="T46" fmla="*/ 6 w 173"/>
                  <a:gd name="T47" fmla="*/ 51 h 97"/>
                  <a:gd name="T48" fmla="*/ 5 w 173"/>
                  <a:gd name="T49" fmla="*/ 56 h 97"/>
                  <a:gd name="T50" fmla="*/ 6 w 173"/>
                  <a:gd name="T51" fmla="*/ 91 h 97"/>
                  <a:gd name="T52" fmla="*/ 5 w 173"/>
                  <a:gd name="T53" fmla="*/ 93 h 97"/>
                  <a:gd name="T54" fmla="*/ 4 w 173"/>
                  <a:gd name="T55" fmla="*/ 94 h 97"/>
                  <a:gd name="T56" fmla="*/ 2 w 173"/>
                  <a:gd name="T57" fmla="*/ 95 h 97"/>
                  <a:gd name="T58" fmla="*/ 1 w 173"/>
                  <a:gd name="T59" fmla="*/ 97 h 97"/>
                  <a:gd name="T60" fmla="*/ 0 w 173"/>
                  <a:gd name="T61" fmla="*/ 97 h 97"/>
                  <a:gd name="T62" fmla="*/ 0 w 173"/>
                  <a:gd name="T63" fmla="*/ 95 h 97"/>
                  <a:gd name="T64" fmla="*/ 0 w 173"/>
                  <a:gd name="T65" fmla="*/ 59 h 97"/>
                  <a:gd name="T66" fmla="*/ 1 w 173"/>
                  <a:gd name="T67" fmla="*/ 46 h 97"/>
                  <a:gd name="T68" fmla="*/ 0 w 173"/>
                  <a:gd name="T69" fmla="*/ 31 h 97"/>
                  <a:gd name="T70" fmla="*/ 0 w 173"/>
                  <a:gd name="T71" fmla="*/ 31 h 97"/>
                  <a:gd name="T72" fmla="*/ 1 w 173"/>
                  <a:gd name="T73" fmla="*/ 31 h 97"/>
                  <a:gd name="T74" fmla="*/ 1 w 173"/>
                  <a:gd name="T75" fmla="*/ 31 h 97"/>
                  <a:gd name="T76" fmla="*/ 4 w 173"/>
                  <a:gd name="T77" fmla="*/ 34 h 97"/>
                  <a:gd name="T78" fmla="*/ 6 w 173"/>
                  <a:gd name="T79" fmla="*/ 31 h 97"/>
                  <a:gd name="T80" fmla="*/ 10 w 173"/>
                  <a:gd name="T81" fmla="*/ 28 h 97"/>
                  <a:gd name="T82" fmla="*/ 14 w 173"/>
                  <a:gd name="T83" fmla="*/ 23 h 97"/>
                  <a:gd name="T84" fmla="*/ 20 w 173"/>
                  <a:gd name="T85" fmla="*/ 18 h 97"/>
                  <a:gd name="T86" fmla="*/ 22 w 173"/>
                  <a:gd name="T87" fmla="*/ 15 h 97"/>
                  <a:gd name="T88" fmla="*/ 23 w 173"/>
                  <a:gd name="T89" fmla="*/ 13 h 97"/>
                  <a:gd name="T90" fmla="*/ 26 w 173"/>
                  <a:gd name="T91" fmla="*/ 10 h 97"/>
                  <a:gd name="T92" fmla="*/ 30 w 173"/>
                  <a:gd name="T93" fmla="*/ 7 h 97"/>
                  <a:gd name="T94" fmla="*/ 33 w 173"/>
                  <a:gd name="T95" fmla="*/ 6 h 97"/>
                  <a:gd name="T96" fmla="*/ 33 w 173"/>
                  <a:gd name="T97" fmla="*/ 7 h 97"/>
                  <a:gd name="T98" fmla="*/ 33 w 173"/>
                  <a:gd name="T99" fmla="*/ 7 h 97"/>
                  <a:gd name="T100" fmla="*/ 33 w 173"/>
                  <a:gd name="T101" fmla="*/ 7 h 97"/>
                  <a:gd name="T102" fmla="*/ 47 w 173"/>
                  <a:gd name="T103" fmla="*/ 4 h 97"/>
                  <a:gd name="T104" fmla="*/ 63 w 173"/>
                  <a:gd name="T105" fmla="*/ 4 h 97"/>
                  <a:gd name="T106" fmla="*/ 80 w 173"/>
                  <a:gd name="T107" fmla="*/ 4 h 97"/>
                  <a:gd name="T108" fmla="*/ 94 w 173"/>
                  <a:gd name="T109" fmla="*/ 5 h 97"/>
                  <a:gd name="T110" fmla="*/ 121 w 173"/>
                  <a:gd name="T111" fmla="*/ 5 h 97"/>
                  <a:gd name="T112" fmla="*/ 146 w 173"/>
                  <a:gd name="T113" fmla="*/ 2 h 97"/>
                  <a:gd name="T114" fmla="*/ 172 w 173"/>
                  <a:gd name="T1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97">
                    <a:moveTo>
                      <a:pt x="172" y="0"/>
                    </a:moveTo>
                    <a:lnTo>
                      <a:pt x="173" y="0"/>
                    </a:lnTo>
                    <a:lnTo>
                      <a:pt x="173" y="1"/>
                    </a:lnTo>
                    <a:lnTo>
                      <a:pt x="172" y="2"/>
                    </a:lnTo>
                    <a:lnTo>
                      <a:pt x="170" y="4"/>
                    </a:lnTo>
                    <a:lnTo>
                      <a:pt x="169" y="5"/>
                    </a:lnTo>
                    <a:lnTo>
                      <a:pt x="168" y="5"/>
                    </a:lnTo>
                    <a:lnTo>
                      <a:pt x="146" y="7"/>
                    </a:lnTo>
                    <a:lnTo>
                      <a:pt x="123" y="11"/>
                    </a:lnTo>
                    <a:lnTo>
                      <a:pt x="102" y="11"/>
                    </a:lnTo>
                    <a:lnTo>
                      <a:pt x="67" y="9"/>
                    </a:lnTo>
                    <a:lnTo>
                      <a:pt x="55" y="7"/>
                    </a:lnTo>
                    <a:lnTo>
                      <a:pt x="43" y="7"/>
                    </a:lnTo>
                    <a:lnTo>
                      <a:pt x="31" y="9"/>
                    </a:lnTo>
                    <a:lnTo>
                      <a:pt x="30" y="10"/>
                    </a:lnTo>
                    <a:lnTo>
                      <a:pt x="29" y="13"/>
                    </a:lnTo>
                    <a:lnTo>
                      <a:pt x="23" y="18"/>
                    </a:lnTo>
                    <a:lnTo>
                      <a:pt x="20" y="22"/>
                    </a:lnTo>
                    <a:lnTo>
                      <a:pt x="16" y="27"/>
                    </a:lnTo>
                    <a:lnTo>
                      <a:pt x="10" y="31"/>
                    </a:lnTo>
                    <a:lnTo>
                      <a:pt x="5" y="35"/>
                    </a:lnTo>
                    <a:lnTo>
                      <a:pt x="5" y="40"/>
                    </a:lnTo>
                    <a:lnTo>
                      <a:pt x="6" y="46"/>
                    </a:lnTo>
                    <a:lnTo>
                      <a:pt x="6" y="51"/>
                    </a:lnTo>
                    <a:lnTo>
                      <a:pt x="5" y="56"/>
                    </a:lnTo>
                    <a:lnTo>
                      <a:pt x="6" y="91"/>
                    </a:lnTo>
                    <a:lnTo>
                      <a:pt x="5" y="93"/>
                    </a:lnTo>
                    <a:lnTo>
                      <a:pt x="4" y="94"/>
                    </a:lnTo>
                    <a:lnTo>
                      <a:pt x="2" y="95"/>
                    </a:lnTo>
                    <a:lnTo>
                      <a:pt x="1" y="97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0" y="59"/>
                    </a:lnTo>
                    <a:lnTo>
                      <a:pt x="1" y="46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4" y="34"/>
                    </a:lnTo>
                    <a:lnTo>
                      <a:pt x="6" y="31"/>
                    </a:lnTo>
                    <a:lnTo>
                      <a:pt x="10" y="28"/>
                    </a:lnTo>
                    <a:lnTo>
                      <a:pt x="14" y="23"/>
                    </a:lnTo>
                    <a:lnTo>
                      <a:pt x="20" y="18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6" y="10"/>
                    </a:lnTo>
                    <a:lnTo>
                      <a:pt x="30" y="7"/>
                    </a:lnTo>
                    <a:lnTo>
                      <a:pt x="33" y="6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47" y="4"/>
                    </a:lnTo>
                    <a:lnTo>
                      <a:pt x="63" y="4"/>
                    </a:lnTo>
                    <a:lnTo>
                      <a:pt x="80" y="4"/>
                    </a:lnTo>
                    <a:lnTo>
                      <a:pt x="94" y="5"/>
                    </a:lnTo>
                    <a:lnTo>
                      <a:pt x="121" y="5"/>
                    </a:lnTo>
                    <a:lnTo>
                      <a:pt x="146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0" name="Freeform 99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402138" y="3221038"/>
                <a:ext cx="14288" cy="152400"/>
              </a:xfrm>
              <a:custGeom>
                <a:avLst/>
                <a:gdLst>
                  <a:gd name="T0" fmla="*/ 2 w 9"/>
                  <a:gd name="T1" fmla="*/ 0 h 96"/>
                  <a:gd name="T2" fmla="*/ 2 w 9"/>
                  <a:gd name="T3" fmla="*/ 0 h 96"/>
                  <a:gd name="T4" fmla="*/ 8 w 9"/>
                  <a:gd name="T5" fmla="*/ 22 h 96"/>
                  <a:gd name="T6" fmla="*/ 9 w 9"/>
                  <a:gd name="T7" fmla="*/ 44 h 96"/>
                  <a:gd name="T8" fmla="*/ 8 w 9"/>
                  <a:gd name="T9" fmla="*/ 68 h 96"/>
                  <a:gd name="T10" fmla="*/ 8 w 9"/>
                  <a:gd name="T11" fmla="*/ 90 h 96"/>
                  <a:gd name="T12" fmla="*/ 6 w 9"/>
                  <a:gd name="T13" fmla="*/ 92 h 96"/>
                  <a:gd name="T14" fmla="*/ 6 w 9"/>
                  <a:gd name="T15" fmla="*/ 93 h 96"/>
                  <a:gd name="T16" fmla="*/ 5 w 9"/>
                  <a:gd name="T17" fmla="*/ 94 h 96"/>
                  <a:gd name="T18" fmla="*/ 4 w 9"/>
                  <a:gd name="T19" fmla="*/ 96 h 96"/>
                  <a:gd name="T20" fmla="*/ 2 w 9"/>
                  <a:gd name="T21" fmla="*/ 96 h 96"/>
                  <a:gd name="T22" fmla="*/ 2 w 9"/>
                  <a:gd name="T23" fmla="*/ 94 h 96"/>
                  <a:gd name="T24" fmla="*/ 1 w 9"/>
                  <a:gd name="T25" fmla="*/ 64 h 96"/>
                  <a:gd name="T26" fmla="*/ 0 w 9"/>
                  <a:gd name="T27" fmla="*/ 33 h 96"/>
                  <a:gd name="T28" fmla="*/ 1 w 9"/>
                  <a:gd name="T29" fmla="*/ 1 h 96"/>
                  <a:gd name="T30" fmla="*/ 2 w 9"/>
                  <a:gd name="T31" fmla="*/ 1 h 96"/>
                  <a:gd name="T32" fmla="*/ 2 w 9"/>
                  <a:gd name="T3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96">
                    <a:moveTo>
                      <a:pt x="2" y="0"/>
                    </a:moveTo>
                    <a:lnTo>
                      <a:pt x="2" y="0"/>
                    </a:lnTo>
                    <a:lnTo>
                      <a:pt x="8" y="22"/>
                    </a:lnTo>
                    <a:lnTo>
                      <a:pt x="9" y="44"/>
                    </a:lnTo>
                    <a:lnTo>
                      <a:pt x="8" y="68"/>
                    </a:lnTo>
                    <a:lnTo>
                      <a:pt x="8" y="90"/>
                    </a:lnTo>
                    <a:lnTo>
                      <a:pt x="6" y="92"/>
                    </a:lnTo>
                    <a:lnTo>
                      <a:pt x="6" y="93"/>
                    </a:lnTo>
                    <a:lnTo>
                      <a:pt x="5" y="94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2" y="94"/>
                    </a:lnTo>
                    <a:lnTo>
                      <a:pt x="1" y="64"/>
                    </a:lnTo>
                    <a:lnTo>
                      <a:pt x="0" y="33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1" name="Freeform 100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391025" y="2727325"/>
                <a:ext cx="71438" cy="131763"/>
              </a:xfrm>
              <a:custGeom>
                <a:avLst/>
                <a:gdLst>
                  <a:gd name="T0" fmla="*/ 32 w 45"/>
                  <a:gd name="T1" fmla="*/ 0 h 83"/>
                  <a:gd name="T2" fmla="*/ 24 w 45"/>
                  <a:gd name="T3" fmla="*/ 18 h 83"/>
                  <a:gd name="T4" fmla="*/ 34 w 45"/>
                  <a:gd name="T5" fmla="*/ 7 h 83"/>
                  <a:gd name="T6" fmla="*/ 23 w 45"/>
                  <a:gd name="T7" fmla="*/ 33 h 83"/>
                  <a:gd name="T8" fmla="*/ 38 w 45"/>
                  <a:gd name="T9" fmla="*/ 21 h 83"/>
                  <a:gd name="T10" fmla="*/ 40 w 45"/>
                  <a:gd name="T11" fmla="*/ 20 h 83"/>
                  <a:gd name="T12" fmla="*/ 34 w 45"/>
                  <a:gd name="T13" fmla="*/ 33 h 83"/>
                  <a:gd name="T14" fmla="*/ 37 w 45"/>
                  <a:gd name="T15" fmla="*/ 34 h 83"/>
                  <a:gd name="T16" fmla="*/ 44 w 45"/>
                  <a:gd name="T17" fmla="*/ 30 h 83"/>
                  <a:gd name="T18" fmla="*/ 38 w 45"/>
                  <a:gd name="T19" fmla="*/ 42 h 83"/>
                  <a:gd name="T20" fmla="*/ 25 w 45"/>
                  <a:gd name="T21" fmla="*/ 70 h 83"/>
                  <a:gd name="T22" fmla="*/ 40 w 45"/>
                  <a:gd name="T23" fmla="*/ 51 h 83"/>
                  <a:gd name="T24" fmla="*/ 42 w 45"/>
                  <a:gd name="T25" fmla="*/ 50 h 83"/>
                  <a:gd name="T26" fmla="*/ 41 w 45"/>
                  <a:gd name="T27" fmla="*/ 56 h 83"/>
                  <a:gd name="T28" fmla="*/ 41 w 45"/>
                  <a:gd name="T29" fmla="*/ 60 h 83"/>
                  <a:gd name="T30" fmla="*/ 44 w 45"/>
                  <a:gd name="T31" fmla="*/ 59 h 83"/>
                  <a:gd name="T32" fmla="*/ 44 w 45"/>
                  <a:gd name="T33" fmla="*/ 66 h 83"/>
                  <a:gd name="T34" fmla="*/ 40 w 45"/>
                  <a:gd name="T35" fmla="*/ 72 h 83"/>
                  <a:gd name="T36" fmla="*/ 37 w 45"/>
                  <a:gd name="T37" fmla="*/ 72 h 83"/>
                  <a:gd name="T38" fmla="*/ 30 w 45"/>
                  <a:gd name="T39" fmla="*/ 76 h 83"/>
                  <a:gd name="T40" fmla="*/ 28 w 45"/>
                  <a:gd name="T41" fmla="*/ 76 h 83"/>
                  <a:gd name="T42" fmla="*/ 40 w 45"/>
                  <a:gd name="T43" fmla="*/ 55 h 83"/>
                  <a:gd name="T44" fmla="*/ 20 w 45"/>
                  <a:gd name="T45" fmla="*/ 80 h 83"/>
                  <a:gd name="T46" fmla="*/ 19 w 45"/>
                  <a:gd name="T47" fmla="*/ 80 h 83"/>
                  <a:gd name="T48" fmla="*/ 37 w 45"/>
                  <a:gd name="T49" fmla="*/ 39 h 83"/>
                  <a:gd name="T50" fmla="*/ 7 w 45"/>
                  <a:gd name="T51" fmla="*/ 81 h 83"/>
                  <a:gd name="T52" fmla="*/ 4 w 45"/>
                  <a:gd name="T53" fmla="*/ 83 h 83"/>
                  <a:gd name="T54" fmla="*/ 11 w 45"/>
                  <a:gd name="T55" fmla="*/ 68 h 83"/>
                  <a:gd name="T56" fmla="*/ 36 w 45"/>
                  <a:gd name="T57" fmla="*/ 25 h 83"/>
                  <a:gd name="T58" fmla="*/ 3 w 45"/>
                  <a:gd name="T59" fmla="*/ 72 h 83"/>
                  <a:gd name="T60" fmla="*/ 0 w 45"/>
                  <a:gd name="T61" fmla="*/ 73 h 83"/>
                  <a:gd name="T62" fmla="*/ 12 w 45"/>
                  <a:gd name="T63" fmla="*/ 47 h 83"/>
                  <a:gd name="T64" fmla="*/ 19 w 45"/>
                  <a:gd name="T65" fmla="*/ 34 h 83"/>
                  <a:gd name="T66" fmla="*/ 12 w 45"/>
                  <a:gd name="T67" fmla="*/ 43 h 83"/>
                  <a:gd name="T68" fmla="*/ 5 w 45"/>
                  <a:gd name="T69" fmla="*/ 54 h 83"/>
                  <a:gd name="T70" fmla="*/ 3 w 45"/>
                  <a:gd name="T71" fmla="*/ 54 h 83"/>
                  <a:gd name="T72" fmla="*/ 17 w 45"/>
                  <a:gd name="T73" fmla="*/ 24 h 83"/>
                  <a:gd name="T74" fmla="*/ 3 w 45"/>
                  <a:gd name="T75" fmla="*/ 39 h 83"/>
                  <a:gd name="T76" fmla="*/ 0 w 45"/>
                  <a:gd name="T77" fmla="*/ 41 h 83"/>
                  <a:gd name="T78" fmla="*/ 3 w 45"/>
                  <a:gd name="T79" fmla="*/ 37 h 83"/>
                  <a:gd name="T80" fmla="*/ 7 w 45"/>
                  <a:gd name="T81" fmla="*/ 26 h 83"/>
                  <a:gd name="T82" fmla="*/ 9 w 45"/>
                  <a:gd name="T83" fmla="*/ 20 h 83"/>
                  <a:gd name="T84" fmla="*/ 11 w 45"/>
                  <a:gd name="T85" fmla="*/ 20 h 83"/>
                  <a:gd name="T86" fmla="*/ 9 w 45"/>
                  <a:gd name="T87" fmla="*/ 25 h 83"/>
                  <a:gd name="T88" fmla="*/ 5 w 45"/>
                  <a:gd name="T89" fmla="*/ 34 h 83"/>
                  <a:gd name="T90" fmla="*/ 8 w 45"/>
                  <a:gd name="T91" fmla="*/ 32 h 83"/>
                  <a:gd name="T92" fmla="*/ 11 w 45"/>
                  <a:gd name="T93" fmla="*/ 25 h 83"/>
                  <a:gd name="T94" fmla="*/ 20 w 45"/>
                  <a:gd name="T95" fmla="*/ 11 h 83"/>
                  <a:gd name="T96" fmla="*/ 32 w 45"/>
                  <a:gd name="T9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83">
                    <a:moveTo>
                      <a:pt x="32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24" y="16"/>
                    </a:lnTo>
                    <a:lnTo>
                      <a:pt x="15" y="32"/>
                    </a:lnTo>
                    <a:lnTo>
                      <a:pt x="24" y="18"/>
                    </a:lnTo>
                    <a:lnTo>
                      <a:pt x="33" y="8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23" y="33"/>
                    </a:lnTo>
                    <a:lnTo>
                      <a:pt x="8" y="60"/>
                    </a:lnTo>
                    <a:lnTo>
                      <a:pt x="21" y="39"/>
                    </a:lnTo>
                    <a:lnTo>
                      <a:pt x="38" y="21"/>
                    </a:lnTo>
                    <a:lnTo>
                      <a:pt x="38" y="21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1" y="21"/>
                    </a:lnTo>
                    <a:lnTo>
                      <a:pt x="34" y="33"/>
                    </a:lnTo>
                    <a:lnTo>
                      <a:pt x="28" y="46"/>
                    </a:lnTo>
                    <a:lnTo>
                      <a:pt x="32" y="39"/>
                    </a:lnTo>
                    <a:lnTo>
                      <a:pt x="37" y="3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4" y="30"/>
                    </a:lnTo>
                    <a:lnTo>
                      <a:pt x="45" y="30"/>
                    </a:lnTo>
                    <a:lnTo>
                      <a:pt x="45" y="30"/>
                    </a:lnTo>
                    <a:lnTo>
                      <a:pt x="38" y="42"/>
                    </a:lnTo>
                    <a:lnTo>
                      <a:pt x="32" y="54"/>
                    </a:lnTo>
                    <a:lnTo>
                      <a:pt x="26" y="66"/>
                    </a:lnTo>
                    <a:lnTo>
                      <a:pt x="25" y="70"/>
                    </a:lnTo>
                    <a:lnTo>
                      <a:pt x="26" y="68"/>
                    </a:lnTo>
                    <a:lnTo>
                      <a:pt x="33" y="59"/>
                    </a:lnTo>
                    <a:lnTo>
                      <a:pt x="40" y="51"/>
                    </a:lnTo>
                    <a:lnTo>
                      <a:pt x="40" y="50"/>
                    </a:lnTo>
                    <a:lnTo>
                      <a:pt x="41" y="50"/>
                    </a:lnTo>
                    <a:lnTo>
                      <a:pt x="42" y="50"/>
                    </a:lnTo>
                    <a:lnTo>
                      <a:pt x="44" y="50"/>
                    </a:lnTo>
                    <a:lnTo>
                      <a:pt x="44" y="50"/>
                    </a:lnTo>
                    <a:lnTo>
                      <a:pt x="41" y="56"/>
                    </a:lnTo>
                    <a:lnTo>
                      <a:pt x="37" y="63"/>
                    </a:lnTo>
                    <a:lnTo>
                      <a:pt x="34" y="68"/>
                    </a:lnTo>
                    <a:lnTo>
                      <a:pt x="41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4" y="59"/>
                    </a:lnTo>
                    <a:lnTo>
                      <a:pt x="45" y="59"/>
                    </a:lnTo>
                    <a:lnTo>
                      <a:pt x="45" y="60"/>
                    </a:lnTo>
                    <a:lnTo>
                      <a:pt x="44" y="66"/>
                    </a:lnTo>
                    <a:lnTo>
                      <a:pt x="41" y="71"/>
                    </a:lnTo>
                    <a:lnTo>
                      <a:pt x="40" y="72"/>
                    </a:lnTo>
                    <a:lnTo>
                      <a:pt x="40" y="72"/>
                    </a:lnTo>
                    <a:lnTo>
                      <a:pt x="38" y="73"/>
                    </a:lnTo>
                    <a:lnTo>
                      <a:pt x="37" y="73"/>
                    </a:lnTo>
                    <a:lnTo>
                      <a:pt x="37" y="72"/>
                    </a:lnTo>
                    <a:lnTo>
                      <a:pt x="38" y="68"/>
                    </a:lnTo>
                    <a:lnTo>
                      <a:pt x="34" y="72"/>
                    </a:lnTo>
                    <a:lnTo>
                      <a:pt x="30" y="76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3" y="64"/>
                    </a:lnTo>
                    <a:lnTo>
                      <a:pt x="40" y="55"/>
                    </a:lnTo>
                    <a:lnTo>
                      <a:pt x="21" y="79"/>
                    </a:lnTo>
                    <a:lnTo>
                      <a:pt x="21" y="79"/>
                    </a:lnTo>
                    <a:lnTo>
                      <a:pt x="20" y="80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23" y="66"/>
                    </a:lnTo>
                    <a:lnTo>
                      <a:pt x="29" y="54"/>
                    </a:lnTo>
                    <a:lnTo>
                      <a:pt x="37" y="39"/>
                    </a:lnTo>
                    <a:lnTo>
                      <a:pt x="37" y="38"/>
                    </a:lnTo>
                    <a:lnTo>
                      <a:pt x="23" y="60"/>
                    </a:lnTo>
                    <a:lnTo>
                      <a:pt x="7" y="81"/>
                    </a:lnTo>
                    <a:lnTo>
                      <a:pt x="7" y="83"/>
                    </a:lnTo>
                    <a:lnTo>
                      <a:pt x="5" y="83"/>
                    </a:lnTo>
                    <a:lnTo>
                      <a:pt x="4" y="83"/>
                    </a:lnTo>
                    <a:lnTo>
                      <a:pt x="4" y="83"/>
                    </a:lnTo>
                    <a:lnTo>
                      <a:pt x="4" y="83"/>
                    </a:lnTo>
                    <a:lnTo>
                      <a:pt x="11" y="68"/>
                    </a:lnTo>
                    <a:lnTo>
                      <a:pt x="19" y="54"/>
                    </a:lnTo>
                    <a:lnTo>
                      <a:pt x="26" y="39"/>
                    </a:lnTo>
                    <a:lnTo>
                      <a:pt x="36" y="25"/>
                    </a:lnTo>
                    <a:lnTo>
                      <a:pt x="24" y="39"/>
                    </a:lnTo>
                    <a:lnTo>
                      <a:pt x="13" y="56"/>
                    </a:lnTo>
                    <a:lnTo>
                      <a:pt x="3" y="72"/>
                    </a:lnTo>
                    <a:lnTo>
                      <a:pt x="3" y="72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2"/>
                    </a:lnTo>
                    <a:lnTo>
                      <a:pt x="12" y="47"/>
                    </a:lnTo>
                    <a:lnTo>
                      <a:pt x="25" y="22"/>
                    </a:lnTo>
                    <a:lnTo>
                      <a:pt x="20" y="30"/>
                    </a:lnTo>
                    <a:lnTo>
                      <a:pt x="19" y="34"/>
                    </a:lnTo>
                    <a:lnTo>
                      <a:pt x="16" y="37"/>
                    </a:lnTo>
                    <a:lnTo>
                      <a:pt x="15" y="39"/>
                    </a:lnTo>
                    <a:lnTo>
                      <a:pt x="12" y="43"/>
                    </a:lnTo>
                    <a:lnTo>
                      <a:pt x="9" y="46"/>
                    </a:lnTo>
                    <a:lnTo>
                      <a:pt x="5" y="52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3" y="54"/>
                    </a:lnTo>
                    <a:lnTo>
                      <a:pt x="3" y="54"/>
                    </a:lnTo>
                    <a:lnTo>
                      <a:pt x="5" y="49"/>
                    </a:lnTo>
                    <a:lnTo>
                      <a:pt x="5" y="49"/>
                    </a:lnTo>
                    <a:lnTo>
                      <a:pt x="17" y="24"/>
                    </a:lnTo>
                    <a:lnTo>
                      <a:pt x="23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2" y="39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8"/>
                    </a:lnTo>
                    <a:lnTo>
                      <a:pt x="3" y="37"/>
                    </a:lnTo>
                    <a:lnTo>
                      <a:pt x="4" y="33"/>
                    </a:lnTo>
                    <a:lnTo>
                      <a:pt x="5" y="30"/>
                    </a:lnTo>
                    <a:lnTo>
                      <a:pt x="7" y="26"/>
                    </a:lnTo>
                    <a:lnTo>
                      <a:pt x="8" y="24"/>
                    </a:lnTo>
                    <a:lnTo>
                      <a:pt x="9" y="21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9" y="25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8" y="32"/>
                    </a:lnTo>
                    <a:lnTo>
                      <a:pt x="8" y="29"/>
                    </a:lnTo>
                    <a:lnTo>
                      <a:pt x="9" y="28"/>
                    </a:lnTo>
                    <a:lnTo>
                      <a:pt x="11" y="25"/>
                    </a:lnTo>
                    <a:lnTo>
                      <a:pt x="12" y="24"/>
                    </a:lnTo>
                    <a:lnTo>
                      <a:pt x="13" y="22"/>
                    </a:lnTo>
                    <a:lnTo>
                      <a:pt x="20" y="11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3" name="Freeform 101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3959225" y="2894013"/>
                <a:ext cx="92075" cy="165100"/>
              </a:xfrm>
              <a:custGeom>
                <a:avLst/>
                <a:gdLst>
                  <a:gd name="T0" fmla="*/ 7 w 58"/>
                  <a:gd name="T1" fmla="*/ 10 h 104"/>
                  <a:gd name="T2" fmla="*/ 10 w 58"/>
                  <a:gd name="T3" fmla="*/ 12 h 104"/>
                  <a:gd name="T4" fmla="*/ 8 w 58"/>
                  <a:gd name="T5" fmla="*/ 18 h 104"/>
                  <a:gd name="T6" fmla="*/ 12 w 58"/>
                  <a:gd name="T7" fmla="*/ 16 h 104"/>
                  <a:gd name="T8" fmla="*/ 15 w 58"/>
                  <a:gd name="T9" fmla="*/ 18 h 104"/>
                  <a:gd name="T10" fmla="*/ 14 w 58"/>
                  <a:gd name="T11" fmla="*/ 27 h 104"/>
                  <a:gd name="T12" fmla="*/ 14 w 58"/>
                  <a:gd name="T13" fmla="*/ 30 h 104"/>
                  <a:gd name="T14" fmla="*/ 19 w 58"/>
                  <a:gd name="T15" fmla="*/ 24 h 104"/>
                  <a:gd name="T16" fmla="*/ 19 w 58"/>
                  <a:gd name="T17" fmla="*/ 29 h 104"/>
                  <a:gd name="T18" fmla="*/ 19 w 58"/>
                  <a:gd name="T19" fmla="*/ 33 h 104"/>
                  <a:gd name="T20" fmla="*/ 24 w 58"/>
                  <a:gd name="T21" fmla="*/ 29 h 104"/>
                  <a:gd name="T22" fmla="*/ 25 w 58"/>
                  <a:gd name="T23" fmla="*/ 41 h 104"/>
                  <a:gd name="T24" fmla="*/ 28 w 58"/>
                  <a:gd name="T25" fmla="*/ 42 h 104"/>
                  <a:gd name="T26" fmla="*/ 28 w 58"/>
                  <a:gd name="T27" fmla="*/ 51 h 104"/>
                  <a:gd name="T28" fmla="*/ 31 w 58"/>
                  <a:gd name="T29" fmla="*/ 50 h 104"/>
                  <a:gd name="T30" fmla="*/ 33 w 58"/>
                  <a:gd name="T31" fmla="*/ 50 h 104"/>
                  <a:gd name="T32" fmla="*/ 33 w 58"/>
                  <a:gd name="T33" fmla="*/ 59 h 104"/>
                  <a:gd name="T34" fmla="*/ 36 w 58"/>
                  <a:gd name="T35" fmla="*/ 63 h 104"/>
                  <a:gd name="T36" fmla="*/ 40 w 58"/>
                  <a:gd name="T37" fmla="*/ 60 h 104"/>
                  <a:gd name="T38" fmla="*/ 42 w 58"/>
                  <a:gd name="T39" fmla="*/ 69 h 104"/>
                  <a:gd name="T40" fmla="*/ 45 w 58"/>
                  <a:gd name="T41" fmla="*/ 73 h 104"/>
                  <a:gd name="T42" fmla="*/ 52 w 58"/>
                  <a:gd name="T43" fmla="*/ 75 h 104"/>
                  <a:gd name="T44" fmla="*/ 52 w 58"/>
                  <a:gd name="T45" fmla="*/ 87 h 104"/>
                  <a:gd name="T46" fmla="*/ 53 w 58"/>
                  <a:gd name="T47" fmla="*/ 89 h 104"/>
                  <a:gd name="T48" fmla="*/ 57 w 58"/>
                  <a:gd name="T49" fmla="*/ 85 h 104"/>
                  <a:gd name="T50" fmla="*/ 58 w 58"/>
                  <a:gd name="T51" fmla="*/ 92 h 104"/>
                  <a:gd name="T52" fmla="*/ 56 w 58"/>
                  <a:gd name="T53" fmla="*/ 98 h 104"/>
                  <a:gd name="T54" fmla="*/ 54 w 58"/>
                  <a:gd name="T55" fmla="*/ 104 h 104"/>
                  <a:gd name="T56" fmla="*/ 52 w 58"/>
                  <a:gd name="T57" fmla="*/ 102 h 104"/>
                  <a:gd name="T58" fmla="*/ 56 w 58"/>
                  <a:gd name="T59" fmla="*/ 93 h 104"/>
                  <a:gd name="T60" fmla="*/ 53 w 58"/>
                  <a:gd name="T61" fmla="*/ 93 h 104"/>
                  <a:gd name="T62" fmla="*/ 50 w 58"/>
                  <a:gd name="T63" fmla="*/ 97 h 104"/>
                  <a:gd name="T64" fmla="*/ 48 w 58"/>
                  <a:gd name="T65" fmla="*/ 92 h 104"/>
                  <a:gd name="T66" fmla="*/ 48 w 58"/>
                  <a:gd name="T67" fmla="*/ 80 h 104"/>
                  <a:gd name="T68" fmla="*/ 40 w 58"/>
                  <a:gd name="T69" fmla="*/ 81 h 104"/>
                  <a:gd name="T70" fmla="*/ 39 w 58"/>
                  <a:gd name="T71" fmla="*/ 79 h 104"/>
                  <a:gd name="T72" fmla="*/ 39 w 58"/>
                  <a:gd name="T73" fmla="*/ 71 h 104"/>
                  <a:gd name="T74" fmla="*/ 35 w 58"/>
                  <a:gd name="T75" fmla="*/ 71 h 104"/>
                  <a:gd name="T76" fmla="*/ 32 w 58"/>
                  <a:gd name="T77" fmla="*/ 72 h 104"/>
                  <a:gd name="T78" fmla="*/ 31 w 58"/>
                  <a:gd name="T79" fmla="*/ 55 h 104"/>
                  <a:gd name="T80" fmla="*/ 27 w 58"/>
                  <a:gd name="T81" fmla="*/ 59 h 104"/>
                  <a:gd name="T82" fmla="*/ 25 w 58"/>
                  <a:gd name="T83" fmla="*/ 50 h 104"/>
                  <a:gd name="T84" fmla="*/ 21 w 58"/>
                  <a:gd name="T85" fmla="*/ 51 h 104"/>
                  <a:gd name="T86" fmla="*/ 21 w 58"/>
                  <a:gd name="T87" fmla="*/ 43 h 104"/>
                  <a:gd name="T88" fmla="*/ 23 w 58"/>
                  <a:gd name="T89" fmla="*/ 37 h 104"/>
                  <a:gd name="T90" fmla="*/ 20 w 58"/>
                  <a:gd name="T91" fmla="*/ 35 h 104"/>
                  <a:gd name="T92" fmla="*/ 16 w 58"/>
                  <a:gd name="T93" fmla="*/ 38 h 104"/>
                  <a:gd name="T94" fmla="*/ 16 w 58"/>
                  <a:gd name="T95" fmla="*/ 31 h 104"/>
                  <a:gd name="T96" fmla="*/ 14 w 58"/>
                  <a:gd name="T97" fmla="*/ 34 h 104"/>
                  <a:gd name="T98" fmla="*/ 11 w 58"/>
                  <a:gd name="T99" fmla="*/ 35 h 104"/>
                  <a:gd name="T100" fmla="*/ 11 w 58"/>
                  <a:gd name="T101" fmla="*/ 26 h 104"/>
                  <a:gd name="T102" fmla="*/ 10 w 58"/>
                  <a:gd name="T103" fmla="*/ 24 h 104"/>
                  <a:gd name="T104" fmla="*/ 6 w 58"/>
                  <a:gd name="T105" fmla="*/ 27 h 104"/>
                  <a:gd name="T106" fmla="*/ 6 w 58"/>
                  <a:gd name="T107" fmla="*/ 18 h 104"/>
                  <a:gd name="T108" fmla="*/ 4 w 58"/>
                  <a:gd name="T109" fmla="*/ 18 h 104"/>
                  <a:gd name="T110" fmla="*/ 0 w 58"/>
                  <a:gd name="T111" fmla="*/ 21 h 104"/>
                  <a:gd name="T112" fmla="*/ 3 w 58"/>
                  <a:gd name="T113" fmla="*/ 14 h 104"/>
                  <a:gd name="T114" fmla="*/ 7 w 58"/>
                  <a:gd name="T11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" h="104">
                    <a:moveTo>
                      <a:pt x="7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7" y="10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5" y="14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14" y="24"/>
                    </a:lnTo>
                    <a:lnTo>
                      <a:pt x="14" y="27"/>
                    </a:lnTo>
                    <a:lnTo>
                      <a:pt x="14" y="30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30"/>
                    </a:lnTo>
                    <a:lnTo>
                      <a:pt x="15" y="27"/>
                    </a:lnTo>
                    <a:lnTo>
                      <a:pt x="16" y="26"/>
                    </a:lnTo>
                    <a:lnTo>
                      <a:pt x="19" y="25"/>
                    </a:lnTo>
                    <a:lnTo>
                      <a:pt x="19" y="24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20" y="26"/>
                    </a:lnTo>
                    <a:lnTo>
                      <a:pt x="19" y="29"/>
                    </a:lnTo>
                    <a:lnTo>
                      <a:pt x="19" y="30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20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5" y="33"/>
                    </a:lnTo>
                    <a:lnTo>
                      <a:pt x="25" y="37"/>
                    </a:lnTo>
                    <a:lnTo>
                      <a:pt x="25" y="41"/>
                    </a:lnTo>
                    <a:lnTo>
                      <a:pt x="27" y="41"/>
                    </a:lnTo>
                    <a:lnTo>
                      <a:pt x="28" y="39"/>
                    </a:lnTo>
                    <a:lnTo>
                      <a:pt x="28" y="41"/>
                    </a:lnTo>
                    <a:lnTo>
                      <a:pt x="28" y="42"/>
                    </a:lnTo>
                    <a:lnTo>
                      <a:pt x="28" y="45"/>
                    </a:lnTo>
                    <a:lnTo>
                      <a:pt x="28" y="47"/>
                    </a:lnTo>
                    <a:lnTo>
                      <a:pt x="28" y="48"/>
                    </a:lnTo>
                    <a:lnTo>
                      <a:pt x="28" y="51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29" y="52"/>
                    </a:lnTo>
                    <a:lnTo>
                      <a:pt x="31" y="50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3" y="48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4"/>
                    </a:lnTo>
                    <a:lnTo>
                      <a:pt x="33" y="56"/>
                    </a:lnTo>
                    <a:lnTo>
                      <a:pt x="33" y="59"/>
                    </a:lnTo>
                    <a:lnTo>
                      <a:pt x="33" y="60"/>
                    </a:lnTo>
                    <a:lnTo>
                      <a:pt x="35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7" y="62"/>
                    </a:lnTo>
                    <a:lnTo>
                      <a:pt x="39" y="62"/>
                    </a:lnTo>
                    <a:lnTo>
                      <a:pt x="39" y="60"/>
                    </a:lnTo>
                    <a:lnTo>
                      <a:pt x="40" y="60"/>
                    </a:lnTo>
                    <a:lnTo>
                      <a:pt x="41" y="60"/>
                    </a:lnTo>
                    <a:lnTo>
                      <a:pt x="41" y="63"/>
                    </a:lnTo>
                    <a:lnTo>
                      <a:pt x="41" y="66"/>
                    </a:lnTo>
                    <a:lnTo>
                      <a:pt x="42" y="69"/>
                    </a:lnTo>
                    <a:lnTo>
                      <a:pt x="42" y="72"/>
                    </a:lnTo>
                    <a:lnTo>
                      <a:pt x="42" y="73"/>
                    </a:lnTo>
                    <a:lnTo>
                      <a:pt x="42" y="75"/>
                    </a:lnTo>
                    <a:lnTo>
                      <a:pt x="45" y="73"/>
                    </a:lnTo>
                    <a:lnTo>
                      <a:pt x="46" y="72"/>
                    </a:lnTo>
                    <a:lnTo>
                      <a:pt x="49" y="72"/>
                    </a:lnTo>
                    <a:lnTo>
                      <a:pt x="50" y="73"/>
                    </a:lnTo>
                    <a:lnTo>
                      <a:pt x="52" y="75"/>
                    </a:lnTo>
                    <a:lnTo>
                      <a:pt x="52" y="77"/>
                    </a:lnTo>
                    <a:lnTo>
                      <a:pt x="52" y="80"/>
                    </a:lnTo>
                    <a:lnTo>
                      <a:pt x="52" y="84"/>
                    </a:lnTo>
                    <a:lnTo>
                      <a:pt x="52" y="87"/>
                    </a:lnTo>
                    <a:lnTo>
                      <a:pt x="52" y="88"/>
                    </a:lnTo>
                    <a:lnTo>
                      <a:pt x="52" y="89"/>
                    </a:lnTo>
                    <a:lnTo>
                      <a:pt x="52" y="90"/>
                    </a:lnTo>
                    <a:lnTo>
                      <a:pt x="53" y="89"/>
                    </a:lnTo>
                    <a:lnTo>
                      <a:pt x="54" y="88"/>
                    </a:lnTo>
                    <a:lnTo>
                      <a:pt x="56" y="87"/>
                    </a:lnTo>
                    <a:lnTo>
                      <a:pt x="56" y="87"/>
                    </a:lnTo>
                    <a:lnTo>
                      <a:pt x="57" y="85"/>
                    </a:lnTo>
                    <a:lnTo>
                      <a:pt x="57" y="87"/>
                    </a:lnTo>
                    <a:lnTo>
                      <a:pt x="57" y="88"/>
                    </a:lnTo>
                    <a:lnTo>
                      <a:pt x="58" y="89"/>
                    </a:lnTo>
                    <a:lnTo>
                      <a:pt x="58" y="92"/>
                    </a:lnTo>
                    <a:lnTo>
                      <a:pt x="58" y="94"/>
                    </a:lnTo>
                    <a:lnTo>
                      <a:pt x="57" y="97"/>
                    </a:lnTo>
                    <a:lnTo>
                      <a:pt x="57" y="98"/>
                    </a:lnTo>
                    <a:lnTo>
                      <a:pt x="56" y="98"/>
                    </a:lnTo>
                    <a:lnTo>
                      <a:pt x="57" y="100"/>
                    </a:lnTo>
                    <a:lnTo>
                      <a:pt x="56" y="101"/>
                    </a:lnTo>
                    <a:lnTo>
                      <a:pt x="56" y="102"/>
                    </a:lnTo>
                    <a:lnTo>
                      <a:pt x="54" y="10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53" y="101"/>
                    </a:lnTo>
                    <a:lnTo>
                      <a:pt x="54" y="97"/>
                    </a:lnTo>
                    <a:lnTo>
                      <a:pt x="56" y="94"/>
                    </a:lnTo>
                    <a:lnTo>
                      <a:pt x="56" y="93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54" y="93"/>
                    </a:lnTo>
                    <a:lnTo>
                      <a:pt x="53" y="93"/>
                    </a:lnTo>
                    <a:lnTo>
                      <a:pt x="52" y="94"/>
                    </a:lnTo>
                    <a:lnTo>
                      <a:pt x="52" y="96"/>
                    </a:lnTo>
                    <a:lnTo>
                      <a:pt x="50" y="96"/>
                    </a:lnTo>
                    <a:lnTo>
                      <a:pt x="50" y="97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8" y="88"/>
                    </a:lnTo>
                    <a:lnTo>
                      <a:pt x="48" y="85"/>
                    </a:lnTo>
                    <a:lnTo>
                      <a:pt x="48" y="83"/>
                    </a:lnTo>
                    <a:lnTo>
                      <a:pt x="48" y="80"/>
                    </a:lnTo>
                    <a:lnTo>
                      <a:pt x="46" y="79"/>
                    </a:lnTo>
                    <a:lnTo>
                      <a:pt x="45" y="79"/>
                    </a:lnTo>
                    <a:lnTo>
                      <a:pt x="44" y="79"/>
                    </a:lnTo>
                    <a:lnTo>
                      <a:pt x="40" y="81"/>
                    </a:lnTo>
                    <a:lnTo>
                      <a:pt x="40" y="81"/>
                    </a:lnTo>
                    <a:lnTo>
                      <a:pt x="39" y="81"/>
                    </a:lnTo>
                    <a:lnTo>
                      <a:pt x="39" y="80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39" y="72"/>
                    </a:lnTo>
                    <a:lnTo>
                      <a:pt x="39" y="71"/>
                    </a:lnTo>
                    <a:lnTo>
                      <a:pt x="37" y="69"/>
                    </a:lnTo>
                    <a:lnTo>
                      <a:pt x="37" y="68"/>
                    </a:lnTo>
                    <a:lnTo>
                      <a:pt x="36" y="68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3" y="72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5"/>
                    </a:lnTo>
                    <a:lnTo>
                      <a:pt x="29" y="56"/>
                    </a:lnTo>
                    <a:lnTo>
                      <a:pt x="28" y="58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5" y="59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25" y="50"/>
                    </a:lnTo>
                    <a:lnTo>
                      <a:pt x="24" y="50"/>
                    </a:lnTo>
                    <a:lnTo>
                      <a:pt x="23" y="51"/>
                    </a:lnTo>
                    <a:lnTo>
                      <a:pt x="23" y="52"/>
                    </a:lnTo>
                    <a:lnTo>
                      <a:pt x="21" y="51"/>
                    </a:lnTo>
                    <a:lnTo>
                      <a:pt x="21" y="48"/>
                    </a:lnTo>
                    <a:lnTo>
                      <a:pt x="21" y="47"/>
                    </a:lnTo>
                    <a:lnTo>
                      <a:pt x="21" y="46"/>
                    </a:lnTo>
                    <a:lnTo>
                      <a:pt x="21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1" y="38"/>
                    </a:lnTo>
                    <a:lnTo>
                      <a:pt x="23" y="37"/>
                    </a:lnTo>
                    <a:lnTo>
                      <a:pt x="23" y="34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20" y="35"/>
                    </a:lnTo>
                    <a:lnTo>
                      <a:pt x="19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7"/>
                    </a:lnTo>
                    <a:lnTo>
                      <a:pt x="16" y="34"/>
                    </a:lnTo>
                    <a:lnTo>
                      <a:pt x="16" y="33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5" y="31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2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4"/>
                    </a:lnTo>
                    <a:lnTo>
                      <a:pt x="11" y="31"/>
                    </a:lnTo>
                    <a:lnTo>
                      <a:pt x="11" y="29"/>
                    </a:lnTo>
                    <a:lnTo>
                      <a:pt x="11" y="26"/>
                    </a:lnTo>
                    <a:lnTo>
                      <a:pt x="11" y="25"/>
                    </a:lnTo>
                    <a:lnTo>
                      <a:pt x="11" y="24"/>
                    </a:lnTo>
                    <a:lnTo>
                      <a:pt x="11" y="22"/>
                    </a:lnTo>
                    <a:lnTo>
                      <a:pt x="10" y="24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2"/>
                    </a:lnTo>
                    <a:lnTo>
                      <a:pt x="6" y="18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4" name="Freeform 102"/>
              <p:cNvSpPr>
                <a:spLocks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910013" y="3186113"/>
                <a:ext cx="95250" cy="41275"/>
              </a:xfrm>
              <a:custGeom>
                <a:avLst/>
                <a:gdLst>
                  <a:gd name="T0" fmla="*/ 8 w 60"/>
                  <a:gd name="T1" fmla="*/ 17 h 26"/>
                  <a:gd name="T2" fmla="*/ 21 w 60"/>
                  <a:gd name="T3" fmla="*/ 1 h 26"/>
                  <a:gd name="T4" fmla="*/ 22 w 60"/>
                  <a:gd name="T5" fmla="*/ 3 h 26"/>
                  <a:gd name="T6" fmla="*/ 24 w 60"/>
                  <a:gd name="T7" fmla="*/ 5 h 26"/>
                  <a:gd name="T8" fmla="*/ 31 w 60"/>
                  <a:gd name="T9" fmla="*/ 2 h 26"/>
                  <a:gd name="T10" fmla="*/ 33 w 60"/>
                  <a:gd name="T11" fmla="*/ 2 h 26"/>
                  <a:gd name="T12" fmla="*/ 34 w 60"/>
                  <a:gd name="T13" fmla="*/ 3 h 26"/>
                  <a:gd name="T14" fmla="*/ 35 w 60"/>
                  <a:gd name="T15" fmla="*/ 3 h 26"/>
                  <a:gd name="T16" fmla="*/ 38 w 60"/>
                  <a:gd name="T17" fmla="*/ 6 h 26"/>
                  <a:gd name="T18" fmla="*/ 41 w 60"/>
                  <a:gd name="T19" fmla="*/ 3 h 26"/>
                  <a:gd name="T20" fmla="*/ 43 w 60"/>
                  <a:gd name="T21" fmla="*/ 6 h 26"/>
                  <a:gd name="T22" fmla="*/ 49 w 60"/>
                  <a:gd name="T23" fmla="*/ 3 h 26"/>
                  <a:gd name="T24" fmla="*/ 51 w 60"/>
                  <a:gd name="T25" fmla="*/ 6 h 26"/>
                  <a:gd name="T26" fmla="*/ 58 w 60"/>
                  <a:gd name="T27" fmla="*/ 3 h 26"/>
                  <a:gd name="T28" fmla="*/ 59 w 60"/>
                  <a:gd name="T29" fmla="*/ 3 h 26"/>
                  <a:gd name="T30" fmla="*/ 60 w 60"/>
                  <a:gd name="T31" fmla="*/ 3 h 26"/>
                  <a:gd name="T32" fmla="*/ 59 w 60"/>
                  <a:gd name="T33" fmla="*/ 11 h 26"/>
                  <a:gd name="T34" fmla="*/ 55 w 60"/>
                  <a:gd name="T35" fmla="*/ 17 h 26"/>
                  <a:gd name="T36" fmla="*/ 52 w 60"/>
                  <a:gd name="T37" fmla="*/ 18 h 26"/>
                  <a:gd name="T38" fmla="*/ 50 w 60"/>
                  <a:gd name="T39" fmla="*/ 18 h 26"/>
                  <a:gd name="T40" fmla="*/ 50 w 60"/>
                  <a:gd name="T41" fmla="*/ 11 h 26"/>
                  <a:gd name="T42" fmla="*/ 46 w 60"/>
                  <a:gd name="T43" fmla="*/ 17 h 26"/>
                  <a:gd name="T44" fmla="*/ 43 w 60"/>
                  <a:gd name="T45" fmla="*/ 17 h 26"/>
                  <a:gd name="T46" fmla="*/ 43 w 60"/>
                  <a:gd name="T47" fmla="*/ 13 h 26"/>
                  <a:gd name="T48" fmla="*/ 45 w 60"/>
                  <a:gd name="T49" fmla="*/ 9 h 26"/>
                  <a:gd name="T50" fmla="*/ 41 w 60"/>
                  <a:gd name="T51" fmla="*/ 17 h 26"/>
                  <a:gd name="T52" fmla="*/ 37 w 60"/>
                  <a:gd name="T53" fmla="*/ 19 h 26"/>
                  <a:gd name="T54" fmla="*/ 38 w 60"/>
                  <a:gd name="T55" fmla="*/ 13 h 26"/>
                  <a:gd name="T56" fmla="*/ 30 w 60"/>
                  <a:gd name="T57" fmla="*/ 21 h 26"/>
                  <a:gd name="T58" fmla="*/ 28 w 60"/>
                  <a:gd name="T59" fmla="*/ 22 h 26"/>
                  <a:gd name="T60" fmla="*/ 28 w 60"/>
                  <a:gd name="T61" fmla="*/ 19 h 26"/>
                  <a:gd name="T62" fmla="*/ 25 w 60"/>
                  <a:gd name="T63" fmla="*/ 19 h 26"/>
                  <a:gd name="T64" fmla="*/ 29 w 60"/>
                  <a:gd name="T65" fmla="*/ 9 h 26"/>
                  <a:gd name="T66" fmla="*/ 26 w 60"/>
                  <a:gd name="T67" fmla="*/ 9 h 26"/>
                  <a:gd name="T68" fmla="*/ 18 w 60"/>
                  <a:gd name="T69" fmla="*/ 19 h 26"/>
                  <a:gd name="T70" fmla="*/ 16 w 60"/>
                  <a:gd name="T71" fmla="*/ 19 h 26"/>
                  <a:gd name="T72" fmla="*/ 18 w 60"/>
                  <a:gd name="T73" fmla="*/ 14 h 26"/>
                  <a:gd name="T74" fmla="*/ 17 w 60"/>
                  <a:gd name="T75" fmla="*/ 15 h 26"/>
                  <a:gd name="T76" fmla="*/ 14 w 60"/>
                  <a:gd name="T77" fmla="*/ 18 h 26"/>
                  <a:gd name="T78" fmla="*/ 12 w 60"/>
                  <a:gd name="T79" fmla="*/ 18 h 26"/>
                  <a:gd name="T80" fmla="*/ 17 w 60"/>
                  <a:gd name="T81" fmla="*/ 6 h 26"/>
                  <a:gd name="T82" fmla="*/ 9 w 60"/>
                  <a:gd name="T83" fmla="*/ 19 h 26"/>
                  <a:gd name="T84" fmla="*/ 5 w 60"/>
                  <a:gd name="T85" fmla="*/ 26 h 26"/>
                  <a:gd name="T86" fmla="*/ 5 w 60"/>
                  <a:gd name="T87" fmla="*/ 22 h 26"/>
                  <a:gd name="T88" fmla="*/ 7 w 60"/>
                  <a:gd name="T89" fmla="*/ 18 h 26"/>
                  <a:gd name="T90" fmla="*/ 5 w 60"/>
                  <a:gd name="T91" fmla="*/ 18 h 26"/>
                  <a:gd name="T92" fmla="*/ 4 w 60"/>
                  <a:gd name="T93" fmla="*/ 11 h 26"/>
                  <a:gd name="T94" fmla="*/ 1 w 60"/>
                  <a:gd name="T95" fmla="*/ 15 h 26"/>
                  <a:gd name="T96" fmla="*/ 0 w 60"/>
                  <a:gd name="T97" fmla="*/ 15 h 26"/>
                  <a:gd name="T98" fmla="*/ 4 w 60"/>
                  <a:gd name="T99" fmla="*/ 9 h 26"/>
                  <a:gd name="T100" fmla="*/ 9 w 60"/>
                  <a:gd name="T101" fmla="*/ 3 h 26"/>
                  <a:gd name="T102" fmla="*/ 12 w 60"/>
                  <a:gd name="T103" fmla="*/ 3 h 26"/>
                  <a:gd name="T104" fmla="*/ 13 w 60"/>
                  <a:gd name="T105" fmla="*/ 3 h 26"/>
                  <a:gd name="T106" fmla="*/ 20 w 60"/>
                  <a:gd name="T10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" h="26">
                    <a:moveTo>
                      <a:pt x="9" y="15"/>
                    </a:moveTo>
                    <a:lnTo>
                      <a:pt x="9" y="17"/>
                    </a:lnTo>
                    <a:lnTo>
                      <a:pt x="8" y="17"/>
                    </a:lnTo>
                    <a:lnTo>
                      <a:pt x="9" y="15"/>
                    </a:lnTo>
                    <a:close/>
                    <a:moveTo>
                      <a:pt x="21" y="0"/>
                    </a:moveTo>
                    <a:lnTo>
                      <a:pt x="21" y="1"/>
                    </a:lnTo>
                    <a:lnTo>
                      <a:pt x="21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4" y="9"/>
                    </a:lnTo>
                    <a:lnTo>
                      <a:pt x="26" y="5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6"/>
                    </a:lnTo>
                    <a:lnTo>
                      <a:pt x="35" y="9"/>
                    </a:lnTo>
                    <a:lnTo>
                      <a:pt x="38" y="6"/>
                    </a:lnTo>
                    <a:lnTo>
                      <a:pt x="39" y="5"/>
                    </a:lnTo>
                    <a:lnTo>
                      <a:pt x="41" y="3"/>
                    </a:lnTo>
                    <a:lnTo>
                      <a:pt x="41" y="3"/>
                    </a:lnTo>
                    <a:lnTo>
                      <a:pt x="42" y="3"/>
                    </a:lnTo>
                    <a:lnTo>
                      <a:pt x="43" y="3"/>
                    </a:lnTo>
                    <a:lnTo>
                      <a:pt x="43" y="6"/>
                    </a:lnTo>
                    <a:lnTo>
                      <a:pt x="46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49" y="10"/>
                    </a:lnTo>
                    <a:lnTo>
                      <a:pt x="51" y="6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8" y="3"/>
                    </a:lnTo>
                    <a:lnTo>
                      <a:pt x="58" y="3"/>
                    </a:lnTo>
                    <a:lnTo>
                      <a:pt x="58" y="5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60" y="3"/>
                    </a:lnTo>
                    <a:lnTo>
                      <a:pt x="60" y="3"/>
                    </a:lnTo>
                    <a:lnTo>
                      <a:pt x="60" y="6"/>
                    </a:lnTo>
                    <a:lnTo>
                      <a:pt x="60" y="9"/>
                    </a:lnTo>
                    <a:lnTo>
                      <a:pt x="59" y="11"/>
                    </a:lnTo>
                    <a:lnTo>
                      <a:pt x="56" y="13"/>
                    </a:lnTo>
                    <a:lnTo>
                      <a:pt x="56" y="15"/>
                    </a:lnTo>
                    <a:lnTo>
                      <a:pt x="55" y="17"/>
                    </a:lnTo>
                    <a:lnTo>
                      <a:pt x="54" y="18"/>
                    </a:lnTo>
                    <a:lnTo>
                      <a:pt x="52" y="19"/>
                    </a:lnTo>
                    <a:lnTo>
                      <a:pt x="52" y="18"/>
                    </a:lnTo>
                    <a:lnTo>
                      <a:pt x="51" y="19"/>
                    </a:lnTo>
                    <a:lnTo>
                      <a:pt x="50" y="19"/>
                    </a:lnTo>
                    <a:lnTo>
                      <a:pt x="50" y="18"/>
                    </a:lnTo>
                    <a:lnTo>
                      <a:pt x="51" y="14"/>
                    </a:lnTo>
                    <a:lnTo>
                      <a:pt x="51" y="11"/>
                    </a:lnTo>
                    <a:lnTo>
                      <a:pt x="50" y="11"/>
                    </a:lnTo>
                    <a:lnTo>
                      <a:pt x="49" y="14"/>
                    </a:lnTo>
                    <a:lnTo>
                      <a:pt x="47" y="1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5" y="17"/>
                    </a:lnTo>
                    <a:lnTo>
                      <a:pt x="43" y="17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3" y="13"/>
                    </a:lnTo>
                    <a:lnTo>
                      <a:pt x="43" y="11"/>
                    </a:lnTo>
                    <a:lnTo>
                      <a:pt x="45" y="10"/>
                    </a:lnTo>
                    <a:lnTo>
                      <a:pt x="45" y="9"/>
                    </a:lnTo>
                    <a:lnTo>
                      <a:pt x="42" y="13"/>
                    </a:lnTo>
                    <a:lnTo>
                      <a:pt x="41" y="15"/>
                    </a:lnTo>
                    <a:lnTo>
                      <a:pt x="41" y="17"/>
                    </a:lnTo>
                    <a:lnTo>
                      <a:pt x="39" y="18"/>
                    </a:lnTo>
                    <a:lnTo>
                      <a:pt x="38" y="18"/>
                    </a:lnTo>
                    <a:lnTo>
                      <a:pt x="37" y="19"/>
                    </a:lnTo>
                    <a:lnTo>
                      <a:pt x="37" y="18"/>
                    </a:lnTo>
                    <a:lnTo>
                      <a:pt x="37" y="15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4" y="15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29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26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6" y="15"/>
                    </a:lnTo>
                    <a:lnTo>
                      <a:pt x="29" y="10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6" y="9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8" y="19"/>
                    </a:lnTo>
                    <a:lnTo>
                      <a:pt x="17" y="21"/>
                    </a:lnTo>
                    <a:lnTo>
                      <a:pt x="16" y="21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7" y="15"/>
                    </a:lnTo>
                    <a:lnTo>
                      <a:pt x="18" y="14"/>
                    </a:lnTo>
                    <a:lnTo>
                      <a:pt x="18" y="13"/>
                    </a:lnTo>
                    <a:lnTo>
                      <a:pt x="18" y="14"/>
                    </a:lnTo>
                    <a:lnTo>
                      <a:pt x="17" y="15"/>
                    </a:lnTo>
                    <a:lnTo>
                      <a:pt x="16" y="17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3" y="19"/>
                    </a:lnTo>
                    <a:lnTo>
                      <a:pt x="12" y="19"/>
                    </a:lnTo>
                    <a:lnTo>
                      <a:pt x="12" y="18"/>
                    </a:lnTo>
                    <a:lnTo>
                      <a:pt x="13" y="14"/>
                    </a:lnTo>
                    <a:lnTo>
                      <a:pt x="16" y="10"/>
                    </a:lnTo>
                    <a:lnTo>
                      <a:pt x="17" y="6"/>
                    </a:lnTo>
                    <a:lnTo>
                      <a:pt x="16" y="7"/>
                    </a:lnTo>
                    <a:lnTo>
                      <a:pt x="12" y="13"/>
                    </a:lnTo>
                    <a:lnTo>
                      <a:pt x="9" y="19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4" y="26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3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4" y="10"/>
                    </a:lnTo>
                    <a:lnTo>
                      <a:pt x="4" y="9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3" y="6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5" name="Freeform 103"/>
              <p:cNvSpPr>
                <a:spLocks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997325" y="3176588"/>
                <a:ext cx="563563" cy="236538"/>
              </a:xfrm>
              <a:custGeom>
                <a:avLst/>
                <a:gdLst>
                  <a:gd name="T0" fmla="*/ 117 w 355"/>
                  <a:gd name="T1" fmla="*/ 8 h 149"/>
                  <a:gd name="T2" fmla="*/ 120 w 355"/>
                  <a:gd name="T3" fmla="*/ 17 h 149"/>
                  <a:gd name="T4" fmla="*/ 137 w 355"/>
                  <a:gd name="T5" fmla="*/ 11 h 149"/>
                  <a:gd name="T6" fmla="*/ 156 w 355"/>
                  <a:gd name="T7" fmla="*/ 8 h 149"/>
                  <a:gd name="T8" fmla="*/ 159 w 355"/>
                  <a:gd name="T9" fmla="*/ 19 h 149"/>
                  <a:gd name="T10" fmla="*/ 172 w 355"/>
                  <a:gd name="T11" fmla="*/ 16 h 149"/>
                  <a:gd name="T12" fmla="*/ 180 w 355"/>
                  <a:gd name="T13" fmla="*/ 16 h 149"/>
                  <a:gd name="T14" fmla="*/ 202 w 355"/>
                  <a:gd name="T15" fmla="*/ 2 h 149"/>
                  <a:gd name="T16" fmla="*/ 222 w 355"/>
                  <a:gd name="T17" fmla="*/ 2 h 149"/>
                  <a:gd name="T18" fmla="*/ 221 w 355"/>
                  <a:gd name="T19" fmla="*/ 20 h 149"/>
                  <a:gd name="T20" fmla="*/ 242 w 355"/>
                  <a:gd name="T21" fmla="*/ 7 h 149"/>
                  <a:gd name="T22" fmla="*/ 265 w 355"/>
                  <a:gd name="T23" fmla="*/ 7 h 149"/>
                  <a:gd name="T24" fmla="*/ 284 w 355"/>
                  <a:gd name="T25" fmla="*/ 16 h 149"/>
                  <a:gd name="T26" fmla="*/ 309 w 355"/>
                  <a:gd name="T27" fmla="*/ 3 h 149"/>
                  <a:gd name="T28" fmla="*/ 327 w 355"/>
                  <a:gd name="T29" fmla="*/ 7 h 149"/>
                  <a:gd name="T30" fmla="*/ 341 w 355"/>
                  <a:gd name="T31" fmla="*/ 16 h 149"/>
                  <a:gd name="T32" fmla="*/ 339 w 355"/>
                  <a:gd name="T33" fmla="*/ 11 h 149"/>
                  <a:gd name="T34" fmla="*/ 316 w 355"/>
                  <a:gd name="T35" fmla="*/ 27 h 149"/>
                  <a:gd name="T36" fmla="*/ 299 w 355"/>
                  <a:gd name="T37" fmla="*/ 28 h 149"/>
                  <a:gd name="T38" fmla="*/ 289 w 355"/>
                  <a:gd name="T39" fmla="*/ 51 h 149"/>
                  <a:gd name="T40" fmla="*/ 284 w 355"/>
                  <a:gd name="T41" fmla="*/ 88 h 149"/>
                  <a:gd name="T42" fmla="*/ 289 w 355"/>
                  <a:gd name="T43" fmla="*/ 109 h 149"/>
                  <a:gd name="T44" fmla="*/ 286 w 355"/>
                  <a:gd name="T45" fmla="*/ 133 h 149"/>
                  <a:gd name="T46" fmla="*/ 271 w 355"/>
                  <a:gd name="T47" fmla="*/ 149 h 149"/>
                  <a:gd name="T48" fmla="*/ 267 w 355"/>
                  <a:gd name="T49" fmla="*/ 138 h 149"/>
                  <a:gd name="T50" fmla="*/ 267 w 355"/>
                  <a:gd name="T51" fmla="*/ 117 h 149"/>
                  <a:gd name="T52" fmla="*/ 278 w 355"/>
                  <a:gd name="T53" fmla="*/ 83 h 149"/>
                  <a:gd name="T54" fmla="*/ 278 w 355"/>
                  <a:gd name="T55" fmla="*/ 66 h 149"/>
                  <a:gd name="T56" fmla="*/ 273 w 355"/>
                  <a:gd name="T57" fmla="*/ 38 h 149"/>
                  <a:gd name="T58" fmla="*/ 268 w 355"/>
                  <a:gd name="T59" fmla="*/ 36 h 149"/>
                  <a:gd name="T60" fmla="*/ 261 w 355"/>
                  <a:gd name="T61" fmla="*/ 58 h 149"/>
                  <a:gd name="T62" fmla="*/ 264 w 355"/>
                  <a:gd name="T63" fmla="*/ 25 h 149"/>
                  <a:gd name="T64" fmla="*/ 255 w 355"/>
                  <a:gd name="T65" fmla="*/ 13 h 149"/>
                  <a:gd name="T66" fmla="*/ 243 w 355"/>
                  <a:gd name="T67" fmla="*/ 9 h 149"/>
                  <a:gd name="T68" fmla="*/ 215 w 355"/>
                  <a:gd name="T69" fmla="*/ 21 h 149"/>
                  <a:gd name="T70" fmla="*/ 197 w 355"/>
                  <a:gd name="T71" fmla="*/ 27 h 149"/>
                  <a:gd name="T72" fmla="*/ 190 w 355"/>
                  <a:gd name="T73" fmla="*/ 12 h 149"/>
                  <a:gd name="T74" fmla="*/ 164 w 355"/>
                  <a:gd name="T75" fmla="*/ 24 h 149"/>
                  <a:gd name="T76" fmla="*/ 163 w 355"/>
                  <a:gd name="T77" fmla="*/ 9 h 149"/>
                  <a:gd name="T78" fmla="*/ 148 w 355"/>
                  <a:gd name="T79" fmla="*/ 11 h 149"/>
                  <a:gd name="T80" fmla="*/ 141 w 355"/>
                  <a:gd name="T81" fmla="*/ 9 h 149"/>
                  <a:gd name="T82" fmla="*/ 120 w 355"/>
                  <a:gd name="T83" fmla="*/ 21 h 149"/>
                  <a:gd name="T84" fmla="*/ 108 w 355"/>
                  <a:gd name="T85" fmla="*/ 23 h 149"/>
                  <a:gd name="T86" fmla="*/ 92 w 355"/>
                  <a:gd name="T87" fmla="*/ 24 h 149"/>
                  <a:gd name="T88" fmla="*/ 87 w 355"/>
                  <a:gd name="T89" fmla="*/ 11 h 149"/>
                  <a:gd name="T90" fmla="*/ 75 w 355"/>
                  <a:gd name="T91" fmla="*/ 13 h 149"/>
                  <a:gd name="T92" fmla="*/ 68 w 355"/>
                  <a:gd name="T93" fmla="*/ 9 h 149"/>
                  <a:gd name="T94" fmla="*/ 58 w 355"/>
                  <a:gd name="T95" fmla="*/ 13 h 149"/>
                  <a:gd name="T96" fmla="*/ 50 w 355"/>
                  <a:gd name="T97" fmla="*/ 12 h 149"/>
                  <a:gd name="T98" fmla="*/ 42 w 355"/>
                  <a:gd name="T99" fmla="*/ 13 h 149"/>
                  <a:gd name="T100" fmla="*/ 29 w 355"/>
                  <a:gd name="T101" fmla="*/ 21 h 149"/>
                  <a:gd name="T102" fmla="*/ 21 w 355"/>
                  <a:gd name="T103" fmla="*/ 21 h 149"/>
                  <a:gd name="T104" fmla="*/ 8 w 355"/>
                  <a:gd name="T105" fmla="*/ 19 h 149"/>
                  <a:gd name="T106" fmla="*/ 16 w 355"/>
                  <a:gd name="T107" fmla="*/ 6 h 149"/>
                  <a:gd name="T108" fmla="*/ 24 w 355"/>
                  <a:gd name="T109" fmla="*/ 12 h 149"/>
                  <a:gd name="T110" fmla="*/ 42 w 355"/>
                  <a:gd name="T111" fmla="*/ 4 h 149"/>
                  <a:gd name="T112" fmla="*/ 50 w 355"/>
                  <a:gd name="T113" fmla="*/ 7 h 149"/>
                  <a:gd name="T114" fmla="*/ 70 w 355"/>
                  <a:gd name="T115" fmla="*/ 3 h 149"/>
                  <a:gd name="T116" fmla="*/ 81 w 355"/>
                  <a:gd name="T117" fmla="*/ 9 h 149"/>
                  <a:gd name="T118" fmla="*/ 101 w 355"/>
                  <a:gd name="T119" fmla="*/ 3 h 149"/>
                  <a:gd name="T120" fmla="*/ 106 w 355"/>
                  <a:gd name="T121" fmla="*/ 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" h="149">
                    <a:moveTo>
                      <a:pt x="292" y="15"/>
                    </a:moveTo>
                    <a:lnTo>
                      <a:pt x="286" y="21"/>
                    </a:lnTo>
                    <a:lnTo>
                      <a:pt x="280" y="28"/>
                    </a:lnTo>
                    <a:lnTo>
                      <a:pt x="280" y="29"/>
                    </a:lnTo>
                    <a:lnTo>
                      <a:pt x="272" y="50"/>
                    </a:lnTo>
                    <a:lnTo>
                      <a:pt x="263" y="72"/>
                    </a:lnTo>
                    <a:lnTo>
                      <a:pt x="273" y="50"/>
                    </a:lnTo>
                    <a:lnTo>
                      <a:pt x="286" y="29"/>
                    </a:lnTo>
                    <a:lnTo>
                      <a:pt x="288" y="28"/>
                    </a:lnTo>
                    <a:lnTo>
                      <a:pt x="289" y="28"/>
                    </a:lnTo>
                    <a:lnTo>
                      <a:pt x="292" y="15"/>
                    </a:lnTo>
                    <a:close/>
                    <a:moveTo>
                      <a:pt x="114" y="0"/>
                    </a:moveTo>
                    <a:lnTo>
                      <a:pt x="114" y="0"/>
                    </a:lnTo>
                    <a:lnTo>
                      <a:pt x="113" y="6"/>
                    </a:lnTo>
                    <a:lnTo>
                      <a:pt x="112" y="11"/>
                    </a:lnTo>
                    <a:lnTo>
                      <a:pt x="110" y="15"/>
                    </a:lnTo>
                    <a:lnTo>
                      <a:pt x="112" y="13"/>
                    </a:lnTo>
                    <a:lnTo>
                      <a:pt x="114" y="11"/>
                    </a:lnTo>
                    <a:lnTo>
                      <a:pt x="117" y="8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1" y="6"/>
                    </a:lnTo>
                    <a:lnTo>
                      <a:pt x="122" y="4"/>
                    </a:lnTo>
                    <a:lnTo>
                      <a:pt x="123" y="4"/>
                    </a:lnTo>
                    <a:lnTo>
                      <a:pt x="123" y="6"/>
                    </a:lnTo>
                    <a:lnTo>
                      <a:pt x="122" y="8"/>
                    </a:lnTo>
                    <a:lnTo>
                      <a:pt x="123" y="6"/>
                    </a:lnTo>
                    <a:lnTo>
                      <a:pt x="125" y="6"/>
                    </a:lnTo>
                    <a:lnTo>
                      <a:pt x="126" y="6"/>
                    </a:lnTo>
                    <a:lnTo>
                      <a:pt x="127" y="4"/>
                    </a:lnTo>
                    <a:lnTo>
                      <a:pt x="127" y="4"/>
                    </a:lnTo>
                    <a:lnTo>
                      <a:pt x="127" y="6"/>
                    </a:lnTo>
                    <a:lnTo>
                      <a:pt x="127" y="7"/>
                    </a:lnTo>
                    <a:lnTo>
                      <a:pt x="126" y="9"/>
                    </a:lnTo>
                    <a:lnTo>
                      <a:pt x="125" y="11"/>
                    </a:lnTo>
                    <a:lnTo>
                      <a:pt x="122" y="13"/>
                    </a:lnTo>
                    <a:lnTo>
                      <a:pt x="121" y="15"/>
                    </a:lnTo>
                    <a:lnTo>
                      <a:pt x="120" y="17"/>
                    </a:lnTo>
                    <a:lnTo>
                      <a:pt x="118" y="19"/>
                    </a:lnTo>
                    <a:lnTo>
                      <a:pt x="118" y="20"/>
                    </a:lnTo>
                    <a:lnTo>
                      <a:pt x="118" y="20"/>
                    </a:lnTo>
                    <a:lnTo>
                      <a:pt x="118" y="19"/>
                    </a:lnTo>
                    <a:lnTo>
                      <a:pt x="120" y="17"/>
                    </a:lnTo>
                    <a:lnTo>
                      <a:pt x="123" y="15"/>
                    </a:lnTo>
                    <a:lnTo>
                      <a:pt x="126" y="11"/>
                    </a:lnTo>
                    <a:lnTo>
                      <a:pt x="129" y="8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38" y="3"/>
                    </a:lnTo>
                    <a:lnTo>
                      <a:pt x="138" y="4"/>
                    </a:lnTo>
                    <a:lnTo>
                      <a:pt x="134" y="11"/>
                    </a:lnTo>
                    <a:lnTo>
                      <a:pt x="131" y="16"/>
                    </a:lnTo>
                    <a:lnTo>
                      <a:pt x="131" y="16"/>
                    </a:lnTo>
                    <a:lnTo>
                      <a:pt x="133" y="15"/>
                    </a:lnTo>
                    <a:lnTo>
                      <a:pt x="134" y="12"/>
                    </a:lnTo>
                    <a:lnTo>
                      <a:pt x="137" y="11"/>
                    </a:lnTo>
                    <a:lnTo>
                      <a:pt x="138" y="8"/>
                    </a:lnTo>
                    <a:lnTo>
                      <a:pt x="139" y="7"/>
                    </a:lnTo>
                    <a:lnTo>
                      <a:pt x="143" y="4"/>
                    </a:lnTo>
                    <a:lnTo>
                      <a:pt x="146" y="3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1" y="2"/>
                    </a:lnTo>
                    <a:lnTo>
                      <a:pt x="151" y="2"/>
                    </a:lnTo>
                    <a:lnTo>
                      <a:pt x="150" y="6"/>
                    </a:lnTo>
                    <a:lnTo>
                      <a:pt x="147" y="9"/>
                    </a:lnTo>
                    <a:lnTo>
                      <a:pt x="144" y="13"/>
                    </a:lnTo>
                    <a:lnTo>
                      <a:pt x="150" y="8"/>
                    </a:lnTo>
                    <a:lnTo>
                      <a:pt x="155" y="4"/>
                    </a:lnTo>
                    <a:lnTo>
                      <a:pt x="155" y="3"/>
                    </a:lnTo>
                    <a:lnTo>
                      <a:pt x="156" y="3"/>
                    </a:lnTo>
                    <a:lnTo>
                      <a:pt x="158" y="3"/>
                    </a:lnTo>
                    <a:lnTo>
                      <a:pt x="158" y="3"/>
                    </a:lnTo>
                    <a:lnTo>
                      <a:pt x="158" y="4"/>
                    </a:lnTo>
                    <a:lnTo>
                      <a:pt x="156" y="8"/>
                    </a:lnTo>
                    <a:lnTo>
                      <a:pt x="154" y="12"/>
                    </a:lnTo>
                    <a:lnTo>
                      <a:pt x="152" y="15"/>
                    </a:lnTo>
                    <a:lnTo>
                      <a:pt x="150" y="16"/>
                    </a:lnTo>
                    <a:lnTo>
                      <a:pt x="151" y="16"/>
                    </a:lnTo>
                    <a:lnTo>
                      <a:pt x="154" y="13"/>
                    </a:lnTo>
                    <a:lnTo>
                      <a:pt x="156" y="11"/>
                    </a:lnTo>
                    <a:lnTo>
                      <a:pt x="159" y="8"/>
                    </a:lnTo>
                    <a:lnTo>
                      <a:pt x="163" y="6"/>
                    </a:lnTo>
                    <a:lnTo>
                      <a:pt x="167" y="3"/>
                    </a:lnTo>
                    <a:lnTo>
                      <a:pt x="168" y="3"/>
                    </a:lnTo>
                    <a:lnTo>
                      <a:pt x="168" y="3"/>
                    </a:lnTo>
                    <a:lnTo>
                      <a:pt x="168" y="4"/>
                    </a:lnTo>
                    <a:lnTo>
                      <a:pt x="167" y="8"/>
                    </a:lnTo>
                    <a:lnTo>
                      <a:pt x="164" y="11"/>
                    </a:lnTo>
                    <a:lnTo>
                      <a:pt x="163" y="13"/>
                    </a:lnTo>
                    <a:lnTo>
                      <a:pt x="162" y="16"/>
                    </a:lnTo>
                    <a:lnTo>
                      <a:pt x="160" y="17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0" y="19"/>
                    </a:lnTo>
                    <a:lnTo>
                      <a:pt x="162" y="16"/>
                    </a:lnTo>
                    <a:lnTo>
                      <a:pt x="164" y="13"/>
                    </a:lnTo>
                    <a:lnTo>
                      <a:pt x="169" y="9"/>
                    </a:lnTo>
                    <a:lnTo>
                      <a:pt x="175" y="6"/>
                    </a:lnTo>
                    <a:lnTo>
                      <a:pt x="175" y="4"/>
                    </a:lnTo>
                    <a:lnTo>
                      <a:pt x="176" y="4"/>
                    </a:lnTo>
                    <a:lnTo>
                      <a:pt x="177" y="4"/>
                    </a:lnTo>
                    <a:lnTo>
                      <a:pt x="179" y="4"/>
                    </a:lnTo>
                    <a:lnTo>
                      <a:pt x="179" y="6"/>
                    </a:lnTo>
                    <a:lnTo>
                      <a:pt x="177" y="8"/>
                    </a:lnTo>
                    <a:lnTo>
                      <a:pt x="175" y="11"/>
                    </a:lnTo>
                    <a:lnTo>
                      <a:pt x="173" y="13"/>
                    </a:lnTo>
                    <a:lnTo>
                      <a:pt x="172" y="16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71" y="17"/>
                    </a:lnTo>
                    <a:lnTo>
                      <a:pt x="172" y="16"/>
                    </a:lnTo>
                    <a:lnTo>
                      <a:pt x="173" y="13"/>
                    </a:lnTo>
                    <a:lnTo>
                      <a:pt x="175" y="12"/>
                    </a:lnTo>
                    <a:lnTo>
                      <a:pt x="176" y="9"/>
                    </a:lnTo>
                    <a:lnTo>
                      <a:pt x="177" y="8"/>
                    </a:lnTo>
                    <a:lnTo>
                      <a:pt x="180" y="6"/>
                    </a:lnTo>
                    <a:lnTo>
                      <a:pt x="184" y="3"/>
                    </a:lnTo>
                    <a:lnTo>
                      <a:pt x="186" y="2"/>
                    </a:lnTo>
                    <a:lnTo>
                      <a:pt x="188" y="2"/>
                    </a:lnTo>
                    <a:lnTo>
                      <a:pt x="188" y="2"/>
                    </a:lnTo>
                    <a:lnTo>
                      <a:pt x="189" y="2"/>
                    </a:lnTo>
                    <a:lnTo>
                      <a:pt x="189" y="3"/>
                    </a:lnTo>
                    <a:lnTo>
                      <a:pt x="186" y="6"/>
                    </a:lnTo>
                    <a:lnTo>
                      <a:pt x="185" y="9"/>
                    </a:lnTo>
                    <a:lnTo>
                      <a:pt x="183" y="13"/>
                    </a:lnTo>
                    <a:lnTo>
                      <a:pt x="181" y="16"/>
                    </a:lnTo>
                    <a:lnTo>
                      <a:pt x="180" y="17"/>
                    </a:lnTo>
                    <a:lnTo>
                      <a:pt x="180" y="17"/>
                    </a:lnTo>
                    <a:lnTo>
                      <a:pt x="180" y="17"/>
                    </a:lnTo>
                    <a:lnTo>
                      <a:pt x="180" y="16"/>
                    </a:lnTo>
                    <a:lnTo>
                      <a:pt x="181" y="15"/>
                    </a:lnTo>
                    <a:lnTo>
                      <a:pt x="183" y="13"/>
                    </a:lnTo>
                    <a:lnTo>
                      <a:pt x="184" y="12"/>
                    </a:lnTo>
                    <a:lnTo>
                      <a:pt x="185" y="9"/>
                    </a:lnTo>
                    <a:lnTo>
                      <a:pt x="186" y="8"/>
                    </a:lnTo>
                    <a:lnTo>
                      <a:pt x="188" y="7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90" y="6"/>
                    </a:lnTo>
                    <a:lnTo>
                      <a:pt x="192" y="6"/>
                    </a:lnTo>
                    <a:lnTo>
                      <a:pt x="192" y="6"/>
                    </a:lnTo>
                    <a:lnTo>
                      <a:pt x="192" y="7"/>
                    </a:lnTo>
                    <a:lnTo>
                      <a:pt x="188" y="11"/>
                    </a:lnTo>
                    <a:lnTo>
                      <a:pt x="185" y="15"/>
                    </a:lnTo>
                    <a:lnTo>
                      <a:pt x="192" y="8"/>
                    </a:lnTo>
                    <a:lnTo>
                      <a:pt x="201" y="2"/>
                    </a:lnTo>
                    <a:lnTo>
                      <a:pt x="201" y="2"/>
                    </a:lnTo>
                    <a:lnTo>
                      <a:pt x="202" y="2"/>
                    </a:lnTo>
                    <a:lnTo>
                      <a:pt x="202" y="2"/>
                    </a:lnTo>
                    <a:lnTo>
                      <a:pt x="202" y="3"/>
                    </a:lnTo>
                    <a:lnTo>
                      <a:pt x="201" y="7"/>
                    </a:lnTo>
                    <a:lnTo>
                      <a:pt x="198" y="12"/>
                    </a:lnTo>
                    <a:lnTo>
                      <a:pt x="204" y="7"/>
                    </a:lnTo>
                    <a:lnTo>
                      <a:pt x="207" y="3"/>
                    </a:lnTo>
                    <a:lnTo>
                      <a:pt x="209" y="3"/>
                    </a:lnTo>
                    <a:lnTo>
                      <a:pt x="210" y="3"/>
                    </a:lnTo>
                    <a:lnTo>
                      <a:pt x="211" y="3"/>
                    </a:lnTo>
                    <a:lnTo>
                      <a:pt x="211" y="3"/>
                    </a:lnTo>
                    <a:lnTo>
                      <a:pt x="211" y="4"/>
                    </a:lnTo>
                    <a:lnTo>
                      <a:pt x="207" y="11"/>
                    </a:lnTo>
                    <a:lnTo>
                      <a:pt x="204" y="17"/>
                    </a:lnTo>
                    <a:lnTo>
                      <a:pt x="207" y="12"/>
                    </a:lnTo>
                    <a:lnTo>
                      <a:pt x="213" y="7"/>
                    </a:lnTo>
                    <a:lnTo>
                      <a:pt x="218" y="3"/>
                    </a:lnTo>
                    <a:lnTo>
                      <a:pt x="218" y="2"/>
                    </a:lnTo>
                    <a:lnTo>
                      <a:pt x="219" y="2"/>
                    </a:lnTo>
                    <a:lnTo>
                      <a:pt x="221" y="2"/>
                    </a:lnTo>
                    <a:lnTo>
                      <a:pt x="222" y="2"/>
                    </a:lnTo>
                    <a:lnTo>
                      <a:pt x="222" y="3"/>
                    </a:lnTo>
                    <a:lnTo>
                      <a:pt x="218" y="9"/>
                    </a:lnTo>
                    <a:lnTo>
                      <a:pt x="214" y="15"/>
                    </a:lnTo>
                    <a:lnTo>
                      <a:pt x="214" y="15"/>
                    </a:lnTo>
                    <a:lnTo>
                      <a:pt x="218" y="9"/>
                    </a:lnTo>
                    <a:lnTo>
                      <a:pt x="223" y="6"/>
                    </a:lnTo>
                    <a:lnTo>
                      <a:pt x="227" y="3"/>
                    </a:lnTo>
                    <a:lnTo>
                      <a:pt x="228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30" y="4"/>
                    </a:lnTo>
                    <a:lnTo>
                      <a:pt x="230" y="6"/>
                    </a:lnTo>
                    <a:lnTo>
                      <a:pt x="228" y="7"/>
                    </a:lnTo>
                    <a:lnTo>
                      <a:pt x="227" y="9"/>
                    </a:lnTo>
                    <a:lnTo>
                      <a:pt x="226" y="12"/>
                    </a:lnTo>
                    <a:lnTo>
                      <a:pt x="223" y="15"/>
                    </a:lnTo>
                    <a:lnTo>
                      <a:pt x="222" y="16"/>
                    </a:lnTo>
                    <a:lnTo>
                      <a:pt x="222" y="19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3" y="17"/>
                    </a:lnTo>
                    <a:lnTo>
                      <a:pt x="225" y="15"/>
                    </a:lnTo>
                    <a:lnTo>
                      <a:pt x="228" y="11"/>
                    </a:lnTo>
                    <a:lnTo>
                      <a:pt x="232" y="7"/>
                    </a:lnTo>
                    <a:lnTo>
                      <a:pt x="236" y="4"/>
                    </a:lnTo>
                    <a:lnTo>
                      <a:pt x="238" y="3"/>
                    </a:lnTo>
                    <a:lnTo>
                      <a:pt x="239" y="3"/>
                    </a:lnTo>
                    <a:lnTo>
                      <a:pt x="239" y="3"/>
                    </a:lnTo>
                    <a:lnTo>
                      <a:pt x="240" y="4"/>
                    </a:lnTo>
                    <a:lnTo>
                      <a:pt x="239" y="7"/>
                    </a:lnTo>
                    <a:lnTo>
                      <a:pt x="238" y="9"/>
                    </a:lnTo>
                    <a:lnTo>
                      <a:pt x="235" y="13"/>
                    </a:lnTo>
                    <a:lnTo>
                      <a:pt x="235" y="15"/>
                    </a:lnTo>
                    <a:lnTo>
                      <a:pt x="236" y="12"/>
                    </a:lnTo>
                    <a:lnTo>
                      <a:pt x="239" y="9"/>
                    </a:lnTo>
                    <a:lnTo>
                      <a:pt x="242" y="7"/>
                    </a:lnTo>
                    <a:lnTo>
                      <a:pt x="246" y="4"/>
                    </a:lnTo>
                    <a:lnTo>
                      <a:pt x="250" y="3"/>
                    </a:lnTo>
                    <a:lnTo>
                      <a:pt x="250" y="2"/>
                    </a:lnTo>
                    <a:lnTo>
                      <a:pt x="251" y="2"/>
                    </a:lnTo>
                    <a:lnTo>
                      <a:pt x="251" y="3"/>
                    </a:lnTo>
                    <a:lnTo>
                      <a:pt x="251" y="7"/>
                    </a:lnTo>
                    <a:lnTo>
                      <a:pt x="250" y="11"/>
                    </a:lnTo>
                    <a:lnTo>
                      <a:pt x="248" y="15"/>
                    </a:lnTo>
                    <a:lnTo>
                      <a:pt x="246" y="19"/>
                    </a:lnTo>
                    <a:lnTo>
                      <a:pt x="250" y="15"/>
                    </a:lnTo>
                    <a:lnTo>
                      <a:pt x="252" y="11"/>
                    </a:lnTo>
                    <a:lnTo>
                      <a:pt x="256" y="8"/>
                    </a:lnTo>
                    <a:lnTo>
                      <a:pt x="260" y="6"/>
                    </a:lnTo>
                    <a:lnTo>
                      <a:pt x="261" y="6"/>
                    </a:lnTo>
                    <a:lnTo>
                      <a:pt x="263" y="6"/>
                    </a:lnTo>
                    <a:lnTo>
                      <a:pt x="263" y="6"/>
                    </a:lnTo>
                    <a:lnTo>
                      <a:pt x="263" y="7"/>
                    </a:lnTo>
                    <a:lnTo>
                      <a:pt x="261" y="11"/>
                    </a:lnTo>
                    <a:lnTo>
                      <a:pt x="265" y="7"/>
                    </a:lnTo>
                    <a:lnTo>
                      <a:pt x="269" y="3"/>
                    </a:lnTo>
                    <a:lnTo>
                      <a:pt x="271" y="3"/>
                    </a:lnTo>
                    <a:lnTo>
                      <a:pt x="272" y="2"/>
                    </a:lnTo>
                    <a:lnTo>
                      <a:pt x="272" y="2"/>
                    </a:lnTo>
                    <a:lnTo>
                      <a:pt x="273" y="2"/>
                    </a:lnTo>
                    <a:lnTo>
                      <a:pt x="273" y="3"/>
                    </a:lnTo>
                    <a:lnTo>
                      <a:pt x="271" y="11"/>
                    </a:lnTo>
                    <a:lnTo>
                      <a:pt x="267" y="20"/>
                    </a:lnTo>
                    <a:lnTo>
                      <a:pt x="272" y="16"/>
                    </a:lnTo>
                    <a:lnTo>
                      <a:pt x="276" y="12"/>
                    </a:lnTo>
                    <a:lnTo>
                      <a:pt x="281" y="7"/>
                    </a:lnTo>
                    <a:lnTo>
                      <a:pt x="285" y="4"/>
                    </a:lnTo>
                    <a:lnTo>
                      <a:pt x="286" y="3"/>
                    </a:lnTo>
                    <a:lnTo>
                      <a:pt x="288" y="3"/>
                    </a:lnTo>
                    <a:lnTo>
                      <a:pt x="288" y="3"/>
                    </a:lnTo>
                    <a:lnTo>
                      <a:pt x="288" y="4"/>
                    </a:lnTo>
                    <a:lnTo>
                      <a:pt x="286" y="8"/>
                    </a:lnTo>
                    <a:lnTo>
                      <a:pt x="285" y="12"/>
                    </a:lnTo>
                    <a:lnTo>
                      <a:pt x="284" y="16"/>
                    </a:lnTo>
                    <a:lnTo>
                      <a:pt x="282" y="21"/>
                    </a:lnTo>
                    <a:lnTo>
                      <a:pt x="281" y="24"/>
                    </a:lnTo>
                    <a:lnTo>
                      <a:pt x="289" y="15"/>
                    </a:lnTo>
                    <a:lnTo>
                      <a:pt x="295" y="6"/>
                    </a:lnTo>
                    <a:lnTo>
                      <a:pt x="295" y="6"/>
                    </a:lnTo>
                    <a:lnTo>
                      <a:pt x="297" y="6"/>
                    </a:lnTo>
                    <a:lnTo>
                      <a:pt x="298" y="4"/>
                    </a:lnTo>
                    <a:lnTo>
                      <a:pt x="299" y="4"/>
                    </a:lnTo>
                    <a:lnTo>
                      <a:pt x="299" y="6"/>
                    </a:lnTo>
                    <a:lnTo>
                      <a:pt x="297" y="12"/>
                    </a:lnTo>
                    <a:lnTo>
                      <a:pt x="294" y="20"/>
                    </a:lnTo>
                    <a:lnTo>
                      <a:pt x="294" y="21"/>
                    </a:lnTo>
                    <a:lnTo>
                      <a:pt x="297" y="16"/>
                    </a:lnTo>
                    <a:lnTo>
                      <a:pt x="299" y="12"/>
                    </a:lnTo>
                    <a:lnTo>
                      <a:pt x="302" y="8"/>
                    </a:lnTo>
                    <a:lnTo>
                      <a:pt x="306" y="4"/>
                    </a:lnTo>
                    <a:lnTo>
                      <a:pt x="307" y="4"/>
                    </a:lnTo>
                    <a:lnTo>
                      <a:pt x="309" y="3"/>
                    </a:lnTo>
                    <a:lnTo>
                      <a:pt x="309" y="3"/>
                    </a:lnTo>
                    <a:lnTo>
                      <a:pt x="310" y="3"/>
                    </a:lnTo>
                    <a:lnTo>
                      <a:pt x="310" y="4"/>
                    </a:lnTo>
                    <a:lnTo>
                      <a:pt x="307" y="11"/>
                    </a:lnTo>
                    <a:lnTo>
                      <a:pt x="305" y="16"/>
                    </a:lnTo>
                    <a:lnTo>
                      <a:pt x="309" y="12"/>
                    </a:lnTo>
                    <a:lnTo>
                      <a:pt x="311" y="8"/>
                    </a:lnTo>
                    <a:lnTo>
                      <a:pt x="315" y="4"/>
                    </a:lnTo>
                    <a:lnTo>
                      <a:pt x="320" y="2"/>
                    </a:lnTo>
                    <a:lnTo>
                      <a:pt x="320" y="2"/>
                    </a:lnTo>
                    <a:lnTo>
                      <a:pt x="322" y="2"/>
                    </a:lnTo>
                    <a:lnTo>
                      <a:pt x="322" y="2"/>
                    </a:lnTo>
                    <a:lnTo>
                      <a:pt x="322" y="6"/>
                    </a:lnTo>
                    <a:lnTo>
                      <a:pt x="320" y="9"/>
                    </a:lnTo>
                    <a:lnTo>
                      <a:pt x="319" y="13"/>
                    </a:lnTo>
                    <a:lnTo>
                      <a:pt x="318" y="17"/>
                    </a:lnTo>
                    <a:lnTo>
                      <a:pt x="316" y="21"/>
                    </a:lnTo>
                    <a:lnTo>
                      <a:pt x="318" y="20"/>
                    </a:lnTo>
                    <a:lnTo>
                      <a:pt x="320" y="15"/>
                    </a:lnTo>
                    <a:lnTo>
                      <a:pt x="327" y="7"/>
                    </a:lnTo>
                    <a:lnTo>
                      <a:pt x="328" y="7"/>
                    </a:lnTo>
                    <a:lnTo>
                      <a:pt x="330" y="6"/>
                    </a:lnTo>
                    <a:lnTo>
                      <a:pt x="331" y="6"/>
                    </a:lnTo>
                    <a:lnTo>
                      <a:pt x="332" y="4"/>
                    </a:lnTo>
                    <a:lnTo>
                      <a:pt x="332" y="6"/>
                    </a:lnTo>
                    <a:lnTo>
                      <a:pt x="331" y="9"/>
                    </a:lnTo>
                    <a:lnTo>
                      <a:pt x="328" y="15"/>
                    </a:lnTo>
                    <a:lnTo>
                      <a:pt x="326" y="19"/>
                    </a:lnTo>
                    <a:lnTo>
                      <a:pt x="323" y="24"/>
                    </a:lnTo>
                    <a:lnTo>
                      <a:pt x="327" y="19"/>
                    </a:lnTo>
                    <a:lnTo>
                      <a:pt x="331" y="13"/>
                    </a:lnTo>
                    <a:lnTo>
                      <a:pt x="336" y="8"/>
                    </a:lnTo>
                    <a:lnTo>
                      <a:pt x="341" y="4"/>
                    </a:lnTo>
                    <a:lnTo>
                      <a:pt x="343" y="4"/>
                    </a:lnTo>
                    <a:lnTo>
                      <a:pt x="344" y="3"/>
                    </a:lnTo>
                    <a:lnTo>
                      <a:pt x="344" y="4"/>
                    </a:lnTo>
                    <a:lnTo>
                      <a:pt x="344" y="8"/>
                    </a:lnTo>
                    <a:lnTo>
                      <a:pt x="343" y="12"/>
                    </a:lnTo>
                    <a:lnTo>
                      <a:pt x="341" y="16"/>
                    </a:lnTo>
                    <a:lnTo>
                      <a:pt x="339" y="20"/>
                    </a:lnTo>
                    <a:lnTo>
                      <a:pt x="337" y="24"/>
                    </a:lnTo>
                    <a:lnTo>
                      <a:pt x="341" y="19"/>
                    </a:lnTo>
                    <a:lnTo>
                      <a:pt x="345" y="13"/>
                    </a:lnTo>
                    <a:lnTo>
                      <a:pt x="351" y="9"/>
                    </a:lnTo>
                    <a:lnTo>
                      <a:pt x="352" y="8"/>
                    </a:lnTo>
                    <a:lnTo>
                      <a:pt x="353" y="8"/>
                    </a:lnTo>
                    <a:lnTo>
                      <a:pt x="353" y="8"/>
                    </a:lnTo>
                    <a:lnTo>
                      <a:pt x="355" y="8"/>
                    </a:lnTo>
                    <a:lnTo>
                      <a:pt x="353" y="9"/>
                    </a:lnTo>
                    <a:lnTo>
                      <a:pt x="344" y="20"/>
                    </a:lnTo>
                    <a:lnTo>
                      <a:pt x="336" y="30"/>
                    </a:lnTo>
                    <a:lnTo>
                      <a:pt x="335" y="30"/>
                    </a:lnTo>
                    <a:lnTo>
                      <a:pt x="335" y="32"/>
                    </a:lnTo>
                    <a:lnTo>
                      <a:pt x="334" y="33"/>
                    </a:lnTo>
                    <a:lnTo>
                      <a:pt x="332" y="33"/>
                    </a:lnTo>
                    <a:lnTo>
                      <a:pt x="331" y="32"/>
                    </a:lnTo>
                    <a:lnTo>
                      <a:pt x="334" y="21"/>
                    </a:lnTo>
                    <a:lnTo>
                      <a:pt x="339" y="11"/>
                    </a:lnTo>
                    <a:lnTo>
                      <a:pt x="339" y="9"/>
                    </a:lnTo>
                    <a:lnTo>
                      <a:pt x="339" y="9"/>
                    </a:lnTo>
                    <a:lnTo>
                      <a:pt x="337" y="11"/>
                    </a:lnTo>
                    <a:lnTo>
                      <a:pt x="336" y="13"/>
                    </a:lnTo>
                    <a:lnTo>
                      <a:pt x="334" y="15"/>
                    </a:lnTo>
                    <a:lnTo>
                      <a:pt x="332" y="17"/>
                    </a:lnTo>
                    <a:lnTo>
                      <a:pt x="330" y="21"/>
                    </a:lnTo>
                    <a:lnTo>
                      <a:pt x="327" y="24"/>
                    </a:lnTo>
                    <a:lnTo>
                      <a:pt x="326" y="27"/>
                    </a:lnTo>
                    <a:lnTo>
                      <a:pt x="323" y="29"/>
                    </a:lnTo>
                    <a:lnTo>
                      <a:pt x="322" y="30"/>
                    </a:lnTo>
                    <a:lnTo>
                      <a:pt x="322" y="30"/>
                    </a:lnTo>
                    <a:lnTo>
                      <a:pt x="320" y="32"/>
                    </a:lnTo>
                    <a:lnTo>
                      <a:pt x="319" y="32"/>
                    </a:lnTo>
                    <a:lnTo>
                      <a:pt x="319" y="32"/>
                    </a:lnTo>
                    <a:lnTo>
                      <a:pt x="318" y="32"/>
                    </a:lnTo>
                    <a:lnTo>
                      <a:pt x="318" y="28"/>
                    </a:lnTo>
                    <a:lnTo>
                      <a:pt x="319" y="25"/>
                    </a:lnTo>
                    <a:lnTo>
                      <a:pt x="316" y="27"/>
                    </a:lnTo>
                    <a:lnTo>
                      <a:pt x="313" y="28"/>
                    </a:lnTo>
                    <a:lnTo>
                      <a:pt x="313" y="28"/>
                    </a:lnTo>
                    <a:lnTo>
                      <a:pt x="311" y="27"/>
                    </a:lnTo>
                    <a:lnTo>
                      <a:pt x="311" y="23"/>
                    </a:lnTo>
                    <a:lnTo>
                      <a:pt x="313" y="17"/>
                    </a:lnTo>
                    <a:lnTo>
                      <a:pt x="315" y="12"/>
                    </a:lnTo>
                    <a:lnTo>
                      <a:pt x="315" y="12"/>
                    </a:lnTo>
                    <a:lnTo>
                      <a:pt x="315" y="11"/>
                    </a:lnTo>
                    <a:lnTo>
                      <a:pt x="316" y="9"/>
                    </a:lnTo>
                    <a:lnTo>
                      <a:pt x="316" y="8"/>
                    </a:lnTo>
                    <a:lnTo>
                      <a:pt x="316" y="7"/>
                    </a:lnTo>
                    <a:lnTo>
                      <a:pt x="316" y="7"/>
                    </a:lnTo>
                    <a:lnTo>
                      <a:pt x="316" y="7"/>
                    </a:lnTo>
                    <a:lnTo>
                      <a:pt x="315" y="8"/>
                    </a:lnTo>
                    <a:lnTo>
                      <a:pt x="309" y="17"/>
                    </a:lnTo>
                    <a:lnTo>
                      <a:pt x="302" y="27"/>
                    </a:lnTo>
                    <a:lnTo>
                      <a:pt x="302" y="27"/>
                    </a:lnTo>
                    <a:lnTo>
                      <a:pt x="301" y="28"/>
                    </a:lnTo>
                    <a:lnTo>
                      <a:pt x="299" y="28"/>
                    </a:lnTo>
                    <a:lnTo>
                      <a:pt x="298" y="28"/>
                    </a:lnTo>
                    <a:lnTo>
                      <a:pt x="298" y="28"/>
                    </a:lnTo>
                    <a:lnTo>
                      <a:pt x="298" y="23"/>
                    </a:lnTo>
                    <a:lnTo>
                      <a:pt x="301" y="17"/>
                    </a:lnTo>
                    <a:lnTo>
                      <a:pt x="303" y="13"/>
                    </a:lnTo>
                    <a:lnTo>
                      <a:pt x="305" y="8"/>
                    </a:lnTo>
                    <a:lnTo>
                      <a:pt x="299" y="20"/>
                    </a:lnTo>
                    <a:lnTo>
                      <a:pt x="292" y="30"/>
                    </a:lnTo>
                    <a:lnTo>
                      <a:pt x="290" y="30"/>
                    </a:lnTo>
                    <a:lnTo>
                      <a:pt x="289" y="30"/>
                    </a:lnTo>
                    <a:lnTo>
                      <a:pt x="289" y="32"/>
                    </a:lnTo>
                    <a:lnTo>
                      <a:pt x="288" y="32"/>
                    </a:lnTo>
                    <a:lnTo>
                      <a:pt x="281" y="46"/>
                    </a:lnTo>
                    <a:lnTo>
                      <a:pt x="276" y="62"/>
                    </a:lnTo>
                    <a:lnTo>
                      <a:pt x="269" y="76"/>
                    </a:lnTo>
                    <a:lnTo>
                      <a:pt x="263" y="87"/>
                    </a:lnTo>
                    <a:lnTo>
                      <a:pt x="274" y="69"/>
                    </a:lnTo>
                    <a:lnTo>
                      <a:pt x="289" y="51"/>
                    </a:lnTo>
                    <a:lnTo>
                      <a:pt x="289" y="51"/>
                    </a:lnTo>
                    <a:lnTo>
                      <a:pt x="290" y="51"/>
                    </a:lnTo>
                    <a:lnTo>
                      <a:pt x="290" y="51"/>
                    </a:lnTo>
                    <a:lnTo>
                      <a:pt x="290" y="51"/>
                    </a:lnTo>
                    <a:lnTo>
                      <a:pt x="284" y="69"/>
                    </a:lnTo>
                    <a:lnTo>
                      <a:pt x="274" y="86"/>
                    </a:lnTo>
                    <a:lnTo>
                      <a:pt x="280" y="76"/>
                    </a:lnTo>
                    <a:lnTo>
                      <a:pt x="288" y="69"/>
                    </a:lnTo>
                    <a:lnTo>
                      <a:pt x="288" y="69"/>
                    </a:lnTo>
                    <a:lnTo>
                      <a:pt x="289" y="69"/>
                    </a:lnTo>
                    <a:lnTo>
                      <a:pt x="289" y="69"/>
                    </a:lnTo>
                    <a:lnTo>
                      <a:pt x="289" y="70"/>
                    </a:lnTo>
                    <a:lnTo>
                      <a:pt x="281" y="84"/>
                    </a:lnTo>
                    <a:lnTo>
                      <a:pt x="272" y="100"/>
                    </a:lnTo>
                    <a:lnTo>
                      <a:pt x="267" y="112"/>
                    </a:lnTo>
                    <a:lnTo>
                      <a:pt x="265" y="116"/>
                    </a:lnTo>
                    <a:lnTo>
                      <a:pt x="268" y="112"/>
                    </a:lnTo>
                    <a:lnTo>
                      <a:pt x="271" y="107"/>
                    </a:lnTo>
                    <a:lnTo>
                      <a:pt x="277" y="97"/>
                    </a:lnTo>
                    <a:lnTo>
                      <a:pt x="284" y="88"/>
                    </a:lnTo>
                    <a:lnTo>
                      <a:pt x="293" y="83"/>
                    </a:lnTo>
                    <a:lnTo>
                      <a:pt x="294" y="83"/>
                    </a:lnTo>
                    <a:lnTo>
                      <a:pt x="294" y="83"/>
                    </a:lnTo>
                    <a:lnTo>
                      <a:pt x="292" y="88"/>
                    </a:lnTo>
                    <a:lnTo>
                      <a:pt x="289" y="92"/>
                    </a:lnTo>
                    <a:lnTo>
                      <a:pt x="285" y="97"/>
                    </a:lnTo>
                    <a:lnTo>
                      <a:pt x="282" y="101"/>
                    </a:lnTo>
                    <a:lnTo>
                      <a:pt x="280" y="109"/>
                    </a:lnTo>
                    <a:lnTo>
                      <a:pt x="277" y="118"/>
                    </a:lnTo>
                    <a:lnTo>
                      <a:pt x="278" y="116"/>
                    </a:lnTo>
                    <a:lnTo>
                      <a:pt x="280" y="113"/>
                    </a:lnTo>
                    <a:lnTo>
                      <a:pt x="281" y="110"/>
                    </a:lnTo>
                    <a:lnTo>
                      <a:pt x="284" y="108"/>
                    </a:lnTo>
                    <a:lnTo>
                      <a:pt x="285" y="105"/>
                    </a:lnTo>
                    <a:lnTo>
                      <a:pt x="288" y="104"/>
                    </a:lnTo>
                    <a:lnTo>
                      <a:pt x="289" y="104"/>
                    </a:lnTo>
                    <a:lnTo>
                      <a:pt x="289" y="104"/>
                    </a:lnTo>
                    <a:lnTo>
                      <a:pt x="289" y="104"/>
                    </a:lnTo>
                    <a:lnTo>
                      <a:pt x="289" y="109"/>
                    </a:lnTo>
                    <a:lnTo>
                      <a:pt x="288" y="113"/>
                    </a:lnTo>
                    <a:lnTo>
                      <a:pt x="285" y="118"/>
                    </a:lnTo>
                    <a:lnTo>
                      <a:pt x="282" y="125"/>
                    </a:lnTo>
                    <a:lnTo>
                      <a:pt x="285" y="121"/>
                    </a:lnTo>
                    <a:lnTo>
                      <a:pt x="289" y="117"/>
                    </a:lnTo>
                    <a:lnTo>
                      <a:pt x="293" y="113"/>
                    </a:lnTo>
                    <a:lnTo>
                      <a:pt x="294" y="113"/>
                    </a:lnTo>
                    <a:lnTo>
                      <a:pt x="294" y="113"/>
                    </a:lnTo>
                    <a:lnTo>
                      <a:pt x="294" y="113"/>
                    </a:lnTo>
                    <a:lnTo>
                      <a:pt x="292" y="125"/>
                    </a:lnTo>
                    <a:lnTo>
                      <a:pt x="288" y="137"/>
                    </a:lnTo>
                    <a:lnTo>
                      <a:pt x="286" y="138"/>
                    </a:lnTo>
                    <a:lnTo>
                      <a:pt x="285" y="139"/>
                    </a:lnTo>
                    <a:lnTo>
                      <a:pt x="285" y="139"/>
                    </a:lnTo>
                    <a:lnTo>
                      <a:pt x="284" y="139"/>
                    </a:lnTo>
                    <a:lnTo>
                      <a:pt x="284" y="139"/>
                    </a:lnTo>
                    <a:lnTo>
                      <a:pt x="284" y="138"/>
                    </a:lnTo>
                    <a:lnTo>
                      <a:pt x="285" y="135"/>
                    </a:lnTo>
                    <a:lnTo>
                      <a:pt x="286" y="133"/>
                    </a:lnTo>
                    <a:lnTo>
                      <a:pt x="286" y="130"/>
                    </a:lnTo>
                    <a:lnTo>
                      <a:pt x="288" y="128"/>
                    </a:lnTo>
                    <a:lnTo>
                      <a:pt x="288" y="125"/>
                    </a:lnTo>
                    <a:lnTo>
                      <a:pt x="289" y="124"/>
                    </a:lnTo>
                    <a:lnTo>
                      <a:pt x="289" y="122"/>
                    </a:lnTo>
                    <a:lnTo>
                      <a:pt x="288" y="122"/>
                    </a:lnTo>
                    <a:lnTo>
                      <a:pt x="288" y="124"/>
                    </a:lnTo>
                    <a:lnTo>
                      <a:pt x="285" y="126"/>
                    </a:lnTo>
                    <a:lnTo>
                      <a:pt x="285" y="126"/>
                    </a:lnTo>
                    <a:lnTo>
                      <a:pt x="284" y="129"/>
                    </a:lnTo>
                    <a:lnTo>
                      <a:pt x="282" y="131"/>
                    </a:lnTo>
                    <a:lnTo>
                      <a:pt x="281" y="134"/>
                    </a:lnTo>
                    <a:lnTo>
                      <a:pt x="280" y="137"/>
                    </a:lnTo>
                    <a:lnTo>
                      <a:pt x="277" y="139"/>
                    </a:lnTo>
                    <a:lnTo>
                      <a:pt x="273" y="147"/>
                    </a:lnTo>
                    <a:lnTo>
                      <a:pt x="273" y="149"/>
                    </a:lnTo>
                    <a:lnTo>
                      <a:pt x="272" y="149"/>
                    </a:lnTo>
                    <a:lnTo>
                      <a:pt x="271" y="149"/>
                    </a:lnTo>
                    <a:lnTo>
                      <a:pt x="271" y="149"/>
                    </a:lnTo>
                    <a:lnTo>
                      <a:pt x="272" y="147"/>
                    </a:lnTo>
                    <a:lnTo>
                      <a:pt x="274" y="142"/>
                    </a:lnTo>
                    <a:lnTo>
                      <a:pt x="274" y="141"/>
                    </a:lnTo>
                    <a:lnTo>
                      <a:pt x="274" y="139"/>
                    </a:lnTo>
                    <a:lnTo>
                      <a:pt x="278" y="126"/>
                    </a:lnTo>
                    <a:lnTo>
                      <a:pt x="284" y="114"/>
                    </a:lnTo>
                    <a:lnTo>
                      <a:pt x="284" y="114"/>
                    </a:lnTo>
                    <a:lnTo>
                      <a:pt x="282" y="117"/>
                    </a:lnTo>
                    <a:lnTo>
                      <a:pt x="280" y="118"/>
                    </a:lnTo>
                    <a:lnTo>
                      <a:pt x="278" y="121"/>
                    </a:lnTo>
                    <a:lnTo>
                      <a:pt x="277" y="124"/>
                    </a:lnTo>
                    <a:lnTo>
                      <a:pt x="276" y="125"/>
                    </a:lnTo>
                    <a:lnTo>
                      <a:pt x="274" y="128"/>
                    </a:lnTo>
                    <a:lnTo>
                      <a:pt x="272" y="131"/>
                    </a:lnTo>
                    <a:lnTo>
                      <a:pt x="271" y="135"/>
                    </a:lnTo>
                    <a:lnTo>
                      <a:pt x="269" y="137"/>
                    </a:lnTo>
                    <a:lnTo>
                      <a:pt x="269" y="137"/>
                    </a:lnTo>
                    <a:lnTo>
                      <a:pt x="268" y="138"/>
                    </a:lnTo>
                    <a:lnTo>
                      <a:pt x="267" y="138"/>
                    </a:lnTo>
                    <a:lnTo>
                      <a:pt x="267" y="137"/>
                    </a:lnTo>
                    <a:lnTo>
                      <a:pt x="271" y="124"/>
                    </a:lnTo>
                    <a:lnTo>
                      <a:pt x="276" y="109"/>
                    </a:lnTo>
                    <a:lnTo>
                      <a:pt x="282" y="97"/>
                    </a:lnTo>
                    <a:lnTo>
                      <a:pt x="285" y="93"/>
                    </a:lnTo>
                    <a:lnTo>
                      <a:pt x="286" y="91"/>
                    </a:lnTo>
                    <a:lnTo>
                      <a:pt x="286" y="89"/>
                    </a:lnTo>
                    <a:lnTo>
                      <a:pt x="286" y="89"/>
                    </a:lnTo>
                    <a:lnTo>
                      <a:pt x="286" y="91"/>
                    </a:lnTo>
                    <a:lnTo>
                      <a:pt x="285" y="92"/>
                    </a:lnTo>
                    <a:lnTo>
                      <a:pt x="282" y="93"/>
                    </a:lnTo>
                    <a:lnTo>
                      <a:pt x="281" y="96"/>
                    </a:lnTo>
                    <a:lnTo>
                      <a:pt x="278" y="99"/>
                    </a:lnTo>
                    <a:lnTo>
                      <a:pt x="277" y="101"/>
                    </a:lnTo>
                    <a:lnTo>
                      <a:pt x="274" y="105"/>
                    </a:lnTo>
                    <a:lnTo>
                      <a:pt x="273" y="108"/>
                    </a:lnTo>
                    <a:lnTo>
                      <a:pt x="271" y="110"/>
                    </a:lnTo>
                    <a:lnTo>
                      <a:pt x="271" y="112"/>
                    </a:lnTo>
                    <a:lnTo>
                      <a:pt x="267" y="117"/>
                    </a:lnTo>
                    <a:lnTo>
                      <a:pt x="264" y="122"/>
                    </a:lnTo>
                    <a:lnTo>
                      <a:pt x="260" y="128"/>
                    </a:lnTo>
                    <a:lnTo>
                      <a:pt x="260" y="128"/>
                    </a:lnTo>
                    <a:lnTo>
                      <a:pt x="259" y="129"/>
                    </a:lnTo>
                    <a:lnTo>
                      <a:pt x="259" y="129"/>
                    </a:lnTo>
                    <a:lnTo>
                      <a:pt x="257" y="129"/>
                    </a:lnTo>
                    <a:lnTo>
                      <a:pt x="257" y="128"/>
                    </a:lnTo>
                    <a:lnTo>
                      <a:pt x="268" y="103"/>
                    </a:lnTo>
                    <a:lnTo>
                      <a:pt x="281" y="79"/>
                    </a:lnTo>
                    <a:lnTo>
                      <a:pt x="282" y="76"/>
                    </a:lnTo>
                    <a:lnTo>
                      <a:pt x="284" y="75"/>
                    </a:lnTo>
                    <a:lnTo>
                      <a:pt x="284" y="75"/>
                    </a:lnTo>
                    <a:lnTo>
                      <a:pt x="284" y="75"/>
                    </a:lnTo>
                    <a:lnTo>
                      <a:pt x="282" y="76"/>
                    </a:lnTo>
                    <a:lnTo>
                      <a:pt x="281" y="78"/>
                    </a:lnTo>
                    <a:lnTo>
                      <a:pt x="281" y="79"/>
                    </a:lnTo>
                    <a:lnTo>
                      <a:pt x="280" y="80"/>
                    </a:lnTo>
                    <a:lnTo>
                      <a:pt x="278" y="82"/>
                    </a:lnTo>
                    <a:lnTo>
                      <a:pt x="278" y="83"/>
                    </a:lnTo>
                    <a:lnTo>
                      <a:pt x="274" y="87"/>
                    </a:lnTo>
                    <a:lnTo>
                      <a:pt x="272" y="92"/>
                    </a:lnTo>
                    <a:lnTo>
                      <a:pt x="269" y="97"/>
                    </a:lnTo>
                    <a:lnTo>
                      <a:pt x="265" y="103"/>
                    </a:lnTo>
                    <a:lnTo>
                      <a:pt x="263" y="108"/>
                    </a:lnTo>
                    <a:lnTo>
                      <a:pt x="259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65" y="95"/>
                    </a:lnTo>
                    <a:lnTo>
                      <a:pt x="276" y="76"/>
                    </a:lnTo>
                    <a:lnTo>
                      <a:pt x="285" y="58"/>
                    </a:lnTo>
                    <a:lnTo>
                      <a:pt x="285" y="58"/>
                    </a:lnTo>
                    <a:lnTo>
                      <a:pt x="284" y="58"/>
                    </a:lnTo>
                    <a:lnTo>
                      <a:pt x="282" y="61"/>
                    </a:lnTo>
                    <a:lnTo>
                      <a:pt x="281" y="62"/>
                    </a:lnTo>
                    <a:lnTo>
                      <a:pt x="280" y="65"/>
                    </a:lnTo>
                    <a:lnTo>
                      <a:pt x="278" y="66"/>
                    </a:lnTo>
                    <a:lnTo>
                      <a:pt x="277" y="69"/>
                    </a:lnTo>
                    <a:lnTo>
                      <a:pt x="277" y="69"/>
                    </a:lnTo>
                    <a:lnTo>
                      <a:pt x="260" y="95"/>
                    </a:lnTo>
                    <a:lnTo>
                      <a:pt x="260" y="96"/>
                    </a:lnTo>
                    <a:lnTo>
                      <a:pt x="259" y="96"/>
                    </a:lnTo>
                    <a:lnTo>
                      <a:pt x="259" y="96"/>
                    </a:lnTo>
                    <a:lnTo>
                      <a:pt x="259" y="95"/>
                    </a:lnTo>
                    <a:lnTo>
                      <a:pt x="267" y="72"/>
                    </a:lnTo>
                    <a:lnTo>
                      <a:pt x="276" y="50"/>
                    </a:lnTo>
                    <a:lnTo>
                      <a:pt x="268" y="69"/>
                    </a:lnTo>
                    <a:lnTo>
                      <a:pt x="259" y="86"/>
                    </a:lnTo>
                    <a:lnTo>
                      <a:pt x="259" y="8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64" y="63"/>
                    </a:lnTo>
                    <a:lnTo>
                      <a:pt x="272" y="41"/>
                    </a:lnTo>
                    <a:lnTo>
                      <a:pt x="272" y="41"/>
                    </a:lnTo>
                    <a:lnTo>
                      <a:pt x="273" y="38"/>
                    </a:lnTo>
                    <a:lnTo>
                      <a:pt x="273" y="37"/>
                    </a:lnTo>
                    <a:lnTo>
                      <a:pt x="274" y="36"/>
                    </a:lnTo>
                    <a:lnTo>
                      <a:pt x="274" y="34"/>
                    </a:lnTo>
                    <a:lnTo>
                      <a:pt x="276" y="33"/>
                    </a:lnTo>
                    <a:lnTo>
                      <a:pt x="276" y="32"/>
                    </a:lnTo>
                    <a:lnTo>
                      <a:pt x="276" y="32"/>
                    </a:lnTo>
                    <a:lnTo>
                      <a:pt x="274" y="33"/>
                    </a:lnTo>
                    <a:lnTo>
                      <a:pt x="274" y="34"/>
                    </a:lnTo>
                    <a:lnTo>
                      <a:pt x="272" y="38"/>
                    </a:lnTo>
                    <a:lnTo>
                      <a:pt x="268" y="46"/>
                    </a:lnTo>
                    <a:lnTo>
                      <a:pt x="264" y="57"/>
                    </a:lnTo>
                    <a:lnTo>
                      <a:pt x="260" y="66"/>
                    </a:lnTo>
                    <a:lnTo>
                      <a:pt x="259" y="66"/>
                    </a:lnTo>
                    <a:lnTo>
                      <a:pt x="259" y="67"/>
                    </a:lnTo>
                    <a:lnTo>
                      <a:pt x="259" y="67"/>
                    </a:lnTo>
                    <a:lnTo>
                      <a:pt x="257" y="66"/>
                    </a:lnTo>
                    <a:lnTo>
                      <a:pt x="263" y="49"/>
                    </a:lnTo>
                    <a:lnTo>
                      <a:pt x="269" y="32"/>
                    </a:lnTo>
                    <a:lnTo>
                      <a:pt x="268" y="36"/>
                    </a:lnTo>
                    <a:lnTo>
                      <a:pt x="265" y="38"/>
                    </a:lnTo>
                    <a:lnTo>
                      <a:pt x="263" y="42"/>
                    </a:lnTo>
                    <a:lnTo>
                      <a:pt x="260" y="46"/>
                    </a:lnTo>
                    <a:lnTo>
                      <a:pt x="259" y="50"/>
                    </a:lnTo>
                    <a:lnTo>
                      <a:pt x="257" y="50"/>
                    </a:lnTo>
                    <a:lnTo>
                      <a:pt x="257" y="50"/>
                    </a:lnTo>
                    <a:lnTo>
                      <a:pt x="261" y="42"/>
                    </a:lnTo>
                    <a:lnTo>
                      <a:pt x="265" y="33"/>
                    </a:lnTo>
                    <a:lnTo>
                      <a:pt x="271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69" y="34"/>
                    </a:lnTo>
                    <a:lnTo>
                      <a:pt x="267" y="42"/>
                    </a:lnTo>
                    <a:lnTo>
                      <a:pt x="267" y="45"/>
                    </a:lnTo>
                    <a:lnTo>
                      <a:pt x="265" y="48"/>
                    </a:lnTo>
                    <a:lnTo>
                      <a:pt x="264" y="50"/>
                    </a:lnTo>
                    <a:lnTo>
                      <a:pt x="264" y="54"/>
                    </a:lnTo>
                    <a:lnTo>
                      <a:pt x="263" y="55"/>
                    </a:lnTo>
                    <a:lnTo>
                      <a:pt x="261" y="58"/>
                    </a:lnTo>
                    <a:lnTo>
                      <a:pt x="261" y="59"/>
                    </a:lnTo>
                    <a:lnTo>
                      <a:pt x="261" y="59"/>
                    </a:lnTo>
                    <a:lnTo>
                      <a:pt x="261" y="58"/>
                    </a:lnTo>
                    <a:lnTo>
                      <a:pt x="263" y="57"/>
                    </a:lnTo>
                    <a:lnTo>
                      <a:pt x="264" y="51"/>
                    </a:lnTo>
                    <a:lnTo>
                      <a:pt x="269" y="40"/>
                    </a:lnTo>
                    <a:lnTo>
                      <a:pt x="277" y="29"/>
                    </a:lnTo>
                    <a:lnTo>
                      <a:pt x="277" y="25"/>
                    </a:lnTo>
                    <a:lnTo>
                      <a:pt x="277" y="20"/>
                    </a:lnTo>
                    <a:lnTo>
                      <a:pt x="278" y="16"/>
                    </a:lnTo>
                    <a:lnTo>
                      <a:pt x="280" y="12"/>
                    </a:lnTo>
                    <a:lnTo>
                      <a:pt x="282" y="9"/>
                    </a:lnTo>
                    <a:lnTo>
                      <a:pt x="278" y="12"/>
                    </a:lnTo>
                    <a:lnTo>
                      <a:pt x="274" y="16"/>
                    </a:lnTo>
                    <a:lnTo>
                      <a:pt x="271" y="19"/>
                    </a:lnTo>
                    <a:lnTo>
                      <a:pt x="267" y="21"/>
                    </a:lnTo>
                    <a:lnTo>
                      <a:pt x="265" y="24"/>
                    </a:lnTo>
                    <a:lnTo>
                      <a:pt x="265" y="25"/>
                    </a:lnTo>
                    <a:lnTo>
                      <a:pt x="264" y="25"/>
                    </a:lnTo>
                    <a:lnTo>
                      <a:pt x="263" y="27"/>
                    </a:lnTo>
                    <a:lnTo>
                      <a:pt x="261" y="27"/>
                    </a:lnTo>
                    <a:lnTo>
                      <a:pt x="260" y="27"/>
                    </a:lnTo>
                    <a:lnTo>
                      <a:pt x="260" y="27"/>
                    </a:lnTo>
                    <a:lnTo>
                      <a:pt x="264" y="16"/>
                    </a:lnTo>
                    <a:lnTo>
                      <a:pt x="267" y="7"/>
                    </a:lnTo>
                    <a:lnTo>
                      <a:pt x="264" y="12"/>
                    </a:lnTo>
                    <a:lnTo>
                      <a:pt x="261" y="17"/>
                    </a:lnTo>
                    <a:lnTo>
                      <a:pt x="257" y="23"/>
                    </a:lnTo>
                    <a:lnTo>
                      <a:pt x="255" y="27"/>
                    </a:lnTo>
                    <a:lnTo>
                      <a:pt x="253" y="28"/>
                    </a:lnTo>
                    <a:lnTo>
                      <a:pt x="252" y="29"/>
                    </a:lnTo>
                    <a:lnTo>
                      <a:pt x="251" y="29"/>
                    </a:lnTo>
                    <a:lnTo>
                      <a:pt x="250" y="29"/>
                    </a:lnTo>
                    <a:lnTo>
                      <a:pt x="250" y="29"/>
                    </a:lnTo>
                    <a:lnTo>
                      <a:pt x="250" y="25"/>
                    </a:lnTo>
                    <a:lnTo>
                      <a:pt x="251" y="21"/>
                    </a:lnTo>
                    <a:lnTo>
                      <a:pt x="253" y="17"/>
                    </a:lnTo>
                    <a:lnTo>
                      <a:pt x="255" y="13"/>
                    </a:lnTo>
                    <a:lnTo>
                      <a:pt x="252" y="19"/>
                    </a:lnTo>
                    <a:lnTo>
                      <a:pt x="247" y="24"/>
                    </a:lnTo>
                    <a:lnTo>
                      <a:pt x="242" y="28"/>
                    </a:lnTo>
                    <a:lnTo>
                      <a:pt x="242" y="28"/>
                    </a:lnTo>
                    <a:lnTo>
                      <a:pt x="240" y="29"/>
                    </a:lnTo>
                    <a:lnTo>
                      <a:pt x="239" y="29"/>
                    </a:lnTo>
                    <a:lnTo>
                      <a:pt x="238" y="29"/>
                    </a:lnTo>
                    <a:lnTo>
                      <a:pt x="238" y="29"/>
                    </a:lnTo>
                    <a:lnTo>
                      <a:pt x="239" y="23"/>
                    </a:lnTo>
                    <a:lnTo>
                      <a:pt x="242" y="16"/>
                    </a:lnTo>
                    <a:lnTo>
                      <a:pt x="242" y="15"/>
                    </a:lnTo>
                    <a:lnTo>
                      <a:pt x="243" y="13"/>
                    </a:lnTo>
                    <a:lnTo>
                      <a:pt x="244" y="11"/>
                    </a:lnTo>
                    <a:lnTo>
                      <a:pt x="246" y="9"/>
                    </a:lnTo>
                    <a:lnTo>
                      <a:pt x="246" y="8"/>
                    </a:lnTo>
                    <a:lnTo>
                      <a:pt x="246" y="7"/>
                    </a:lnTo>
                    <a:lnTo>
                      <a:pt x="246" y="7"/>
                    </a:lnTo>
                    <a:lnTo>
                      <a:pt x="246" y="8"/>
                    </a:lnTo>
                    <a:lnTo>
                      <a:pt x="243" y="9"/>
                    </a:lnTo>
                    <a:lnTo>
                      <a:pt x="240" y="13"/>
                    </a:lnTo>
                    <a:lnTo>
                      <a:pt x="238" y="17"/>
                    </a:lnTo>
                    <a:lnTo>
                      <a:pt x="234" y="21"/>
                    </a:lnTo>
                    <a:lnTo>
                      <a:pt x="230" y="24"/>
                    </a:lnTo>
                    <a:lnTo>
                      <a:pt x="230" y="24"/>
                    </a:lnTo>
                    <a:lnTo>
                      <a:pt x="228" y="25"/>
                    </a:lnTo>
                    <a:lnTo>
                      <a:pt x="227" y="25"/>
                    </a:lnTo>
                    <a:lnTo>
                      <a:pt x="227" y="24"/>
                    </a:lnTo>
                    <a:lnTo>
                      <a:pt x="228" y="19"/>
                    </a:lnTo>
                    <a:lnTo>
                      <a:pt x="230" y="13"/>
                    </a:lnTo>
                    <a:lnTo>
                      <a:pt x="227" y="17"/>
                    </a:lnTo>
                    <a:lnTo>
                      <a:pt x="225" y="20"/>
                    </a:lnTo>
                    <a:lnTo>
                      <a:pt x="223" y="23"/>
                    </a:lnTo>
                    <a:lnTo>
                      <a:pt x="221" y="25"/>
                    </a:lnTo>
                    <a:lnTo>
                      <a:pt x="218" y="27"/>
                    </a:lnTo>
                    <a:lnTo>
                      <a:pt x="215" y="28"/>
                    </a:lnTo>
                    <a:lnTo>
                      <a:pt x="214" y="28"/>
                    </a:lnTo>
                    <a:lnTo>
                      <a:pt x="214" y="27"/>
                    </a:lnTo>
                    <a:lnTo>
                      <a:pt x="215" y="21"/>
                    </a:lnTo>
                    <a:lnTo>
                      <a:pt x="218" y="17"/>
                    </a:lnTo>
                    <a:lnTo>
                      <a:pt x="221" y="12"/>
                    </a:lnTo>
                    <a:lnTo>
                      <a:pt x="218" y="16"/>
                    </a:lnTo>
                    <a:lnTo>
                      <a:pt x="215" y="20"/>
                    </a:lnTo>
                    <a:lnTo>
                      <a:pt x="211" y="24"/>
                    </a:lnTo>
                    <a:lnTo>
                      <a:pt x="207" y="27"/>
                    </a:lnTo>
                    <a:lnTo>
                      <a:pt x="206" y="28"/>
                    </a:lnTo>
                    <a:lnTo>
                      <a:pt x="205" y="28"/>
                    </a:lnTo>
                    <a:lnTo>
                      <a:pt x="205" y="28"/>
                    </a:lnTo>
                    <a:lnTo>
                      <a:pt x="204" y="27"/>
                    </a:lnTo>
                    <a:lnTo>
                      <a:pt x="206" y="21"/>
                    </a:lnTo>
                    <a:lnTo>
                      <a:pt x="209" y="17"/>
                    </a:lnTo>
                    <a:lnTo>
                      <a:pt x="211" y="12"/>
                    </a:lnTo>
                    <a:lnTo>
                      <a:pt x="206" y="19"/>
                    </a:lnTo>
                    <a:lnTo>
                      <a:pt x="204" y="21"/>
                    </a:lnTo>
                    <a:lnTo>
                      <a:pt x="201" y="23"/>
                    </a:lnTo>
                    <a:lnTo>
                      <a:pt x="198" y="25"/>
                    </a:lnTo>
                    <a:lnTo>
                      <a:pt x="198" y="25"/>
                    </a:lnTo>
                    <a:lnTo>
                      <a:pt x="197" y="27"/>
                    </a:lnTo>
                    <a:lnTo>
                      <a:pt x="196" y="27"/>
                    </a:lnTo>
                    <a:lnTo>
                      <a:pt x="194" y="27"/>
                    </a:lnTo>
                    <a:lnTo>
                      <a:pt x="194" y="25"/>
                    </a:lnTo>
                    <a:lnTo>
                      <a:pt x="200" y="16"/>
                    </a:lnTo>
                    <a:lnTo>
                      <a:pt x="204" y="8"/>
                    </a:lnTo>
                    <a:lnTo>
                      <a:pt x="201" y="13"/>
                    </a:lnTo>
                    <a:lnTo>
                      <a:pt x="197" y="19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0" y="25"/>
                    </a:lnTo>
                    <a:lnTo>
                      <a:pt x="189" y="25"/>
                    </a:lnTo>
                    <a:lnTo>
                      <a:pt x="188" y="25"/>
                    </a:lnTo>
                    <a:lnTo>
                      <a:pt x="188" y="24"/>
                    </a:lnTo>
                    <a:lnTo>
                      <a:pt x="189" y="21"/>
                    </a:lnTo>
                    <a:lnTo>
                      <a:pt x="192" y="17"/>
                    </a:lnTo>
                    <a:lnTo>
                      <a:pt x="193" y="12"/>
                    </a:lnTo>
                    <a:lnTo>
                      <a:pt x="196" y="9"/>
                    </a:lnTo>
                    <a:lnTo>
                      <a:pt x="197" y="7"/>
                    </a:lnTo>
                    <a:lnTo>
                      <a:pt x="190" y="12"/>
                    </a:lnTo>
                    <a:lnTo>
                      <a:pt x="183" y="19"/>
                    </a:lnTo>
                    <a:lnTo>
                      <a:pt x="181" y="19"/>
                    </a:lnTo>
                    <a:lnTo>
                      <a:pt x="179" y="21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5" y="24"/>
                    </a:lnTo>
                    <a:lnTo>
                      <a:pt x="173" y="24"/>
                    </a:lnTo>
                    <a:lnTo>
                      <a:pt x="173" y="24"/>
                    </a:lnTo>
                    <a:lnTo>
                      <a:pt x="175" y="19"/>
                    </a:lnTo>
                    <a:lnTo>
                      <a:pt x="177" y="15"/>
                    </a:lnTo>
                    <a:lnTo>
                      <a:pt x="180" y="11"/>
                    </a:lnTo>
                    <a:lnTo>
                      <a:pt x="177" y="15"/>
                    </a:lnTo>
                    <a:lnTo>
                      <a:pt x="173" y="19"/>
                    </a:lnTo>
                    <a:lnTo>
                      <a:pt x="169" y="21"/>
                    </a:lnTo>
                    <a:lnTo>
                      <a:pt x="167" y="24"/>
                    </a:lnTo>
                    <a:lnTo>
                      <a:pt x="165" y="24"/>
                    </a:lnTo>
                    <a:lnTo>
                      <a:pt x="165" y="24"/>
                    </a:lnTo>
                    <a:lnTo>
                      <a:pt x="164" y="24"/>
                    </a:lnTo>
                    <a:lnTo>
                      <a:pt x="164" y="24"/>
                    </a:lnTo>
                    <a:lnTo>
                      <a:pt x="167" y="17"/>
                    </a:lnTo>
                    <a:lnTo>
                      <a:pt x="169" y="13"/>
                    </a:lnTo>
                    <a:lnTo>
                      <a:pt x="173" y="9"/>
                    </a:lnTo>
                    <a:lnTo>
                      <a:pt x="168" y="15"/>
                    </a:lnTo>
                    <a:lnTo>
                      <a:pt x="163" y="20"/>
                    </a:lnTo>
                    <a:lnTo>
                      <a:pt x="156" y="25"/>
                    </a:lnTo>
                    <a:lnTo>
                      <a:pt x="156" y="25"/>
                    </a:lnTo>
                    <a:lnTo>
                      <a:pt x="155" y="25"/>
                    </a:lnTo>
                    <a:lnTo>
                      <a:pt x="154" y="27"/>
                    </a:lnTo>
                    <a:lnTo>
                      <a:pt x="154" y="27"/>
                    </a:lnTo>
                    <a:lnTo>
                      <a:pt x="154" y="25"/>
                    </a:lnTo>
                    <a:lnTo>
                      <a:pt x="154" y="24"/>
                    </a:lnTo>
                    <a:lnTo>
                      <a:pt x="155" y="21"/>
                    </a:lnTo>
                    <a:lnTo>
                      <a:pt x="156" y="19"/>
                    </a:lnTo>
                    <a:lnTo>
                      <a:pt x="158" y="16"/>
                    </a:lnTo>
                    <a:lnTo>
                      <a:pt x="160" y="15"/>
                    </a:lnTo>
                    <a:lnTo>
                      <a:pt x="162" y="12"/>
                    </a:lnTo>
                    <a:lnTo>
                      <a:pt x="162" y="11"/>
                    </a:lnTo>
                    <a:lnTo>
                      <a:pt x="163" y="9"/>
                    </a:lnTo>
                    <a:lnTo>
                      <a:pt x="163" y="8"/>
                    </a:lnTo>
                    <a:lnTo>
                      <a:pt x="163" y="9"/>
                    </a:lnTo>
                    <a:lnTo>
                      <a:pt x="160" y="9"/>
                    </a:lnTo>
                    <a:lnTo>
                      <a:pt x="159" y="12"/>
                    </a:lnTo>
                    <a:lnTo>
                      <a:pt x="155" y="16"/>
                    </a:lnTo>
                    <a:lnTo>
                      <a:pt x="151" y="20"/>
                    </a:lnTo>
                    <a:lnTo>
                      <a:pt x="147" y="23"/>
                    </a:lnTo>
                    <a:lnTo>
                      <a:pt x="147" y="23"/>
                    </a:lnTo>
                    <a:lnTo>
                      <a:pt x="146" y="23"/>
                    </a:lnTo>
                    <a:lnTo>
                      <a:pt x="146" y="23"/>
                    </a:lnTo>
                    <a:lnTo>
                      <a:pt x="146" y="23"/>
                    </a:lnTo>
                    <a:lnTo>
                      <a:pt x="147" y="17"/>
                    </a:lnTo>
                    <a:lnTo>
                      <a:pt x="148" y="13"/>
                    </a:lnTo>
                    <a:lnTo>
                      <a:pt x="151" y="11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0" y="9"/>
                    </a:lnTo>
                    <a:lnTo>
                      <a:pt x="148" y="11"/>
                    </a:lnTo>
                    <a:lnTo>
                      <a:pt x="147" y="13"/>
                    </a:lnTo>
                    <a:lnTo>
                      <a:pt x="144" y="16"/>
                    </a:lnTo>
                    <a:lnTo>
                      <a:pt x="143" y="17"/>
                    </a:lnTo>
                    <a:lnTo>
                      <a:pt x="142" y="20"/>
                    </a:lnTo>
                    <a:lnTo>
                      <a:pt x="141" y="21"/>
                    </a:lnTo>
                    <a:lnTo>
                      <a:pt x="139" y="23"/>
                    </a:lnTo>
                    <a:lnTo>
                      <a:pt x="138" y="24"/>
                    </a:lnTo>
                    <a:lnTo>
                      <a:pt x="138" y="24"/>
                    </a:lnTo>
                    <a:lnTo>
                      <a:pt x="137" y="24"/>
                    </a:lnTo>
                    <a:lnTo>
                      <a:pt x="135" y="24"/>
                    </a:lnTo>
                    <a:lnTo>
                      <a:pt x="135" y="24"/>
                    </a:lnTo>
                    <a:lnTo>
                      <a:pt x="138" y="17"/>
                    </a:lnTo>
                    <a:lnTo>
                      <a:pt x="141" y="12"/>
                    </a:lnTo>
                    <a:lnTo>
                      <a:pt x="144" y="7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4" y="7"/>
                    </a:lnTo>
                    <a:lnTo>
                      <a:pt x="142" y="8"/>
                    </a:lnTo>
                    <a:lnTo>
                      <a:pt x="141" y="9"/>
                    </a:lnTo>
                    <a:lnTo>
                      <a:pt x="139" y="12"/>
                    </a:lnTo>
                    <a:lnTo>
                      <a:pt x="137" y="13"/>
                    </a:lnTo>
                    <a:lnTo>
                      <a:pt x="135" y="15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9"/>
                    </a:lnTo>
                    <a:lnTo>
                      <a:pt x="130" y="20"/>
                    </a:lnTo>
                    <a:lnTo>
                      <a:pt x="129" y="21"/>
                    </a:lnTo>
                    <a:lnTo>
                      <a:pt x="127" y="21"/>
                    </a:lnTo>
                    <a:lnTo>
                      <a:pt x="127" y="23"/>
                    </a:lnTo>
                    <a:lnTo>
                      <a:pt x="126" y="21"/>
                    </a:lnTo>
                    <a:lnTo>
                      <a:pt x="126" y="21"/>
                    </a:lnTo>
                    <a:lnTo>
                      <a:pt x="127" y="17"/>
                    </a:lnTo>
                    <a:lnTo>
                      <a:pt x="129" y="13"/>
                    </a:lnTo>
                    <a:lnTo>
                      <a:pt x="131" y="11"/>
                    </a:lnTo>
                    <a:lnTo>
                      <a:pt x="134" y="7"/>
                    </a:lnTo>
                    <a:lnTo>
                      <a:pt x="129" y="12"/>
                    </a:lnTo>
                    <a:lnTo>
                      <a:pt x="125" y="16"/>
                    </a:lnTo>
                    <a:lnTo>
                      <a:pt x="120" y="21"/>
                    </a:lnTo>
                    <a:lnTo>
                      <a:pt x="120" y="23"/>
                    </a:lnTo>
                    <a:lnTo>
                      <a:pt x="118" y="23"/>
                    </a:lnTo>
                    <a:lnTo>
                      <a:pt x="117" y="24"/>
                    </a:lnTo>
                    <a:lnTo>
                      <a:pt x="116" y="24"/>
                    </a:lnTo>
                    <a:lnTo>
                      <a:pt x="116" y="23"/>
                    </a:lnTo>
                    <a:lnTo>
                      <a:pt x="118" y="19"/>
                    </a:lnTo>
                    <a:lnTo>
                      <a:pt x="116" y="21"/>
                    </a:lnTo>
                    <a:lnTo>
                      <a:pt x="116" y="21"/>
                    </a:lnTo>
                    <a:lnTo>
                      <a:pt x="114" y="23"/>
                    </a:lnTo>
                    <a:lnTo>
                      <a:pt x="113" y="23"/>
                    </a:lnTo>
                    <a:lnTo>
                      <a:pt x="112" y="23"/>
                    </a:lnTo>
                    <a:lnTo>
                      <a:pt x="112" y="23"/>
                    </a:lnTo>
                    <a:lnTo>
                      <a:pt x="114" y="16"/>
                    </a:lnTo>
                    <a:lnTo>
                      <a:pt x="117" y="11"/>
                    </a:lnTo>
                    <a:lnTo>
                      <a:pt x="116" y="12"/>
                    </a:lnTo>
                    <a:lnTo>
                      <a:pt x="113" y="16"/>
                    </a:lnTo>
                    <a:lnTo>
                      <a:pt x="110" y="19"/>
                    </a:lnTo>
                    <a:lnTo>
                      <a:pt x="108" y="21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5" y="23"/>
                    </a:lnTo>
                    <a:lnTo>
                      <a:pt x="105" y="23"/>
                    </a:lnTo>
                    <a:lnTo>
                      <a:pt x="105" y="23"/>
                    </a:lnTo>
                    <a:lnTo>
                      <a:pt x="106" y="17"/>
                    </a:lnTo>
                    <a:lnTo>
                      <a:pt x="108" y="12"/>
                    </a:lnTo>
                    <a:lnTo>
                      <a:pt x="109" y="7"/>
                    </a:lnTo>
                    <a:lnTo>
                      <a:pt x="110" y="4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10" y="4"/>
                    </a:lnTo>
                    <a:lnTo>
                      <a:pt x="108" y="7"/>
                    </a:lnTo>
                    <a:lnTo>
                      <a:pt x="102" y="12"/>
                    </a:lnTo>
                    <a:lnTo>
                      <a:pt x="100" y="16"/>
                    </a:lnTo>
                    <a:lnTo>
                      <a:pt x="97" y="20"/>
                    </a:lnTo>
                    <a:lnTo>
                      <a:pt x="95" y="23"/>
                    </a:lnTo>
                    <a:lnTo>
                      <a:pt x="93" y="24"/>
                    </a:lnTo>
                    <a:lnTo>
                      <a:pt x="92" y="24"/>
                    </a:lnTo>
                    <a:lnTo>
                      <a:pt x="92" y="24"/>
                    </a:lnTo>
                    <a:lnTo>
                      <a:pt x="91" y="23"/>
                    </a:lnTo>
                    <a:lnTo>
                      <a:pt x="91" y="23"/>
                    </a:lnTo>
                    <a:lnTo>
                      <a:pt x="93" y="15"/>
                    </a:lnTo>
                    <a:lnTo>
                      <a:pt x="97" y="8"/>
                    </a:lnTo>
                    <a:lnTo>
                      <a:pt x="95" y="11"/>
                    </a:lnTo>
                    <a:lnTo>
                      <a:pt x="92" y="13"/>
                    </a:lnTo>
                    <a:lnTo>
                      <a:pt x="89" y="16"/>
                    </a:lnTo>
                    <a:lnTo>
                      <a:pt x="87" y="19"/>
                    </a:lnTo>
                    <a:lnTo>
                      <a:pt x="84" y="21"/>
                    </a:lnTo>
                    <a:lnTo>
                      <a:pt x="80" y="23"/>
                    </a:lnTo>
                    <a:lnTo>
                      <a:pt x="80" y="23"/>
                    </a:lnTo>
                    <a:lnTo>
                      <a:pt x="79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19"/>
                    </a:lnTo>
                    <a:lnTo>
                      <a:pt x="83" y="16"/>
                    </a:lnTo>
                    <a:lnTo>
                      <a:pt x="84" y="15"/>
                    </a:lnTo>
                    <a:lnTo>
                      <a:pt x="85" y="12"/>
                    </a:lnTo>
                    <a:lnTo>
                      <a:pt x="87" y="11"/>
                    </a:lnTo>
                    <a:lnTo>
                      <a:pt x="88" y="9"/>
                    </a:lnTo>
                    <a:lnTo>
                      <a:pt x="88" y="9"/>
                    </a:lnTo>
                    <a:lnTo>
                      <a:pt x="87" y="9"/>
                    </a:lnTo>
                    <a:lnTo>
                      <a:pt x="85" y="11"/>
                    </a:lnTo>
                    <a:lnTo>
                      <a:pt x="79" y="19"/>
                    </a:lnTo>
                    <a:lnTo>
                      <a:pt x="72" y="25"/>
                    </a:lnTo>
                    <a:lnTo>
                      <a:pt x="72" y="25"/>
                    </a:lnTo>
                    <a:lnTo>
                      <a:pt x="71" y="27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70" y="25"/>
                    </a:lnTo>
                    <a:lnTo>
                      <a:pt x="70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72" y="19"/>
                    </a:lnTo>
                    <a:lnTo>
                      <a:pt x="72" y="17"/>
                    </a:lnTo>
                    <a:lnTo>
                      <a:pt x="74" y="16"/>
                    </a:lnTo>
                    <a:lnTo>
                      <a:pt x="74" y="15"/>
                    </a:lnTo>
                    <a:lnTo>
                      <a:pt x="75" y="13"/>
                    </a:lnTo>
                    <a:lnTo>
                      <a:pt x="75" y="12"/>
                    </a:lnTo>
                    <a:lnTo>
                      <a:pt x="75" y="11"/>
                    </a:lnTo>
                    <a:lnTo>
                      <a:pt x="75" y="9"/>
                    </a:lnTo>
                    <a:lnTo>
                      <a:pt x="75" y="9"/>
                    </a:lnTo>
                    <a:lnTo>
                      <a:pt x="74" y="11"/>
                    </a:lnTo>
                    <a:lnTo>
                      <a:pt x="71" y="13"/>
                    </a:lnTo>
                    <a:lnTo>
                      <a:pt x="68" y="17"/>
                    </a:lnTo>
                    <a:lnTo>
                      <a:pt x="66" y="20"/>
                    </a:lnTo>
                    <a:lnTo>
                      <a:pt x="63" y="23"/>
                    </a:lnTo>
                    <a:lnTo>
                      <a:pt x="63" y="23"/>
                    </a:lnTo>
                    <a:lnTo>
                      <a:pt x="62" y="23"/>
                    </a:lnTo>
                    <a:lnTo>
                      <a:pt x="62" y="23"/>
                    </a:lnTo>
                    <a:lnTo>
                      <a:pt x="62" y="21"/>
                    </a:lnTo>
                    <a:lnTo>
                      <a:pt x="62" y="20"/>
                    </a:lnTo>
                    <a:lnTo>
                      <a:pt x="63" y="17"/>
                    </a:lnTo>
                    <a:lnTo>
                      <a:pt x="64" y="16"/>
                    </a:lnTo>
                    <a:lnTo>
                      <a:pt x="66" y="13"/>
                    </a:lnTo>
                    <a:lnTo>
                      <a:pt x="67" y="12"/>
                    </a:lnTo>
                    <a:lnTo>
                      <a:pt x="68" y="9"/>
                    </a:lnTo>
                    <a:lnTo>
                      <a:pt x="70" y="8"/>
                    </a:lnTo>
                    <a:lnTo>
                      <a:pt x="70" y="7"/>
                    </a:lnTo>
                    <a:lnTo>
                      <a:pt x="70" y="6"/>
                    </a:lnTo>
                    <a:lnTo>
                      <a:pt x="70" y="7"/>
                    </a:lnTo>
                    <a:lnTo>
                      <a:pt x="68" y="7"/>
                    </a:lnTo>
                    <a:lnTo>
                      <a:pt x="67" y="9"/>
                    </a:lnTo>
                    <a:lnTo>
                      <a:pt x="66" y="12"/>
                    </a:lnTo>
                    <a:lnTo>
                      <a:pt x="62" y="16"/>
                    </a:lnTo>
                    <a:lnTo>
                      <a:pt x="59" y="20"/>
                    </a:lnTo>
                    <a:lnTo>
                      <a:pt x="57" y="23"/>
                    </a:lnTo>
                    <a:lnTo>
                      <a:pt x="55" y="24"/>
                    </a:lnTo>
                    <a:lnTo>
                      <a:pt x="55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3" y="24"/>
                    </a:lnTo>
                    <a:lnTo>
                      <a:pt x="54" y="20"/>
                    </a:lnTo>
                    <a:lnTo>
                      <a:pt x="57" y="16"/>
                    </a:lnTo>
                    <a:lnTo>
                      <a:pt x="58" y="15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57" y="13"/>
                    </a:lnTo>
                    <a:lnTo>
                      <a:pt x="55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50" y="20"/>
                    </a:lnTo>
                    <a:lnTo>
                      <a:pt x="49" y="21"/>
                    </a:lnTo>
                    <a:lnTo>
                      <a:pt x="49" y="23"/>
                    </a:lnTo>
                    <a:lnTo>
                      <a:pt x="47" y="23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5" y="24"/>
                    </a:lnTo>
                    <a:lnTo>
                      <a:pt x="45" y="23"/>
                    </a:lnTo>
                    <a:lnTo>
                      <a:pt x="46" y="21"/>
                    </a:lnTo>
                    <a:lnTo>
                      <a:pt x="46" y="20"/>
                    </a:lnTo>
                    <a:lnTo>
                      <a:pt x="47" y="17"/>
                    </a:lnTo>
                    <a:lnTo>
                      <a:pt x="49" y="16"/>
                    </a:lnTo>
                    <a:lnTo>
                      <a:pt x="49" y="13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1"/>
                    </a:lnTo>
                    <a:lnTo>
                      <a:pt x="49" y="12"/>
                    </a:lnTo>
                    <a:lnTo>
                      <a:pt x="47" y="13"/>
                    </a:lnTo>
                    <a:lnTo>
                      <a:pt x="45" y="16"/>
                    </a:lnTo>
                    <a:lnTo>
                      <a:pt x="42" y="21"/>
                    </a:lnTo>
                    <a:lnTo>
                      <a:pt x="41" y="21"/>
                    </a:lnTo>
                    <a:lnTo>
                      <a:pt x="41" y="23"/>
                    </a:lnTo>
                    <a:lnTo>
                      <a:pt x="39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1"/>
                    </a:lnTo>
                    <a:lnTo>
                      <a:pt x="39" y="19"/>
                    </a:lnTo>
                    <a:lnTo>
                      <a:pt x="41" y="17"/>
                    </a:lnTo>
                    <a:lnTo>
                      <a:pt x="41" y="16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1" y="15"/>
                    </a:lnTo>
                    <a:lnTo>
                      <a:pt x="39" y="17"/>
                    </a:lnTo>
                    <a:lnTo>
                      <a:pt x="37" y="21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4" y="24"/>
                    </a:lnTo>
                    <a:lnTo>
                      <a:pt x="33" y="24"/>
                    </a:lnTo>
                    <a:lnTo>
                      <a:pt x="33" y="23"/>
                    </a:lnTo>
                    <a:lnTo>
                      <a:pt x="34" y="19"/>
                    </a:lnTo>
                    <a:lnTo>
                      <a:pt x="36" y="16"/>
                    </a:lnTo>
                    <a:lnTo>
                      <a:pt x="36" y="13"/>
                    </a:lnTo>
                    <a:lnTo>
                      <a:pt x="37" y="12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36" y="11"/>
                    </a:lnTo>
                    <a:lnTo>
                      <a:pt x="34" y="13"/>
                    </a:lnTo>
                    <a:lnTo>
                      <a:pt x="32" y="16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28" y="19"/>
                    </a:lnTo>
                    <a:lnTo>
                      <a:pt x="29" y="16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32" y="11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0" y="9"/>
                    </a:lnTo>
                    <a:lnTo>
                      <a:pt x="28" y="11"/>
                    </a:lnTo>
                    <a:lnTo>
                      <a:pt x="26" y="15"/>
                    </a:lnTo>
                    <a:lnTo>
                      <a:pt x="22" y="20"/>
                    </a:lnTo>
                    <a:lnTo>
                      <a:pt x="21" y="21"/>
                    </a:lnTo>
                    <a:lnTo>
                      <a:pt x="20" y="23"/>
                    </a:lnTo>
                    <a:lnTo>
                      <a:pt x="20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0" y="17"/>
                    </a:lnTo>
                    <a:lnTo>
                      <a:pt x="21" y="12"/>
                    </a:lnTo>
                    <a:lnTo>
                      <a:pt x="24" y="8"/>
                    </a:lnTo>
                    <a:lnTo>
                      <a:pt x="21" y="11"/>
                    </a:lnTo>
                    <a:lnTo>
                      <a:pt x="18" y="13"/>
                    </a:lnTo>
                    <a:lnTo>
                      <a:pt x="16" y="17"/>
                    </a:lnTo>
                    <a:lnTo>
                      <a:pt x="12" y="20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8" y="25"/>
                    </a:lnTo>
                    <a:lnTo>
                      <a:pt x="7" y="25"/>
                    </a:lnTo>
                    <a:lnTo>
                      <a:pt x="7" y="24"/>
                    </a:lnTo>
                    <a:lnTo>
                      <a:pt x="8" y="19"/>
                    </a:lnTo>
                    <a:lnTo>
                      <a:pt x="11" y="13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1" y="12"/>
                    </a:lnTo>
                    <a:lnTo>
                      <a:pt x="9" y="13"/>
                    </a:lnTo>
                    <a:lnTo>
                      <a:pt x="7" y="16"/>
                    </a:lnTo>
                    <a:lnTo>
                      <a:pt x="5" y="17"/>
                    </a:lnTo>
                    <a:lnTo>
                      <a:pt x="4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1" y="23"/>
                    </a:lnTo>
                    <a:lnTo>
                      <a:pt x="5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6" y="8"/>
                    </a:lnTo>
                    <a:lnTo>
                      <a:pt x="15" y="11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6" y="11"/>
                    </a:lnTo>
                    <a:lnTo>
                      <a:pt x="21" y="7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6" y="7"/>
                    </a:lnTo>
                    <a:lnTo>
                      <a:pt x="26" y="8"/>
                    </a:lnTo>
                    <a:lnTo>
                      <a:pt x="25" y="11"/>
                    </a:lnTo>
                    <a:lnTo>
                      <a:pt x="24" y="12"/>
                    </a:lnTo>
                    <a:lnTo>
                      <a:pt x="22" y="15"/>
                    </a:lnTo>
                    <a:lnTo>
                      <a:pt x="21" y="16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2" y="16"/>
                    </a:lnTo>
                    <a:lnTo>
                      <a:pt x="25" y="13"/>
                    </a:lnTo>
                    <a:lnTo>
                      <a:pt x="28" y="11"/>
                    </a:lnTo>
                    <a:lnTo>
                      <a:pt x="30" y="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36" y="7"/>
                    </a:lnTo>
                    <a:lnTo>
                      <a:pt x="36" y="9"/>
                    </a:lnTo>
                    <a:lnTo>
                      <a:pt x="37" y="7"/>
                    </a:lnTo>
                    <a:lnTo>
                      <a:pt x="41" y="4"/>
                    </a:lnTo>
                    <a:lnTo>
                      <a:pt x="41" y="3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1" y="8"/>
                    </a:lnTo>
                    <a:lnTo>
                      <a:pt x="41" y="9"/>
                    </a:lnTo>
                    <a:lnTo>
                      <a:pt x="39" y="12"/>
                    </a:lnTo>
                    <a:lnTo>
                      <a:pt x="38" y="13"/>
                    </a:lnTo>
                    <a:lnTo>
                      <a:pt x="37" y="16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8" y="16"/>
                    </a:lnTo>
                    <a:lnTo>
                      <a:pt x="39" y="15"/>
                    </a:lnTo>
                    <a:lnTo>
                      <a:pt x="41" y="11"/>
                    </a:lnTo>
                    <a:lnTo>
                      <a:pt x="43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11"/>
                    </a:lnTo>
                    <a:lnTo>
                      <a:pt x="50" y="7"/>
                    </a:lnTo>
                    <a:lnTo>
                      <a:pt x="51" y="6"/>
                    </a:lnTo>
                    <a:lnTo>
                      <a:pt x="53" y="4"/>
                    </a:lnTo>
                    <a:lnTo>
                      <a:pt x="55" y="3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7" y="8"/>
                    </a:lnTo>
                    <a:lnTo>
                      <a:pt x="55" y="11"/>
                    </a:lnTo>
                    <a:lnTo>
                      <a:pt x="53" y="13"/>
                    </a:lnTo>
                    <a:lnTo>
                      <a:pt x="53" y="13"/>
                    </a:lnTo>
                    <a:lnTo>
                      <a:pt x="55" y="11"/>
                    </a:lnTo>
                    <a:lnTo>
                      <a:pt x="58" y="8"/>
                    </a:lnTo>
                    <a:lnTo>
                      <a:pt x="62" y="6"/>
                    </a:lnTo>
                    <a:lnTo>
                      <a:pt x="64" y="4"/>
                    </a:lnTo>
                    <a:lnTo>
                      <a:pt x="66" y="4"/>
                    </a:lnTo>
                    <a:lnTo>
                      <a:pt x="66" y="6"/>
                    </a:lnTo>
                    <a:lnTo>
                      <a:pt x="64" y="8"/>
                    </a:lnTo>
                    <a:lnTo>
                      <a:pt x="63" y="11"/>
                    </a:lnTo>
                    <a:lnTo>
                      <a:pt x="66" y="7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1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1" y="8"/>
                    </a:lnTo>
                    <a:lnTo>
                      <a:pt x="70" y="11"/>
                    </a:lnTo>
                    <a:lnTo>
                      <a:pt x="68" y="13"/>
                    </a:lnTo>
                    <a:lnTo>
                      <a:pt x="67" y="15"/>
                    </a:lnTo>
                    <a:lnTo>
                      <a:pt x="68" y="13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81" y="2"/>
                    </a:lnTo>
                    <a:lnTo>
                      <a:pt x="81" y="2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5"/>
                    </a:lnTo>
                    <a:lnTo>
                      <a:pt x="81" y="11"/>
                    </a:lnTo>
                    <a:lnTo>
                      <a:pt x="84" y="8"/>
                    </a:lnTo>
                    <a:lnTo>
                      <a:pt x="88" y="6"/>
                    </a:lnTo>
                    <a:lnTo>
                      <a:pt x="92" y="3"/>
                    </a:lnTo>
                    <a:lnTo>
                      <a:pt x="93" y="3"/>
                    </a:lnTo>
                    <a:lnTo>
                      <a:pt x="93" y="3"/>
                    </a:lnTo>
                    <a:lnTo>
                      <a:pt x="93" y="3"/>
                    </a:lnTo>
                    <a:lnTo>
                      <a:pt x="93" y="7"/>
                    </a:lnTo>
                    <a:lnTo>
                      <a:pt x="91" y="9"/>
                    </a:lnTo>
                    <a:lnTo>
                      <a:pt x="89" y="12"/>
                    </a:lnTo>
                    <a:lnTo>
                      <a:pt x="87" y="15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2" y="9"/>
                    </a:lnTo>
                    <a:lnTo>
                      <a:pt x="96" y="6"/>
                    </a:lnTo>
                    <a:lnTo>
                      <a:pt x="100" y="3"/>
                    </a:lnTo>
                    <a:lnTo>
                      <a:pt x="101" y="3"/>
                    </a:lnTo>
                    <a:lnTo>
                      <a:pt x="102" y="2"/>
                    </a:lnTo>
                    <a:lnTo>
                      <a:pt x="102" y="2"/>
                    </a:lnTo>
                    <a:lnTo>
                      <a:pt x="102" y="3"/>
                    </a:lnTo>
                    <a:lnTo>
                      <a:pt x="102" y="4"/>
                    </a:lnTo>
                    <a:lnTo>
                      <a:pt x="102" y="6"/>
                    </a:lnTo>
                    <a:lnTo>
                      <a:pt x="101" y="7"/>
                    </a:lnTo>
                    <a:lnTo>
                      <a:pt x="100" y="8"/>
                    </a:lnTo>
                    <a:lnTo>
                      <a:pt x="100" y="9"/>
                    </a:lnTo>
                    <a:lnTo>
                      <a:pt x="99" y="11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100" y="9"/>
                    </a:lnTo>
                    <a:lnTo>
                      <a:pt x="101" y="7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4" y="4"/>
                    </a:lnTo>
                    <a:lnTo>
                      <a:pt x="105" y="4"/>
                    </a:lnTo>
                    <a:lnTo>
                      <a:pt x="106" y="4"/>
                    </a:lnTo>
                    <a:lnTo>
                      <a:pt x="105" y="6"/>
                    </a:lnTo>
                    <a:lnTo>
                      <a:pt x="105" y="7"/>
                    </a:lnTo>
                    <a:lnTo>
                      <a:pt x="108" y="4"/>
                    </a:lnTo>
                    <a:lnTo>
                      <a:pt x="112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6" name="Freeform 104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549775" y="3181350"/>
                <a:ext cx="115888" cy="46038"/>
              </a:xfrm>
              <a:custGeom>
                <a:avLst/>
                <a:gdLst>
                  <a:gd name="T0" fmla="*/ 21 w 73"/>
                  <a:gd name="T1" fmla="*/ 1 h 29"/>
                  <a:gd name="T2" fmla="*/ 14 w 73"/>
                  <a:gd name="T3" fmla="*/ 17 h 29"/>
                  <a:gd name="T4" fmla="*/ 28 w 73"/>
                  <a:gd name="T5" fmla="*/ 6 h 29"/>
                  <a:gd name="T6" fmla="*/ 29 w 73"/>
                  <a:gd name="T7" fmla="*/ 6 h 29"/>
                  <a:gd name="T8" fmla="*/ 33 w 73"/>
                  <a:gd name="T9" fmla="*/ 6 h 29"/>
                  <a:gd name="T10" fmla="*/ 37 w 73"/>
                  <a:gd name="T11" fmla="*/ 5 h 29"/>
                  <a:gd name="T12" fmla="*/ 37 w 73"/>
                  <a:gd name="T13" fmla="*/ 14 h 29"/>
                  <a:gd name="T14" fmla="*/ 45 w 73"/>
                  <a:gd name="T15" fmla="*/ 5 h 29"/>
                  <a:gd name="T16" fmla="*/ 47 w 73"/>
                  <a:gd name="T17" fmla="*/ 5 h 29"/>
                  <a:gd name="T18" fmla="*/ 47 w 73"/>
                  <a:gd name="T19" fmla="*/ 10 h 29"/>
                  <a:gd name="T20" fmla="*/ 51 w 73"/>
                  <a:gd name="T21" fmla="*/ 8 h 29"/>
                  <a:gd name="T22" fmla="*/ 56 w 73"/>
                  <a:gd name="T23" fmla="*/ 6 h 29"/>
                  <a:gd name="T24" fmla="*/ 54 w 73"/>
                  <a:gd name="T25" fmla="*/ 16 h 29"/>
                  <a:gd name="T26" fmla="*/ 51 w 73"/>
                  <a:gd name="T27" fmla="*/ 20 h 29"/>
                  <a:gd name="T28" fmla="*/ 50 w 73"/>
                  <a:gd name="T29" fmla="*/ 22 h 29"/>
                  <a:gd name="T30" fmla="*/ 59 w 73"/>
                  <a:gd name="T31" fmla="*/ 12 h 29"/>
                  <a:gd name="T32" fmla="*/ 70 w 73"/>
                  <a:gd name="T33" fmla="*/ 4 h 29"/>
                  <a:gd name="T34" fmla="*/ 70 w 73"/>
                  <a:gd name="T35" fmla="*/ 8 h 29"/>
                  <a:gd name="T36" fmla="*/ 67 w 73"/>
                  <a:gd name="T37" fmla="*/ 16 h 29"/>
                  <a:gd name="T38" fmla="*/ 71 w 73"/>
                  <a:gd name="T39" fmla="*/ 12 h 29"/>
                  <a:gd name="T40" fmla="*/ 73 w 73"/>
                  <a:gd name="T41" fmla="*/ 12 h 29"/>
                  <a:gd name="T42" fmla="*/ 67 w 73"/>
                  <a:gd name="T43" fmla="*/ 21 h 29"/>
                  <a:gd name="T44" fmla="*/ 60 w 73"/>
                  <a:gd name="T45" fmla="*/ 25 h 29"/>
                  <a:gd name="T46" fmla="*/ 62 w 73"/>
                  <a:gd name="T47" fmla="*/ 18 h 29"/>
                  <a:gd name="T48" fmla="*/ 64 w 73"/>
                  <a:gd name="T49" fmla="*/ 10 h 29"/>
                  <a:gd name="T50" fmla="*/ 66 w 73"/>
                  <a:gd name="T51" fmla="*/ 8 h 29"/>
                  <a:gd name="T52" fmla="*/ 64 w 73"/>
                  <a:gd name="T53" fmla="*/ 10 h 29"/>
                  <a:gd name="T54" fmla="*/ 56 w 73"/>
                  <a:gd name="T55" fmla="*/ 20 h 29"/>
                  <a:gd name="T56" fmla="*/ 47 w 73"/>
                  <a:gd name="T57" fmla="*/ 27 h 29"/>
                  <a:gd name="T58" fmla="*/ 46 w 73"/>
                  <a:gd name="T59" fmla="*/ 27 h 29"/>
                  <a:gd name="T60" fmla="*/ 50 w 73"/>
                  <a:gd name="T61" fmla="*/ 16 h 29"/>
                  <a:gd name="T62" fmla="*/ 51 w 73"/>
                  <a:gd name="T63" fmla="*/ 12 h 29"/>
                  <a:gd name="T64" fmla="*/ 51 w 73"/>
                  <a:gd name="T65" fmla="*/ 10 h 29"/>
                  <a:gd name="T66" fmla="*/ 45 w 73"/>
                  <a:gd name="T67" fmla="*/ 20 h 29"/>
                  <a:gd name="T68" fmla="*/ 39 w 73"/>
                  <a:gd name="T69" fmla="*/ 25 h 29"/>
                  <a:gd name="T70" fmla="*/ 38 w 73"/>
                  <a:gd name="T71" fmla="*/ 24 h 29"/>
                  <a:gd name="T72" fmla="*/ 42 w 73"/>
                  <a:gd name="T73" fmla="*/ 13 h 29"/>
                  <a:gd name="T74" fmla="*/ 33 w 73"/>
                  <a:gd name="T75" fmla="*/ 26 h 29"/>
                  <a:gd name="T76" fmla="*/ 30 w 73"/>
                  <a:gd name="T77" fmla="*/ 27 h 29"/>
                  <a:gd name="T78" fmla="*/ 29 w 73"/>
                  <a:gd name="T79" fmla="*/ 22 h 29"/>
                  <a:gd name="T80" fmla="*/ 31 w 73"/>
                  <a:gd name="T81" fmla="*/ 16 h 29"/>
                  <a:gd name="T82" fmla="*/ 33 w 73"/>
                  <a:gd name="T83" fmla="*/ 10 h 29"/>
                  <a:gd name="T84" fmla="*/ 28 w 73"/>
                  <a:gd name="T85" fmla="*/ 20 h 29"/>
                  <a:gd name="T86" fmla="*/ 21 w 73"/>
                  <a:gd name="T87" fmla="*/ 29 h 29"/>
                  <a:gd name="T88" fmla="*/ 18 w 73"/>
                  <a:gd name="T89" fmla="*/ 29 h 29"/>
                  <a:gd name="T90" fmla="*/ 21 w 73"/>
                  <a:gd name="T91" fmla="*/ 16 h 29"/>
                  <a:gd name="T92" fmla="*/ 22 w 73"/>
                  <a:gd name="T93" fmla="*/ 13 h 29"/>
                  <a:gd name="T94" fmla="*/ 10 w 73"/>
                  <a:gd name="T95" fmla="*/ 25 h 29"/>
                  <a:gd name="T96" fmla="*/ 8 w 73"/>
                  <a:gd name="T97" fmla="*/ 26 h 29"/>
                  <a:gd name="T98" fmla="*/ 12 w 73"/>
                  <a:gd name="T99" fmla="*/ 13 h 29"/>
                  <a:gd name="T100" fmla="*/ 13 w 73"/>
                  <a:gd name="T101" fmla="*/ 8 h 29"/>
                  <a:gd name="T102" fmla="*/ 7 w 73"/>
                  <a:gd name="T103" fmla="*/ 12 h 29"/>
                  <a:gd name="T104" fmla="*/ 0 w 73"/>
                  <a:gd name="T105" fmla="*/ 16 h 29"/>
                  <a:gd name="T106" fmla="*/ 5 w 73"/>
                  <a:gd name="T107" fmla="*/ 9 h 29"/>
                  <a:gd name="T108" fmla="*/ 18 w 73"/>
                  <a:gd name="T10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3" h="29">
                    <a:moveTo>
                      <a:pt x="20" y="0"/>
                    </a:moveTo>
                    <a:lnTo>
                      <a:pt x="21" y="0"/>
                    </a:lnTo>
                    <a:lnTo>
                      <a:pt x="21" y="1"/>
                    </a:lnTo>
                    <a:lnTo>
                      <a:pt x="20" y="6"/>
                    </a:lnTo>
                    <a:lnTo>
                      <a:pt x="17" y="12"/>
                    </a:lnTo>
                    <a:lnTo>
                      <a:pt x="14" y="17"/>
                    </a:lnTo>
                    <a:lnTo>
                      <a:pt x="18" y="13"/>
                    </a:lnTo>
                    <a:lnTo>
                      <a:pt x="22" y="9"/>
                    </a:lnTo>
                    <a:lnTo>
                      <a:pt x="28" y="6"/>
                    </a:lnTo>
                    <a:lnTo>
                      <a:pt x="28" y="5"/>
                    </a:lnTo>
                    <a:lnTo>
                      <a:pt x="29" y="5"/>
                    </a:lnTo>
                    <a:lnTo>
                      <a:pt x="29" y="6"/>
                    </a:lnTo>
                    <a:lnTo>
                      <a:pt x="28" y="12"/>
                    </a:lnTo>
                    <a:lnTo>
                      <a:pt x="30" y="9"/>
                    </a:lnTo>
                    <a:lnTo>
                      <a:pt x="33" y="6"/>
                    </a:lnTo>
                    <a:lnTo>
                      <a:pt x="35" y="5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5" y="12"/>
                    </a:lnTo>
                    <a:lnTo>
                      <a:pt x="34" y="18"/>
                    </a:lnTo>
                    <a:lnTo>
                      <a:pt x="37" y="14"/>
                    </a:lnTo>
                    <a:lnTo>
                      <a:pt x="41" y="9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9" y="5"/>
                    </a:lnTo>
                    <a:lnTo>
                      <a:pt x="49" y="6"/>
                    </a:lnTo>
                    <a:lnTo>
                      <a:pt x="47" y="10"/>
                    </a:lnTo>
                    <a:lnTo>
                      <a:pt x="46" y="13"/>
                    </a:lnTo>
                    <a:lnTo>
                      <a:pt x="49" y="10"/>
                    </a:lnTo>
                    <a:lnTo>
                      <a:pt x="51" y="8"/>
                    </a:lnTo>
                    <a:lnTo>
                      <a:pt x="55" y="6"/>
                    </a:lnTo>
                    <a:lnTo>
                      <a:pt x="55" y="6"/>
                    </a:lnTo>
                    <a:lnTo>
                      <a:pt x="56" y="6"/>
                    </a:lnTo>
                    <a:lnTo>
                      <a:pt x="56" y="9"/>
                    </a:lnTo>
                    <a:lnTo>
                      <a:pt x="55" y="13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52" y="18"/>
                    </a:lnTo>
                    <a:lnTo>
                      <a:pt x="51" y="20"/>
                    </a:lnTo>
                    <a:lnTo>
                      <a:pt x="51" y="21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2" y="18"/>
                    </a:lnTo>
                    <a:lnTo>
                      <a:pt x="56" y="14"/>
                    </a:lnTo>
                    <a:lnTo>
                      <a:pt x="59" y="12"/>
                    </a:lnTo>
                    <a:lnTo>
                      <a:pt x="62" y="9"/>
                    </a:lnTo>
                    <a:lnTo>
                      <a:pt x="66" y="5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0" y="5"/>
                    </a:lnTo>
                    <a:lnTo>
                      <a:pt x="70" y="8"/>
                    </a:lnTo>
                    <a:lnTo>
                      <a:pt x="70" y="10"/>
                    </a:lnTo>
                    <a:lnTo>
                      <a:pt x="68" y="13"/>
                    </a:lnTo>
                    <a:lnTo>
                      <a:pt x="67" y="16"/>
                    </a:lnTo>
                    <a:lnTo>
                      <a:pt x="70" y="13"/>
                    </a:lnTo>
                    <a:lnTo>
                      <a:pt x="70" y="12"/>
                    </a:lnTo>
                    <a:lnTo>
                      <a:pt x="71" y="12"/>
                    </a:lnTo>
                    <a:lnTo>
                      <a:pt x="72" y="10"/>
                    </a:lnTo>
                    <a:lnTo>
                      <a:pt x="73" y="10"/>
                    </a:lnTo>
                    <a:lnTo>
                      <a:pt x="73" y="12"/>
                    </a:lnTo>
                    <a:lnTo>
                      <a:pt x="71" y="14"/>
                    </a:lnTo>
                    <a:lnTo>
                      <a:pt x="70" y="18"/>
                    </a:lnTo>
                    <a:lnTo>
                      <a:pt x="67" y="21"/>
                    </a:lnTo>
                    <a:lnTo>
                      <a:pt x="64" y="24"/>
                    </a:lnTo>
                    <a:lnTo>
                      <a:pt x="62" y="25"/>
                    </a:lnTo>
                    <a:lnTo>
                      <a:pt x="60" y="25"/>
                    </a:lnTo>
                    <a:lnTo>
                      <a:pt x="60" y="25"/>
                    </a:lnTo>
                    <a:lnTo>
                      <a:pt x="60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6" y="9"/>
                    </a:lnTo>
                    <a:lnTo>
                      <a:pt x="64" y="10"/>
                    </a:lnTo>
                    <a:lnTo>
                      <a:pt x="62" y="13"/>
                    </a:lnTo>
                    <a:lnTo>
                      <a:pt x="59" y="16"/>
                    </a:lnTo>
                    <a:lnTo>
                      <a:pt x="56" y="20"/>
                    </a:lnTo>
                    <a:lnTo>
                      <a:pt x="54" y="22"/>
                    </a:lnTo>
                    <a:lnTo>
                      <a:pt x="51" y="25"/>
                    </a:lnTo>
                    <a:lnTo>
                      <a:pt x="47" y="27"/>
                    </a:lnTo>
                    <a:lnTo>
                      <a:pt x="47" y="2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7" y="21"/>
                    </a:lnTo>
                    <a:lnTo>
                      <a:pt x="50" y="16"/>
                    </a:lnTo>
                    <a:lnTo>
                      <a:pt x="50" y="14"/>
                    </a:lnTo>
                    <a:lnTo>
                      <a:pt x="51" y="13"/>
                    </a:lnTo>
                    <a:lnTo>
                      <a:pt x="51" y="12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1" y="10"/>
                    </a:lnTo>
                    <a:lnTo>
                      <a:pt x="50" y="12"/>
                    </a:lnTo>
                    <a:lnTo>
                      <a:pt x="47" y="16"/>
                    </a:lnTo>
                    <a:lnTo>
                      <a:pt x="45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9" y="25"/>
                    </a:lnTo>
                    <a:lnTo>
                      <a:pt x="38" y="25"/>
                    </a:lnTo>
                    <a:lnTo>
                      <a:pt x="38" y="25"/>
                    </a:lnTo>
                    <a:lnTo>
                      <a:pt x="38" y="24"/>
                    </a:lnTo>
                    <a:lnTo>
                      <a:pt x="39" y="18"/>
                    </a:lnTo>
                    <a:lnTo>
                      <a:pt x="41" y="14"/>
                    </a:lnTo>
                    <a:lnTo>
                      <a:pt x="42" y="13"/>
                    </a:lnTo>
                    <a:lnTo>
                      <a:pt x="39" y="17"/>
                    </a:lnTo>
                    <a:lnTo>
                      <a:pt x="37" y="21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1" y="26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29" y="26"/>
                    </a:lnTo>
                    <a:lnTo>
                      <a:pt x="29" y="22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1" y="16"/>
                    </a:lnTo>
                    <a:lnTo>
                      <a:pt x="31" y="13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1" y="12"/>
                    </a:lnTo>
                    <a:lnTo>
                      <a:pt x="28" y="20"/>
                    </a:lnTo>
                    <a:lnTo>
                      <a:pt x="24" y="26"/>
                    </a:lnTo>
                    <a:lnTo>
                      <a:pt x="22" y="27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0" y="29"/>
                    </a:lnTo>
                    <a:lnTo>
                      <a:pt x="18" y="29"/>
                    </a:lnTo>
                    <a:lnTo>
                      <a:pt x="20" y="25"/>
                    </a:lnTo>
                    <a:lnTo>
                      <a:pt x="20" y="20"/>
                    </a:lnTo>
                    <a:lnTo>
                      <a:pt x="21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5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0" y="9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5" y="9"/>
                    </a:lnTo>
                    <a:lnTo>
                      <a:pt x="12" y="5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7" name="Freeform 105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4660900" y="3182938"/>
                <a:ext cx="120650" cy="38100"/>
              </a:xfrm>
              <a:custGeom>
                <a:avLst/>
                <a:gdLst>
                  <a:gd name="T0" fmla="*/ 73 w 76"/>
                  <a:gd name="T1" fmla="*/ 12 h 24"/>
                  <a:gd name="T2" fmla="*/ 70 w 76"/>
                  <a:gd name="T3" fmla="*/ 16 h 24"/>
                  <a:gd name="T4" fmla="*/ 69 w 76"/>
                  <a:gd name="T5" fmla="*/ 12 h 24"/>
                  <a:gd name="T6" fmla="*/ 69 w 76"/>
                  <a:gd name="T7" fmla="*/ 7 h 24"/>
                  <a:gd name="T8" fmla="*/ 66 w 76"/>
                  <a:gd name="T9" fmla="*/ 9 h 24"/>
                  <a:gd name="T10" fmla="*/ 59 w 76"/>
                  <a:gd name="T11" fmla="*/ 20 h 24"/>
                  <a:gd name="T12" fmla="*/ 56 w 76"/>
                  <a:gd name="T13" fmla="*/ 21 h 24"/>
                  <a:gd name="T14" fmla="*/ 55 w 76"/>
                  <a:gd name="T15" fmla="*/ 20 h 24"/>
                  <a:gd name="T16" fmla="*/ 56 w 76"/>
                  <a:gd name="T17" fmla="*/ 13 h 24"/>
                  <a:gd name="T18" fmla="*/ 56 w 76"/>
                  <a:gd name="T19" fmla="*/ 9 h 24"/>
                  <a:gd name="T20" fmla="*/ 51 w 76"/>
                  <a:gd name="T21" fmla="*/ 13 h 24"/>
                  <a:gd name="T22" fmla="*/ 43 w 76"/>
                  <a:gd name="T23" fmla="*/ 20 h 24"/>
                  <a:gd name="T24" fmla="*/ 40 w 76"/>
                  <a:gd name="T25" fmla="*/ 20 h 24"/>
                  <a:gd name="T26" fmla="*/ 42 w 76"/>
                  <a:gd name="T27" fmla="*/ 12 h 24"/>
                  <a:gd name="T28" fmla="*/ 39 w 76"/>
                  <a:gd name="T29" fmla="*/ 11 h 24"/>
                  <a:gd name="T30" fmla="*/ 32 w 76"/>
                  <a:gd name="T31" fmla="*/ 20 h 24"/>
                  <a:gd name="T32" fmla="*/ 30 w 76"/>
                  <a:gd name="T33" fmla="*/ 20 h 24"/>
                  <a:gd name="T34" fmla="*/ 30 w 76"/>
                  <a:gd name="T35" fmla="*/ 16 h 24"/>
                  <a:gd name="T36" fmla="*/ 28 w 76"/>
                  <a:gd name="T37" fmla="*/ 12 h 24"/>
                  <a:gd name="T38" fmla="*/ 24 w 76"/>
                  <a:gd name="T39" fmla="*/ 17 h 24"/>
                  <a:gd name="T40" fmla="*/ 21 w 76"/>
                  <a:gd name="T41" fmla="*/ 21 h 24"/>
                  <a:gd name="T42" fmla="*/ 19 w 76"/>
                  <a:gd name="T43" fmla="*/ 17 h 24"/>
                  <a:gd name="T44" fmla="*/ 22 w 76"/>
                  <a:gd name="T45" fmla="*/ 9 h 24"/>
                  <a:gd name="T46" fmla="*/ 14 w 76"/>
                  <a:gd name="T47" fmla="*/ 23 h 24"/>
                  <a:gd name="T48" fmla="*/ 11 w 76"/>
                  <a:gd name="T49" fmla="*/ 24 h 24"/>
                  <a:gd name="T50" fmla="*/ 10 w 76"/>
                  <a:gd name="T51" fmla="*/ 21 h 24"/>
                  <a:gd name="T52" fmla="*/ 11 w 76"/>
                  <a:gd name="T53" fmla="*/ 15 h 24"/>
                  <a:gd name="T54" fmla="*/ 13 w 76"/>
                  <a:gd name="T55" fmla="*/ 12 h 24"/>
                  <a:gd name="T56" fmla="*/ 9 w 76"/>
                  <a:gd name="T57" fmla="*/ 13 h 24"/>
                  <a:gd name="T58" fmla="*/ 3 w 76"/>
                  <a:gd name="T59" fmla="*/ 16 h 24"/>
                  <a:gd name="T60" fmla="*/ 2 w 76"/>
                  <a:gd name="T61" fmla="*/ 19 h 24"/>
                  <a:gd name="T62" fmla="*/ 0 w 76"/>
                  <a:gd name="T63" fmla="*/ 17 h 24"/>
                  <a:gd name="T64" fmla="*/ 10 w 76"/>
                  <a:gd name="T65" fmla="*/ 9 h 24"/>
                  <a:gd name="T66" fmla="*/ 17 w 76"/>
                  <a:gd name="T67" fmla="*/ 5 h 24"/>
                  <a:gd name="T68" fmla="*/ 15 w 76"/>
                  <a:gd name="T69" fmla="*/ 9 h 24"/>
                  <a:gd name="T70" fmla="*/ 19 w 76"/>
                  <a:gd name="T71" fmla="*/ 7 h 24"/>
                  <a:gd name="T72" fmla="*/ 26 w 76"/>
                  <a:gd name="T73" fmla="*/ 5 h 24"/>
                  <a:gd name="T74" fmla="*/ 24 w 76"/>
                  <a:gd name="T75" fmla="*/ 13 h 24"/>
                  <a:gd name="T76" fmla="*/ 31 w 76"/>
                  <a:gd name="T77" fmla="*/ 7 h 24"/>
                  <a:gd name="T78" fmla="*/ 35 w 76"/>
                  <a:gd name="T79" fmla="*/ 5 h 24"/>
                  <a:gd name="T80" fmla="*/ 35 w 76"/>
                  <a:gd name="T81" fmla="*/ 12 h 24"/>
                  <a:gd name="T82" fmla="*/ 43 w 76"/>
                  <a:gd name="T83" fmla="*/ 3 h 24"/>
                  <a:gd name="T84" fmla="*/ 47 w 76"/>
                  <a:gd name="T85" fmla="*/ 3 h 24"/>
                  <a:gd name="T86" fmla="*/ 47 w 76"/>
                  <a:gd name="T87" fmla="*/ 8 h 24"/>
                  <a:gd name="T88" fmla="*/ 45 w 76"/>
                  <a:gd name="T89" fmla="*/ 13 h 24"/>
                  <a:gd name="T90" fmla="*/ 45 w 76"/>
                  <a:gd name="T91" fmla="*/ 15 h 24"/>
                  <a:gd name="T92" fmla="*/ 52 w 76"/>
                  <a:gd name="T93" fmla="*/ 8 h 24"/>
                  <a:gd name="T94" fmla="*/ 63 w 76"/>
                  <a:gd name="T95" fmla="*/ 3 h 24"/>
                  <a:gd name="T96" fmla="*/ 63 w 76"/>
                  <a:gd name="T97" fmla="*/ 7 h 24"/>
                  <a:gd name="T98" fmla="*/ 64 w 76"/>
                  <a:gd name="T99" fmla="*/ 9 h 24"/>
                  <a:gd name="T100" fmla="*/ 73 w 76"/>
                  <a:gd name="T10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" h="24">
                    <a:moveTo>
                      <a:pt x="74" y="0"/>
                    </a:moveTo>
                    <a:lnTo>
                      <a:pt x="76" y="0"/>
                    </a:lnTo>
                    <a:lnTo>
                      <a:pt x="73" y="12"/>
                    </a:lnTo>
                    <a:lnTo>
                      <a:pt x="73" y="13"/>
                    </a:lnTo>
                    <a:lnTo>
                      <a:pt x="72" y="15"/>
                    </a:lnTo>
                    <a:lnTo>
                      <a:pt x="70" y="16"/>
                    </a:lnTo>
                    <a:lnTo>
                      <a:pt x="69" y="16"/>
                    </a:lnTo>
                    <a:lnTo>
                      <a:pt x="69" y="15"/>
                    </a:lnTo>
                    <a:lnTo>
                      <a:pt x="69" y="12"/>
                    </a:lnTo>
                    <a:lnTo>
                      <a:pt x="69" y="11"/>
                    </a:lnTo>
                    <a:lnTo>
                      <a:pt x="69" y="8"/>
                    </a:lnTo>
                    <a:lnTo>
                      <a:pt x="69" y="7"/>
                    </a:lnTo>
                    <a:lnTo>
                      <a:pt x="69" y="7"/>
                    </a:lnTo>
                    <a:lnTo>
                      <a:pt x="68" y="7"/>
                    </a:lnTo>
                    <a:lnTo>
                      <a:pt x="66" y="9"/>
                    </a:lnTo>
                    <a:lnTo>
                      <a:pt x="64" y="12"/>
                    </a:lnTo>
                    <a:lnTo>
                      <a:pt x="61" y="16"/>
                    </a:lnTo>
                    <a:lnTo>
                      <a:pt x="59" y="20"/>
                    </a:lnTo>
                    <a:lnTo>
                      <a:pt x="57" y="20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0"/>
                    </a:lnTo>
                    <a:lnTo>
                      <a:pt x="55" y="17"/>
                    </a:lnTo>
                    <a:lnTo>
                      <a:pt x="56" y="16"/>
                    </a:lnTo>
                    <a:lnTo>
                      <a:pt x="56" y="13"/>
                    </a:lnTo>
                    <a:lnTo>
                      <a:pt x="57" y="12"/>
                    </a:lnTo>
                    <a:lnTo>
                      <a:pt x="57" y="9"/>
                    </a:lnTo>
                    <a:lnTo>
                      <a:pt x="56" y="9"/>
                    </a:lnTo>
                    <a:lnTo>
                      <a:pt x="56" y="9"/>
                    </a:lnTo>
                    <a:lnTo>
                      <a:pt x="53" y="11"/>
                    </a:lnTo>
                    <a:lnTo>
                      <a:pt x="51" y="13"/>
                    </a:lnTo>
                    <a:lnTo>
                      <a:pt x="48" y="16"/>
                    </a:lnTo>
                    <a:lnTo>
                      <a:pt x="45" y="19"/>
                    </a:lnTo>
                    <a:lnTo>
                      <a:pt x="43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20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2" y="12"/>
                    </a:lnTo>
                    <a:lnTo>
                      <a:pt x="42" y="9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6" y="15"/>
                    </a:lnTo>
                    <a:lnTo>
                      <a:pt x="34" y="19"/>
                    </a:lnTo>
                    <a:lnTo>
                      <a:pt x="32" y="20"/>
                    </a:lnTo>
                    <a:lnTo>
                      <a:pt x="31" y="20"/>
                    </a:lnTo>
                    <a:lnTo>
                      <a:pt x="30" y="21"/>
                    </a:lnTo>
                    <a:lnTo>
                      <a:pt x="30" y="20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6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7" y="15"/>
                    </a:lnTo>
                    <a:lnTo>
                      <a:pt x="24" y="17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1" y="21"/>
                    </a:lnTo>
                    <a:lnTo>
                      <a:pt x="19" y="21"/>
                    </a:lnTo>
                    <a:lnTo>
                      <a:pt x="19" y="20"/>
                    </a:lnTo>
                    <a:lnTo>
                      <a:pt x="19" y="17"/>
                    </a:lnTo>
                    <a:lnTo>
                      <a:pt x="19" y="15"/>
                    </a:lnTo>
                    <a:lnTo>
                      <a:pt x="21" y="12"/>
                    </a:lnTo>
                    <a:lnTo>
                      <a:pt x="22" y="9"/>
                    </a:lnTo>
                    <a:lnTo>
                      <a:pt x="19" y="13"/>
                    </a:lnTo>
                    <a:lnTo>
                      <a:pt x="17" y="17"/>
                    </a:lnTo>
                    <a:lnTo>
                      <a:pt x="14" y="23"/>
                    </a:lnTo>
                    <a:lnTo>
                      <a:pt x="13" y="23"/>
                    </a:lnTo>
                    <a:lnTo>
                      <a:pt x="11" y="23"/>
                    </a:lnTo>
                    <a:lnTo>
                      <a:pt x="11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1"/>
                    </a:lnTo>
                    <a:lnTo>
                      <a:pt x="10" y="20"/>
                    </a:lnTo>
                    <a:lnTo>
                      <a:pt x="10" y="17"/>
                    </a:lnTo>
                    <a:lnTo>
                      <a:pt x="11" y="15"/>
                    </a:lnTo>
                    <a:lnTo>
                      <a:pt x="11" y="13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10" y="12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6" y="15"/>
                    </a:lnTo>
                    <a:lnTo>
                      <a:pt x="3" y="16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5" y="13"/>
                    </a:lnTo>
                    <a:lnTo>
                      <a:pt x="10" y="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5" y="9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9" y="7"/>
                    </a:lnTo>
                    <a:lnTo>
                      <a:pt x="22" y="5"/>
                    </a:lnTo>
                    <a:lnTo>
                      <a:pt x="26" y="4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6" y="11"/>
                    </a:lnTo>
                    <a:lnTo>
                      <a:pt x="24" y="13"/>
                    </a:lnTo>
                    <a:lnTo>
                      <a:pt x="26" y="11"/>
                    </a:lnTo>
                    <a:lnTo>
                      <a:pt x="28" y="8"/>
                    </a:lnTo>
                    <a:lnTo>
                      <a:pt x="31" y="7"/>
                    </a:lnTo>
                    <a:lnTo>
                      <a:pt x="34" y="4"/>
                    </a:lnTo>
                    <a:lnTo>
                      <a:pt x="35" y="4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5" y="9"/>
                    </a:lnTo>
                    <a:lnTo>
                      <a:pt x="35" y="12"/>
                    </a:lnTo>
                    <a:lnTo>
                      <a:pt x="38" y="9"/>
                    </a:lnTo>
                    <a:lnTo>
                      <a:pt x="40" y="5"/>
                    </a:lnTo>
                    <a:lnTo>
                      <a:pt x="43" y="3"/>
                    </a:lnTo>
                    <a:lnTo>
                      <a:pt x="44" y="3"/>
                    </a:lnTo>
                    <a:lnTo>
                      <a:pt x="45" y="2"/>
                    </a:lnTo>
                    <a:lnTo>
                      <a:pt x="47" y="3"/>
                    </a:lnTo>
                    <a:lnTo>
                      <a:pt x="48" y="4"/>
                    </a:lnTo>
                    <a:lnTo>
                      <a:pt x="48" y="5"/>
                    </a:lnTo>
                    <a:lnTo>
                      <a:pt x="47" y="8"/>
                    </a:lnTo>
                    <a:lnTo>
                      <a:pt x="47" y="9"/>
                    </a:lnTo>
                    <a:lnTo>
                      <a:pt x="45" y="12"/>
                    </a:lnTo>
                    <a:lnTo>
                      <a:pt x="45" y="13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8" y="11"/>
                    </a:lnTo>
                    <a:lnTo>
                      <a:pt x="52" y="8"/>
                    </a:lnTo>
                    <a:lnTo>
                      <a:pt x="55" y="5"/>
                    </a:lnTo>
                    <a:lnTo>
                      <a:pt x="59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7"/>
                    </a:lnTo>
                    <a:lnTo>
                      <a:pt x="63" y="9"/>
                    </a:lnTo>
                    <a:lnTo>
                      <a:pt x="61" y="12"/>
                    </a:lnTo>
                    <a:lnTo>
                      <a:pt x="64" y="9"/>
                    </a:lnTo>
                    <a:lnTo>
                      <a:pt x="66" y="5"/>
                    </a:lnTo>
                    <a:lnTo>
                      <a:pt x="69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8" name="Freeform 106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778375" y="3179763"/>
                <a:ext cx="303213" cy="36513"/>
              </a:xfrm>
              <a:custGeom>
                <a:avLst/>
                <a:gdLst>
                  <a:gd name="T0" fmla="*/ 149 w 191"/>
                  <a:gd name="T1" fmla="*/ 4 h 23"/>
                  <a:gd name="T2" fmla="*/ 153 w 191"/>
                  <a:gd name="T3" fmla="*/ 11 h 23"/>
                  <a:gd name="T4" fmla="*/ 168 w 191"/>
                  <a:gd name="T5" fmla="*/ 5 h 23"/>
                  <a:gd name="T6" fmla="*/ 172 w 191"/>
                  <a:gd name="T7" fmla="*/ 9 h 23"/>
                  <a:gd name="T8" fmla="*/ 183 w 191"/>
                  <a:gd name="T9" fmla="*/ 7 h 23"/>
                  <a:gd name="T10" fmla="*/ 191 w 191"/>
                  <a:gd name="T11" fmla="*/ 2 h 23"/>
                  <a:gd name="T12" fmla="*/ 184 w 191"/>
                  <a:gd name="T13" fmla="*/ 22 h 23"/>
                  <a:gd name="T14" fmla="*/ 178 w 191"/>
                  <a:gd name="T15" fmla="*/ 22 h 23"/>
                  <a:gd name="T16" fmla="*/ 176 w 191"/>
                  <a:gd name="T17" fmla="*/ 11 h 23"/>
                  <a:gd name="T18" fmla="*/ 164 w 191"/>
                  <a:gd name="T19" fmla="*/ 22 h 23"/>
                  <a:gd name="T20" fmla="*/ 162 w 191"/>
                  <a:gd name="T21" fmla="*/ 15 h 23"/>
                  <a:gd name="T22" fmla="*/ 154 w 191"/>
                  <a:gd name="T23" fmla="*/ 15 h 23"/>
                  <a:gd name="T24" fmla="*/ 147 w 191"/>
                  <a:gd name="T25" fmla="*/ 18 h 23"/>
                  <a:gd name="T26" fmla="*/ 146 w 191"/>
                  <a:gd name="T27" fmla="*/ 9 h 23"/>
                  <a:gd name="T28" fmla="*/ 137 w 191"/>
                  <a:gd name="T29" fmla="*/ 19 h 23"/>
                  <a:gd name="T30" fmla="*/ 137 w 191"/>
                  <a:gd name="T31" fmla="*/ 11 h 23"/>
                  <a:gd name="T32" fmla="*/ 137 w 191"/>
                  <a:gd name="T33" fmla="*/ 7 h 23"/>
                  <a:gd name="T34" fmla="*/ 124 w 191"/>
                  <a:gd name="T35" fmla="*/ 18 h 23"/>
                  <a:gd name="T36" fmla="*/ 116 w 191"/>
                  <a:gd name="T37" fmla="*/ 18 h 23"/>
                  <a:gd name="T38" fmla="*/ 116 w 191"/>
                  <a:gd name="T39" fmla="*/ 10 h 23"/>
                  <a:gd name="T40" fmla="*/ 105 w 191"/>
                  <a:gd name="T41" fmla="*/ 17 h 23"/>
                  <a:gd name="T42" fmla="*/ 104 w 191"/>
                  <a:gd name="T43" fmla="*/ 10 h 23"/>
                  <a:gd name="T44" fmla="*/ 99 w 191"/>
                  <a:gd name="T45" fmla="*/ 17 h 23"/>
                  <a:gd name="T46" fmla="*/ 97 w 191"/>
                  <a:gd name="T47" fmla="*/ 15 h 23"/>
                  <a:gd name="T48" fmla="*/ 90 w 191"/>
                  <a:gd name="T49" fmla="*/ 19 h 23"/>
                  <a:gd name="T50" fmla="*/ 88 w 191"/>
                  <a:gd name="T51" fmla="*/ 13 h 23"/>
                  <a:gd name="T52" fmla="*/ 80 w 191"/>
                  <a:gd name="T53" fmla="*/ 19 h 23"/>
                  <a:gd name="T54" fmla="*/ 78 w 191"/>
                  <a:gd name="T55" fmla="*/ 11 h 23"/>
                  <a:gd name="T56" fmla="*/ 70 w 191"/>
                  <a:gd name="T57" fmla="*/ 17 h 23"/>
                  <a:gd name="T58" fmla="*/ 65 w 191"/>
                  <a:gd name="T59" fmla="*/ 15 h 23"/>
                  <a:gd name="T60" fmla="*/ 63 w 191"/>
                  <a:gd name="T61" fmla="*/ 7 h 23"/>
                  <a:gd name="T62" fmla="*/ 50 w 191"/>
                  <a:gd name="T63" fmla="*/ 19 h 23"/>
                  <a:gd name="T64" fmla="*/ 48 w 191"/>
                  <a:gd name="T65" fmla="*/ 14 h 23"/>
                  <a:gd name="T66" fmla="*/ 40 w 191"/>
                  <a:gd name="T67" fmla="*/ 21 h 23"/>
                  <a:gd name="T68" fmla="*/ 38 w 191"/>
                  <a:gd name="T69" fmla="*/ 13 h 23"/>
                  <a:gd name="T70" fmla="*/ 33 w 191"/>
                  <a:gd name="T71" fmla="*/ 14 h 23"/>
                  <a:gd name="T72" fmla="*/ 24 w 191"/>
                  <a:gd name="T73" fmla="*/ 18 h 23"/>
                  <a:gd name="T74" fmla="*/ 20 w 191"/>
                  <a:gd name="T75" fmla="*/ 10 h 23"/>
                  <a:gd name="T76" fmla="*/ 10 w 191"/>
                  <a:gd name="T77" fmla="*/ 18 h 23"/>
                  <a:gd name="T78" fmla="*/ 10 w 191"/>
                  <a:gd name="T79" fmla="*/ 11 h 23"/>
                  <a:gd name="T80" fmla="*/ 7 w 191"/>
                  <a:gd name="T81" fmla="*/ 10 h 23"/>
                  <a:gd name="T82" fmla="*/ 19 w 191"/>
                  <a:gd name="T83" fmla="*/ 9 h 23"/>
                  <a:gd name="T84" fmla="*/ 28 w 191"/>
                  <a:gd name="T85" fmla="*/ 9 h 23"/>
                  <a:gd name="T86" fmla="*/ 38 w 191"/>
                  <a:gd name="T87" fmla="*/ 6 h 23"/>
                  <a:gd name="T88" fmla="*/ 45 w 191"/>
                  <a:gd name="T89" fmla="*/ 4 h 23"/>
                  <a:gd name="T90" fmla="*/ 54 w 191"/>
                  <a:gd name="T91" fmla="*/ 4 h 23"/>
                  <a:gd name="T92" fmla="*/ 58 w 191"/>
                  <a:gd name="T93" fmla="*/ 10 h 23"/>
                  <a:gd name="T94" fmla="*/ 70 w 191"/>
                  <a:gd name="T95" fmla="*/ 7 h 23"/>
                  <a:gd name="T96" fmla="*/ 80 w 191"/>
                  <a:gd name="T97" fmla="*/ 2 h 23"/>
                  <a:gd name="T98" fmla="*/ 86 w 191"/>
                  <a:gd name="T99" fmla="*/ 9 h 23"/>
                  <a:gd name="T100" fmla="*/ 95 w 191"/>
                  <a:gd name="T101" fmla="*/ 10 h 23"/>
                  <a:gd name="T102" fmla="*/ 101 w 191"/>
                  <a:gd name="T103" fmla="*/ 9 h 23"/>
                  <a:gd name="T104" fmla="*/ 109 w 191"/>
                  <a:gd name="T105" fmla="*/ 9 h 23"/>
                  <a:gd name="T106" fmla="*/ 122 w 191"/>
                  <a:gd name="T107" fmla="*/ 2 h 23"/>
                  <a:gd name="T108" fmla="*/ 117 w 191"/>
                  <a:gd name="T109" fmla="*/ 13 h 23"/>
                  <a:gd name="T110" fmla="*/ 133 w 191"/>
                  <a:gd name="T111" fmla="*/ 1 h 23"/>
                  <a:gd name="T112" fmla="*/ 133 w 191"/>
                  <a:gd name="T113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1" h="23">
                    <a:moveTo>
                      <a:pt x="143" y="0"/>
                    </a:moveTo>
                    <a:lnTo>
                      <a:pt x="145" y="1"/>
                    </a:lnTo>
                    <a:lnTo>
                      <a:pt x="143" y="4"/>
                    </a:lnTo>
                    <a:lnTo>
                      <a:pt x="143" y="7"/>
                    </a:lnTo>
                    <a:lnTo>
                      <a:pt x="142" y="10"/>
                    </a:lnTo>
                    <a:lnTo>
                      <a:pt x="145" y="6"/>
                    </a:lnTo>
                    <a:lnTo>
                      <a:pt x="149" y="4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5" y="1"/>
                    </a:lnTo>
                    <a:lnTo>
                      <a:pt x="157" y="2"/>
                    </a:lnTo>
                    <a:lnTo>
                      <a:pt x="157" y="4"/>
                    </a:lnTo>
                    <a:lnTo>
                      <a:pt x="155" y="7"/>
                    </a:lnTo>
                    <a:lnTo>
                      <a:pt x="153" y="11"/>
                    </a:lnTo>
                    <a:lnTo>
                      <a:pt x="155" y="9"/>
                    </a:lnTo>
                    <a:lnTo>
                      <a:pt x="159" y="5"/>
                    </a:lnTo>
                    <a:lnTo>
                      <a:pt x="162" y="2"/>
                    </a:lnTo>
                    <a:lnTo>
                      <a:pt x="164" y="2"/>
                    </a:lnTo>
                    <a:lnTo>
                      <a:pt x="167" y="2"/>
                    </a:lnTo>
                    <a:lnTo>
                      <a:pt x="168" y="2"/>
                    </a:lnTo>
                    <a:lnTo>
                      <a:pt x="168" y="5"/>
                    </a:lnTo>
                    <a:lnTo>
                      <a:pt x="167" y="6"/>
                    </a:lnTo>
                    <a:lnTo>
                      <a:pt x="167" y="10"/>
                    </a:lnTo>
                    <a:lnTo>
                      <a:pt x="167" y="13"/>
                    </a:lnTo>
                    <a:lnTo>
                      <a:pt x="167" y="14"/>
                    </a:lnTo>
                    <a:lnTo>
                      <a:pt x="167" y="15"/>
                    </a:lnTo>
                    <a:lnTo>
                      <a:pt x="167" y="15"/>
                    </a:lnTo>
                    <a:lnTo>
                      <a:pt x="172" y="9"/>
                    </a:lnTo>
                    <a:lnTo>
                      <a:pt x="179" y="4"/>
                    </a:lnTo>
                    <a:lnTo>
                      <a:pt x="180" y="4"/>
                    </a:lnTo>
                    <a:lnTo>
                      <a:pt x="182" y="4"/>
                    </a:lnTo>
                    <a:lnTo>
                      <a:pt x="183" y="4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83" y="7"/>
                    </a:lnTo>
                    <a:lnTo>
                      <a:pt x="182" y="11"/>
                    </a:lnTo>
                    <a:lnTo>
                      <a:pt x="187" y="5"/>
                    </a:lnTo>
                    <a:lnTo>
                      <a:pt x="187" y="4"/>
                    </a:lnTo>
                    <a:lnTo>
                      <a:pt x="188" y="2"/>
                    </a:lnTo>
                    <a:lnTo>
                      <a:pt x="189" y="2"/>
                    </a:lnTo>
                    <a:lnTo>
                      <a:pt x="191" y="1"/>
                    </a:lnTo>
                    <a:lnTo>
                      <a:pt x="191" y="2"/>
                    </a:lnTo>
                    <a:lnTo>
                      <a:pt x="191" y="7"/>
                    </a:lnTo>
                    <a:lnTo>
                      <a:pt x="189" y="13"/>
                    </a:lnTo>
                    <a:lnTo>
                      <a:pt x="188" y="18"/>
                    </a:lnTo>
                    <a:lnTo>
                      <a:pt x="188" y="19"/>
                    </a:lnTo>
                    <a:lnTo>
                      <a:pt x="187" y="21"/>
                    </a:lnTo>
                    <a:lnTo>
                      <a:pt x="185" y="22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4" y="17"/>
                    </a:lnTo>
                    <a:lnTo>
                      <a:pt x="185" y="11"/>
                    </a:lnTo>
                    <a:lnTo>
                      <a:pt x="180" y="19"/>
                    </a:lnTo>
                    <a:lnTo>
                      <a:pt x="179" y="21"/>
                    </a:lnTo>
                    <a:lnTo>
                      <a:pt x="179" y="21"/>
                    </a:lnTo>
                    <a:lnTo>
                      <a:pt x="178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5" y="22"/>
                    </a:lnTo>
                    <a:lnTo>
                      <a:pt x="176" y="18"/>
                    </a:lnTo>
                    <a:lnTo>
                      <a:pt x="176" y="15"/>
                    </a:lnTo>
                    <a:lnTo>
                      <a:pt x="176" y="13"/>
                    </a:lnTo>
                    <a:lnTo>
                      <a:pt x="176" y="11"/>
                    </a:lnTo>
                    <a:lnTo>
                      <a:pt x="176" y="11"/>
                    </a:lnTo>
                    <a:lnTo>
                      <a:pt x="175" y="11"/>
                    </a:lnTo>
                    <a:lnTo>
                      <a:pt x="174" y="13"/>
                    </a:lnTo>
                    <a:lnTo>
                      <a:pt x="172" y="14"/>
                    </a:lnTo>
                    <a:lnTo>
                      <a:pt x="168" y="18"/>
                    </a:lnTo>
                    <a:lnTo>
                      <a:pt x="167" y="21"/>
                    </a:lnTo>
                    <a:lnTo>
                      <a:pt x="164" y="22"/>
                    </a:lnTo>
                    <a:lnTo>
                      <a:pt x="162" y="23"/>
                    </a:lnTo>
                    <a:lnTo>
                      <a:pt x="162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61" y="19"/>
                    </a:lnTo>
                    <a:lnTo>
                      <a:pt x="162" y="18"/>
                    </a:lnTo>
                    <a:lnTo>
                      <a:pt x="162" y="15"/>
                    </a:lnTo>
                    <a:lnTo>
                      <a:pt x="162" y="13"/>
                    </a:lnTo>
                    <a:lnTo>
                      <a:pt x="162" y="10"/>
                    </a:lnTo>
                    <a:lnTo>
                      <a:pt x="162" y="9"/>
                    </a:lnTo>
                    <a:lnTo>
                      <a:pt x="161" y="9"/>
                    </a:lnTo>
                    <a:lnTo>
                      <a:pt x="159" y="10"/>
                    </a:lnTo>
                    <a:lnTo>
                      <a:pt x="158" y="11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50" y="21"/>
                    </a:lnTo>
                    <a:lnTo>
                      <a:pt x="149" y="21"/>
                    </a:lnTo>
                    <a:lnTo>
                      <a:pt x="147" y="22"/>
                    </a:lnTo>
                    <a:lnTo>
                      <a:pt x="147" y="22"/>
                    </a:lnTo>
                    <a:lnTo>
                      <a:pt x="146" y="21"/>
                    </a:lnTo>
                    <a:lnTo>
                      <a:pt x="147" y="18"/>
                    </a:lnTo>
                    <a:lnTo>
                      <a:pt x="147" y="15"/>
                    </a:lnTo>
                    <a:lnTo>
                      <a:pt x="149" y="13"/>
                    </a:lnTo>
                    <a:lnTo>
                      <a:pt x="149" y="9"/>
                    </a:lnTo>
                    <a:lnTo>
                      <a:pt x="149" y="7"/>
                    </a:lnTo>
                    <a:lnTo>
                      <a:pt x="149" y="6"/>
                    </a:lnTo>
                    <a:lnTo>
                      <a:pt x="147" y="7"/>
                    </a:lnTo>
                    <a:lnTo>
                      <a:pt x="146" y="9"/>
                    </a:lnTo>
                    <a:lnTo>
                      <a:pt x="145" y="10"/>
                    </a:lnTo>
                    <a:lnTo>
                      <a:pt x="143" y="13"/>
                    </a:lnTo>
                    <a:lnTo>
                      <a:pt x="141" y="14"/>
                    </a:lnTo>
                    <a:lnTo>
                      <a:pt x="140" y="17"/>
                    </a:lnTo>
                    <a:lnTo>
                      <a:pt x="140" y="18"/>
                    </a:lnTo>
                    <a:lnTo>
                      <a:pt x="138" y="18"/>
                    </a:lnTo>
                    <a:lnTo>
                      <a:pt x="137" y="19"/>
                    </a:lnTo>
                    <a:lnTo>
                      <a:pt x="136" y="19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6" y="17"/>
                    </a:lnTo>
                    <a:lnTo>
                      <a:pt x="136" y="15"/>
                    </a:lnTo>
                    <a:lnTo>
                      <a:pt x="137" y="13"/>
                    </a:lnTo>
                    <a:lnTo>
                      <a:pt x="137" y="11"/>
                    </a:lnTo>
                    <a:lnTo>
                      <a:pt x="138" y="9"/>
                    </a:lnTo>
                    <a:lnTo>
                      <a:pt x="138" y="7"/>
                    </a:lnTo>
                    <a:lnTo>
                      <a:pt x="140" y="6"/>
                    </a:lnTo>
                    <a:lnTo>
                      <a:pt x="140" y="5"/>
                    </a:lnTo>
                    <a:lnTo>
                      <a:pt x="140" y="5"/>
                    </a:lnTo>
                    <a:lnTo>
                      <a:pt x="138" y="5"/>
                    </a:lnTo>
                    <a:lnTo>
                      <a:pt x="137" y="7"/>
                    </a:lnTo>
                    <a:lnTo>
                      <a:pt x="134" y="10"/>
                    </a:lnTo>
                    <a:lnTo>
                      <a:pt x="132" y="14"/>
                    </a:lnTo>
                    <a:lnTo>
                      <a:pt x="129" y="17"/>
                    </a:lnTo>
                    <a:lnTo>
                      <a:pt x="126" y="18"/>
                    </a:lnTo>
                    <a:lnTo>
                      <a:pt x="125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8" y="9"/>
                    </a:lnTo>
                    <a:lnTo>
                      <a:pt x="129" y="6"/>
                    </a:lnTo>
                    <a:lnTo>
                      <a:pt x="122" y="11"/>
                    </a:lnTo>
                    <a:lnTo>
                      <a:pt x="116" y="18"/>
                    </a:lnTo>
                    <a:lnTo>
                      <a:pt x="116" y="18"/>
                    </a:lnTo>
                    <a:lnTo>
                      <a:pt x="115" y="19"/>
                    </a:lnTo>
                    <a:lnTo>
                      <a:pt x="113" y="19"/>
                    </a:lnTo>
                    <a:lnTo>
                      <a:pt x="113" y="19"/>
                    </a:lnTo>
                    <a:lnTo>
                      <a:pt x="113" y="18"/>
                    </a:lnTo>
                    <a:lnTo>
                      <a:pt x="115" y="14"/>
                    </a:lnTo>
                    <a:lnTo>
                      <a:pt x="116" y="11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5" y="10"/>
                    </a:lnTo>
                    <a:lnTo>
                      <a:pt x="113" y="11"/>
                    </a:lnTo>
                    <a:lnTo>
                      <a:pt x="111" y="13"/>
                    </a:lnTo>
                    <a:lnTo>
                      <a:pt x="109" y="14"/>
                    </a:lnTo>
                    <a:lnTo>
                      <a:pt x="107" y="15"/>
                    </a:lnTo>
                    <a:lnTo>
                      <a:pt x="105" y="17"/>
                    </a:lnTo>
                    <a:lnTo>
                      <a:pt x="104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3"/>
                    </a:lnTo>
                    <a:lnTo>
                      <a:pt x="104" y="11"/>
                    </a:lnTo>
                    <a:lnTo>
                      <a:pt x="104" y="10"/>
                    </a:lnTo>
                    <a:lnTo>
                      <a:pt x="104" y="11"/>
                    </a:lnTo>
                    <a:lnTo>
                      <a:pt x="103" y="13"/>
                    </a:lnTo>
                    <a:lnTo>
                      <a:pt x="101" y="14"/>
                    </a:lnTo>
                    <a:lnTo>
                      <a:pt x="100" y="14"/>
                    </a:lnTo>
                    <a:lnTo>
                      <a:pt x="99" y="15"/>
                    </a:lnTo>
                    <a:lnTo>
                      <a:pt x="99" y="15"/>
                    </a:lnTo>
                    <a:lnTo>
                      <a:pt x="99" y="17"/>
                    </a:lnTo>
                    <a:lnTo>
                      <a:pt x="97" y="17"/>
                    </a:lnTo>
                    <a:lnTo>
                      <a:pt x="97" y="18"/>
                    </a:lnTo>
                    <a:lnTo>
                      <a:pt x="96" y="18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7" y="15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3"/>
                    </a:lnTo>
                    <a:lnTo>
                      <a:pt x="96" y="10"/>
                    </a:lnTo>
                    <a:lnTo>
                      <a:pt x="95" y="14"/>
                    </a:lnTo>
                    <a:lnTo>
                      <a:pt x="92" y="17"/>
                    </a:lnTo>
                    <a:lnTo>
                      <a:pt x="90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7" y="19"/>
                    </a:lnTo>
                    <a:lnTo>
                      <a:pt x="87" y="18"/>
                    </a:lnTo>
                    <a:lnTo>
                      <a:pt x="88" y="15"/>
                    </a:lnTo>
                    <a:lnTo>
                      <a:pt x="88" y="14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7" y="11"/>
                    </a:lnTo>
                    <a:lnTo>
                      <a:pt x="86" y="13"/>
                    </a:lnTo>
                    <a:lnTo>
                      <a:pt x="84" y="15"/>
                    </a:lnTo>
                    <a:lnTo>
                      <a:pt x="82" y="18"/>
                    </a:lnTo>
                    <a:lnTo>
                      <a:pt x="80" y="19"/>
                    </a:lnTo>
                    <a:lnTo>
                      <a:pt x="79" y="21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6" y="22"/>
                    </a:lnTo>
                    <a:lnTo>
                      <a:pt x="76" y="18"/>
                    </a:lnTo>
                    <a:lnTo>
                      <a:pt x="76" y="14"/>
                    </a:lnTo>
                    <a:lnTo>
                      <a:pt x="78" y="11"/>
                    </a:lnTo>
                    <a:lnTo>
                      <a:pt x="78" y="7"/>
                    </a:lnTo>
                    <a:lnTo>
                      <a:pt x="76" y="9"/>
                    </a:lnTo>
                    <a:lnTo>
                      <a:pt x="75" y="10"/>
                    </a:lnTo>
                    <a:lnTo>
                      <a:pt x="74" y="11"/>
                    </a:lnTo>
                    <a:lnTo>
                      <a:pt x="73" y="13"/>
                    </a:lnTo>
                    <a:lnTo>
                      <a:pt x="71" y="15"/>
                    </a:lnTo>
                    <a:lnTo>
                      <a:pt x="70" y="17"/>
                    </a:lnTo>
                    <a:lnTo>
                      <a:pt x="69" y="18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66" y="21"/>
                    </a:lnTo>
                    <a:lnTo>
                      <a:pt x="65" y="19"/>
                    </a:lnTo>
                    <a:lnTo>
                      <a:pt x="65" y="18"/>
                    </a:lnTo>
                    <a:lnTo>
                      <a:pt x="65" y="15"/>
                    </a:lnTo>
                    <a:lnTo>
                      <a:pt x="65" y="13"/>
                    </a:lnTo>
                    <a:lnTo>
                      <a:pt x="65" y="13"/>
                    </a:lnTo>
                    <a:lnTo>
                      <a:pt x="65" y="11"/>
                    </a:lnTo>
                    <a:lnTo>
                      <a:pt x="65" y="9"/>
                    </a:lnTo>
                    <a:lnTo>
                      <a:pt x="65" y="7"/>
                    </a:lnTo>
                    <a:lnTo>
                      <a:pt x="65" y="7"/>
                    </a:lnTo>
                    <a:lnTo>
                      <a:pt x="63" y="7"/>
                    </a:lnTo>
                    <a:lnTo>
                      <a:pt x="61" y="10"/>
                    </a:lnTo>
                    <a:lnTo>
                      <a:pt x="58" y="13"/>
                    </a:lnTo>
                    <a:lnTo>
                      <a:pt x="55" y="14"/>
                    </a:lnTo>
                    <a:lnTo>
                      <a:pt x="53" y="17"/>
                    </a:lnTo>
                    <a:lnTo>
                      <a:pt x="53" y="18"/>
                    </a:lnTo>
                    <a:lnTo>
                      <a:pt x="52" y="18"/>
                    </a:lnTo>
                    <a:lnTo>
                      <a:pt x="50" y="19"/>
                    </a:lnTo>
                    <a:lnTo>
                      <a:pt x="49" y="19"/>
                    </a:lnTo>
                    <a:lnTo>
                      <a:pt x="49" y="18"/>
                    </a:lnTo>
                    <a:lnTo>
                      <a:pt x="49" y="15"/>
                    </a:lnTo>
                    <a:lnTo>
                      <a:pt x="49" y="11"/>
                    </a:lnTo>
                    <a:lnTo>
                      <a:pt x="49" y="11"/>
                    </a:lnTo>
                    <a:lnTo>
                      <a:pt x="49" y="11"/>
                    </a:lnTo>
                    <a:lnTo>
                      <a:pt x="48" y="14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2" y="19"/>
                    </a:lnTo>
                    <a:lnTo>
                      <a:pt x="41" y="21"/>
                    </a:lnTo>
                    <a:lnTo>
                      <a:pt x="40" y="21"/>
                    </a:lnTo>
                    <a:lnTo>
                      <a:pt x="40" y="19"/>
                    </a:lnTo>
                    <a:lnTo>
                      <a:pt x="40" y="17"/>
                    </a:lnTo>
                    <a:lnTo>
                      <a:pt x="40" y="13"/>
                    </a:lnTo>
                    <a:lnTo>
                      <a:pt x="41" y="10"/>
                    </a:lnTo>
                    <a:lnTo>
                      <a:pt x="42" y="7"/>
                    </a:lnTo>
                    <a:lnTo>
                      <a:pt x="41" y="10"/>
                    </a:lnTo>
                    <a:lnTo>
                      <a:pt x="38" y="13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6" y="17"/>
                    </a:lnTo>
                    <a:lnTo>
                      <a:pt x="34" y="17"/>
                    </a:lnTo>
                    <a:lnTo>
                      <a:pt x="33" y="18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1"/>
                    </a:lnTo>
                    <a:lnTo>
                      <a:pt x="32" y="9"/>
                    </a:lnTo>
                    <a:lnTo>
                      <a:pt x="31" y="11"/>
                    </a:lnTo>
                    <a:lnTo>
                      <a:pt x="28" y="15"/>
                    </a:lnTo>
                    <a:lnTo>
                      <a:pt x="25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3" y="18"/>
                    </a:lnTo>
                    <a:lnTo>
                      <a:pt x="23" y="17"/>
                    </a:lnTo>
                    <a:lnTo>
                      <a:pt x="23" y="14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0" y="10"/>
                    </a:lnTo>
                    <a:lnTo>
                      <a:pt x="16" y="14"/>
                    </a:lnTo>
                    <a:lnTo>
                      <a:pt x="13" y="18"/>
                    </a:lnTo>
                    <a:lnTo>
                      <a:pt x="12" y="18"/>
                    </a:lnTo>
                    <a:lnTo>
                      <a:pt x="12" y="19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10" y="18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12" y="14"/>
                    </a:lnTo>
                    <a:lnTo>
                      <a:pt x="12" y="13"/>
                    </a:lnTo>
                    <a:lnTo>
                      <a:pt x="12" y="11"/>
                    </a:lnTo>
                    <a:lnTo>
                      <a:pt x="11" y="10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7" y="10"/>
                    </a:lnTo>
                    <a:lnTo>
                      <a:pt x="11" y="7"/>
                    </a:lnTo>
                    <a:lnTo>
                      <a:pt x="13" y="7"/>
                    </a:lnTo>
                    <a:lnTo>
                      <a:pt x="15" y="7"/>
                    </a:lnTo>
                    <a:lnTo>
                      <a:pt x="16" y="9"/>
                    </a:lnTo>
                    <a:lnTo>
                      <a:pt x="16" y="10"/>
                    </a:lnTo>
                    <a:lnTo>
                      <a:pt x="15" y="11"/>
                    </a:lnTo>
                    <a:lnTo>
                      <a:pt x="19" y="9"/>
                    </a:lnTo>
                    <a:lnTo>
                      <a:pt x="21" y="5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7" y="11"/>
                    </a:lnTo>
                    <a:lnTo>
                      <a:pt x="29" y="9"/>
                    </a:lnTo>
                    <a:lnTo>
                      <a:pt x="32" y="6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7" y="4"/>
                    </a:lnTo>
                    <a:lnTo>
                      <a:pt x="38" y="6"/>
                    </a:lnTo>
                    <a:lnTo>
                      <a:pt x="38" y="9"/>
                    </a:lnTo>
                    <a:lnTo>
                      <a:pt x="40" y="6"/>
                    </a:lnTo>
                    <a:lnTo>
                      <a:pt x="41" y="5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5" y="2"/>
                    </a:lnTo>
                    <a:lnTo>
                      <a:pt x="45" y="4"/>
                    </a:lnTo>
                    <a:lnTo>
                      <a:pt x="46" y="5"/>
                    </a:lnTo>
                    <a:lnTo>
                      <a:pt x="46" y="7"/>
                    </a:lnTo>
                    <a:lnTo>
                      <a:pt x="45" y="10"/>
                    </a:lnTo>
                    <a:lnTo>
                      <a:pt x="48" y="7"/>
                    </a:lnTo>
                    <a:lnTo>
                      <a:pt x="50" y="5"/>
                    </a:lnTo>
                    <a:lnTo>
                      <a:pt x="53" y="4"/>
                    </a:lnTo>
                    <a:lnTo>
                      <a:pt x="54" y="4"/>
                    </a:lnTo>
                    <a:lnTo>
                      <a:pt x="54" y="5"/>
                    </a:lnTo>
                    <a:lnTo>
                      <a:pt x="54" y="7"/>
                    </a:lnTo>
                    <a:lnTo>
                      <a:pt x="54" y="11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8" y="9"/>
                    </a:lnTo>
                    <a:lnTo>
                      <a:pt x="58" y="10"/>
                    </a:lnTo>
                    <a:lnTo>
                      <a:pt x="57" y="13"/>
                    </a:lnTo>
                    <a:lnTo>
                      <a:pt x="59" y="9"/>
                    </a:lnTo>
                    <a:lnTo>
                      <a:pt x="62" y="6"/>
                    </a:lnTo>
                    <a:lnTo>
                      <a:pt x="65" y="5"/>
                    </a:lnTo>
                    <a:lnTo>
                      <a:pt x="69" y="4"/>
                    </a:lnTo>
                    <a:lnTo>
                      <a:pt x="70" y="4"/>
                    </a:lnTo>
                    <a:lnTo>
                      <a:pt x="70" y="7"/>
                    </a:lnTo>
                    <a:lnTo>
                      <a:pt x="69" y="10"/>
                    </a:lnTo>
                    <a:lnTo>
                      <a:pt x="69" y="14"/>
                    </a:lnTo>
                    <a:lnTo>
                      <a:pt x="71" y="10"/>
                    </a:lnTo>
                    <a:lnTo>
                      <a:pt x="75" y="6"/>
                    </a:lnTo>
                    <a:lnTo>
                      <a:pt x="79" y="2"/>
                    </a:lnTo>
                    <a:lnTo>
                      <a:pt x="80" y="2"/>
                    </a:lnTo>
                    <a:lnTo>
                      <a:pt x="80" y="2"/>
                    </a:lnTo>
                    <a:lnTo>
                      <a:pt x="82" y="4"/>
                    </a:lnTo>
                    <a:lnTo>
                      <a:pt x="82" y="6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0" y="14"/>
                    </a:lnTo>
                    <a:lnTo>
                      <a:pt x="83" y="11"/>
                    </a:lnTo>
                    <a:lnTo>
                      <a:pt x="86" y="9"/>
                    </a:lnTo>
                    <a:lnTo>
                      <a:pt x="88" y="7"/>
                    </a:lnTo>
                    <a:lnTo>
                      <a:pt x="91" y="6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4" y="7"/>
                    </a:lnTo>
                    <a:lnTo>
                      <a:pt x="92" y="13"/>
                    </a:lnTo>
                    <a:lnTo>
                      <a:pt x="95" y="10"/>
                    </a:lnTo>
                    <a:lnTo>
                      <a:pt x="96" y="7"/>
                    </a:lnTo>
                    <a:lnTo>
                      <a:pt x="99" y="5"/>
                    </a:lnTo>
                    <a:lnTo>
                      <a:pt x="100" y="5"/>
                    </a:lnTo>
                    <a:lnTo>
                      <a:pt x="100" y="5"/>
                    </a:lnTo>
                    <a:lnTo>
                      <a:pt x="101" y="5"/>
                    </a:lnTo>
                    <a:lnTo>
                      <a:pt x="101" y="7"/>
                    </a:lnTo>
                    <a:lnTo>
                      <a:pt x="101" y="9"/>
                    </a:lnTo>
                    <a:lnTo>
                      <a:pt x="104" y="6"/>
                    </a:lnTo>
                    <a:lnTo>
                      <a:pt x="108" y="4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11" y="4"/>
                    </a:lnTo>
                    <a:lnTo>
                      <a:pt x="109" y="6"/>
                    </a:lnTo>
                    <a:lnTo>
                      <a:pt x="109" y="9"/>
                    </a:lnTo>
                    <a:lnTo>
                      <a:pt x="108" y="10"/>
                    </a:lnTo>
                    <a:lnTo>
                      <a:pt x="111" y="9"/>
                    </a:lnTo>
                    <a:lnTo>
                      <a:pt x="112" y="7"/>
                    </a:lnTo>
                    <a:lnTo>
                      <a:pt x="115" y="5"/>
                    </a:lnTo>
                    <a:lnTo>
                      <a:pt x="117" y="4"/>
                    </a:lnTo>
                    <a:lnTo>
                      <a:pt x="120" y="2"/>
                    </a:lnTo>
                    <a:lnTo>
                      <a:pt x="122" y="2"/>
                    </a:lnTo>
                    <a:lnTo>
                      <a:pt x="124" y="4"/>
                    </a:lnTo>
                    <a:lnTo>
                      <a:pt x="124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20" y="10"/>
                    </a:lnTo>
                    <a:lnTo>
                      <a:pt x="119" y="11"/>
                    </a:lnTo>
                    <a:lnTo>
                      <a:pt x="117" y="13"/>
                    </a:lnTo>
                    <a:lnTo>
                      <a:pt x="117" y="13"/>
                    </a:lnTo>
                    <a:lnTo>
                      <a:pt x="119" y="11"/>
                    </a:lnTo>
                    <a:lnTo>
                      <a:pt x="120" y="10"/>
                    </a:lnTo>
                    <a:lnTo>
                      <a:pt x="124" y="6"/>
                    </a:lnTo>
                    <a:lnTo>
                      <a:pt x="128" y="4"/>
                    </a:lnTo>
                    <a:lnTo>
                      <a:pt x="133" y="1"/>
                    </a:lnTo>
                    <a:lnTo>
                      <a:pt x="133" y="1"/>
                    </a:lnTo>
                    <a:lnTo>
                      <a:pt x="134" y="1"/>
                    </a:lnTo>
                    <a:lnTo>
                      <a:pt x="134" y="1"/>
                    </a:lnTo>
                    <a:lnTo>
                      <a:pt x="134" y="4"/>
                    </a:lnTo>
                    <a:lnTo>
                      <a:pt x="133" y="6"/>
                    </a:lnTo>
                    <a:lnTo>
                      <a:pt x="132" y="9"/>
                    </a:lnTo>
                    <a:lnTo>
                      <a:pt x="130" y="11"/>
                    </a:lnTo>
                    <a:lnTo>
                      <a:pt x="133" y="7"/>
                    </a:lnTo>
                    <a:lnTo>
                      <a:pt x="137" y="5"/>
                    </a:lnTo>
                    <a:lnTo>
                      <a:pt x="141" y="1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9" name="Freeform 107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5078413" y="3000375"/>
                <a:ext cx="146050" cy="206375"/>
              </a:xfrm>
              <a:custGeom>
                <a:avLst/>
                <a:gdLst>
                  <a:gd name="T0" fmla="*/ 92 w 92"/>
                  <a:gd name="T1" fmla="*/ 1 h 130"/>
                  <a:gd name="T2" fmla="*/ 92 w 92"/>
                  <a:gd name="T3" fmla="*/ 5 h 130"/>
                  <a:gd name="T4" fmla="*/ 90 w 92"/>
                  <a:gd name="T5" fmla="*/ 6 h 130"/>
                  <a:gd name="T6" fmla="*/ 88 w 92"/>
                  <a:gd name="T7" fmla="*/ 9 h 130"/>
                  <a:gd name="T8" fmla="*/ 84 w 92"/>
                  <a:gd name="T9" fmla="*/ 9 h 130"/>
                  <a:gd name="T10" fmla="*/ 82 w 92"/>
                  <a:gd name="T11" fmla="*/ 14 h 130"/>
                  <a:gd name="T12" fmla="*/ 75 w 92"/>
                  <a:gd name="T13" fmla="*/ 25 h 130"/>
                  <a:gd name="T14" fmla="*/ 74 w 92"/>
                  <a:gd name="T15" fmla="*/ 25 h 130"/>
                  <a:gd name="T16" fmla="*/ 71 w 92"/>
                  <a:gd name="T17" fmla="*/ 26 h 130"/>
                  <a:gd name="T18" fmla="*/ 70 w 92"/>
                  <a:gd name="T19" fmla="*/ 22 h 130"/>
                  <a:gd name="T20" fmla="*/ 63 w 92"/>
                  <a:gd name="T21" fmla="*/ 42 h 130"/>
                  <a:gd name="T22" fmla="*/ 56 w 92"/>
                  <a:gd name="T23" fmla="*/ 50 h 130"/>
                  <a:gd name="T24" fmla="*/ 53 w 92"/>
                  <a:gd name="T25" fmla="*/ 50 h 130"/>
                  <a:gd name="T26" fmla="*/ 49 w 92"/>
                  <a:gd name="T27" fmla="*/ 59 h 130"/>
                  <a:gd name="T28" fmla="*/ 45 w 92"/>
                  <a:gd name="T29" fmla="*/ 64 h 130"/>
                  <a:gd name="T30" fmla="*/ 41 w 92"/>
                  <a:gd name="T31" fmla="*/ 65 h 130"/>
                  <a:gd name="T32" fmla="*/ 36 w 92"/>
                  <a:gd name="T33" fmla="*/ 81 h 130"/>
                  <a:gd name="T34" fmla="*/ 35 w 92"/>
                  <a:gd name="T35" fmla="*/ 84 h 130"/>
                  <a:gd name="T36" fmla="*/ 32 w 92"/>
                  <a:gd name="T37" fmla="*/ 84 h 130"/>
                  <a:gd name="T38" fmla="*/ 31 w 92"/>
                  <a:gd name="T39" fmla="*/ 79 h 130"/>
                  <a:gd name="T40" fmla="*/ 28 w 92"/>
                  <a:gd name="T41" fmla="*/ 86 h 130"/>
                  <a:gd name="T42" fmla="*/ 24 w 92"/>
                  <a:gd name="T43" fmla="*/ 97 h 130"/>
                  <a:gd name="T44" fmla="*/ 21 w 92"/>
                  <a:gd name="T45" fmla="*/ 100 h 130"/>
                  <a:gd name="T46" fmla="*/ 20 w 92"/>
                  <a:gd name="T47" fmla="*/ 100 h 130"/>
                  <a:gd name="T48" fmla="*/ 21 w 92"/>
                  <a:gd name="T49" fmla="*/ 93 h 130"/>
                  <a:gd name="T50" fmla="*/ 11 w 92"/>
                  <a:gd name="T51" fmla="*/ 119 h 130"/>
                  <a:gd name="T52" fmla="*/ 8 w 92"/>
                  <a:gd name="T53" fmla="*/ 120 h 130"/>
                  <a:gd name="T54" fmla="*/ 7 w 92"/>
                  <a:gd name="T55" fmla="*/ 120 h 130"/>
                  <a:gd name="T56" fmla="*/ 8 w 92"/>
                  <a:gd name="T57" fmla="*/ 114 h 130"/>
                  <a:gd name="T58" fmla="*/ 0 w 92"/>
                  <a:gd name="T59" fmla="*/ 130 h 130"/>
                  <a:gd name="T60" fmla="*/ 0 w 92"/>
                  <a:gd name="T61" fmla="*/ 130 h 130"/>
                  <a:gd name="T62" fmla="*/ 7 w 92"/>
                  <a:gd name="T63" fmla="*/ 113 h 130"/>
                  <a:gd name="T64" fmla="*/ 16 w 92"/>
                  <a:gd name="T65" fmla="*/ 96 h 130"/>
                  <a:gd name="T66" fmla="*/ 20 w 92"/>
                  <a:gd name="T67" fmla="*/ 88 h 130"/>
                  <a:gd name="T68" fmla="*/ 27 w 92"/>
                  <a:gd name="T69" fmla="*/ 76 h 130"/>
                  <a:gd name="T70" fmla="*/ 28 w 92"/>
                  <a:gd name="T71" fmla="*/ 76 h 130"/>
                  <a:gd name="T72" fmla="*/ 32 w 92"/>
                  <a:gd name="T73" fmla="*/ 67 h 130"/>
                  <a:gd name="T74" fmla="*/ 33 w 92"/>
                  <a:gd name="T75" fmla="*/ 65 h 130"/>
                  <a:gd name="T76" fmla="*/ 36 w 92"/>
                  <a:gd name="T77" fmla="*/ 64 h 130"/>
                  <a:gd name="T78" fmla="*/ 37 w 92"/>
                  <a:gd name="T79" fmla="*/ 65 h 130"/>
                  <a:gd name="T80" fmla="*/ 44 w 92"/>
                  <a:gd name="T81" fmla="*/ 54 h 130"/>
                  <a:gd name="T82" fmla="*/ 46 w 92"/>
                  <a:gd name="T83" fmla="*/ 51 h 130"/>
                  <a:gd name="T84" fmla="*/ 49 w 92"/>
                  <a:gd name="T85" fmla="*/ 51 h 130"/>
                  <a:gd name="T86" fmla="*/ 53 w 92"/>
                  <a:gd name="T87" fmla="*/ 39 h 130"/>
                  <a:gd name="T88" fmla="*/ 57 w 92"/>
                  <a:gd name="T89" fmla="*/ 34 h 130"/>
                  <a:gd name="T90" fmla="*/ 59 w 92"/>
                  <a:gd name="T91" fmla="*/ 33 h 130"/>
                  <a:gd name="T92" fmla="*/ 61 w 92"/>
                  <a:gd name="T93" fmla="*/ 33 h 130"/>
                  <a:gd name="T94" fmla="*/ 62 w 92"/>
                  <a:gd name="T95" fmla="*/ 33 h 130"/>
                  <a:gd name="T96" fmla="*/ 71 w 92"/>
                  <a:gd name="T97" fmla="*/ 14 h 130"/>
                  <a:gd name="T98" fmla="*/ 73 w 92"/>
                  <a:gd name="T99" fmla="*/ 13 h 130"/>
                  <a:gd name="T100" fmla="*/ 75 w 92"/>
                  <a:gd name="T101" fmla="*/ 13 h 130"/>
                  <a:gd name="T102" fmla="*/ 75 w 92"/>
                  <a:gd name="T103" fmla="*/ 16 h 130"/>
                  <a:gd name="T104" fmla="*/ 80 w 92"/>
                  <a:gd name="T105" fmla="*/ 6 h 130"/>
                  <a:gd name="T106" fmla="*/ 84 w 92"/>
                  <a:gd name="T107" fmla="*/ 1 h 130"/>
                  <a:gd name="T108" fmla="*/ 88 w 92"/>
                  <a:gd name="T109" fmla="*/ 0 h 130"/>
                  <a:gd name="T110" fmla="*/ 91 w 92"/>
                  <a:gd name="T1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2" h="130">
                    <a:moveTo>
                      <a:pt x="92" y="0"/>
                    </a:moveTo>
                    <a:lnTo>
                      <a:pt x="92" y="1"/>
                    </a:lnTo>
                    <a:lnTo>
                      <a:pt x="92" y="4"/>
                    </a:lnTo>
                    <a:lnTo>
                      <a:pt x="92" y="5"/>
                    </a:lnTo>
                    <a:lnTo>
                      <a:pt x="91" y="5"/>
                    </a:lnTo>
                    <a:lnTo>
                      <a:pt x="90" y="6"/>
                    </a:lnTo>
                    <a:lnTo>
                      <a:pt x="88" y="8"/>
                    </a:lnTo>
                    <a:lnTo>
                      <a:pt x="88" y="9"/>
                    </a:lnTo>
                    <a:lnTo>
                      <a:pt x="86" y="9"/>
                    </a:lnTo>
                    <a:lnTo>
                      <a:pt x="84" y="9"/>
                    </a:lnTo>
                    <a:lnTo>
                      <a:pt x="84" y="9"/>
                    </a:lnTo>
                    <a:lnTo>
                      <a:pt x="82" y="14"/>
                    </a:lnTo>
                    <a:lnTo>
                      <a:pt x="79" y="20"/>
                    </a:lnTo>
                    <a:lnTo>
                      <a:pt x="75" y="25"/>
                    </a:lnTo>
                    <a:lnTo>
                      <a:pt x="74" y="25"/>
                    </a:lnTo>
                    <a:lnTo>
                      <a:pt x="74" y="25"/>
                    </a:lnTo>
                    <a:lnTo>
                      <a:pt x="73" y="26"/>
                    </a:lnTo>
                    <a:lnTo>
                      <a:pt x="71" y="26"/>
                    </a:lnTo>
                    <a:lnTo>
                      <a:pt x="70" y="25"/>
                    </a:lnTo>
                    <a:lnTo>
                      <a:pt x="70" y="22"/>
                    </a:lnTo>
                    <a:lnTo>
                      <a:pt x="66" y="31"/>
                    </a:lnTo>
                    <a:lnTo>
                      <a:pt x="63" y="42"/>
                    </a:lnTo>
                    <a:lnTo>
                      <a:pt x="57" y="48"/>
                    </a:lnTo>
                    <a:lnTo>
                      <a:pt x="56" y="50"/>
                    </a:lnTo>
                    <a:lnTo>
                      <a:pt x="54" y="50"/>
                    </a:lnTo>
                    <a:lnTo>
                      <a:pt x="53" y="50"/>
                    </a:lnTo>
                    <a:lnTo>
                      <a:pt x="52" y="55"/>
                    </a:lnTo>
                    <a:lnTo>
                      <a:pt x="49" y="59"/>
                    </a:lnTo>
                    <a:lnTo>
                      <a:pt x="46" y="64"/>
                    </a:lnTo>
                    <a:lnTo>
                      <a:pt x="45" y="64"/>
                    </a:lnTo>
                    <a:lnTo>
                      <a:pt x="44" y="65"/>
                    </a:lnTo>
                    <a:lnTo>
                      <a:pt x="41" y="65"/>
                    </a:lnTo>
                    <a:lnTo>
                      <a:pt x="38" y="73"/>
                    </a:lnTo>
                    <a:lnTo>
                      <a:pt x="36" y="81"/>
                    </a:lnTo>
                    <a:lnTo>
                      <a:pt x="36" y="82"/>
                    </a:lnTo>
                    <a:lnTo>
                      <a:pt x="35" y="84"/>
                    </a:lnTo>
                    <a:lnTo>
                      <a:pt x="33" y="84"/>
                    </a:lnTo>
                    <a:lnTo>
                      <a:pt x="32" y="84"/>
                    </a:lnTo>
                    <a:lnTo>
                      <a:pt x="31" y="84"/>
                    </a:lnTo>
                    <a:lnTo>
                      <a:pt x="31" y="79"/>
                    </a:lnTo>
                    <a:lnTo>
                      <a:pt x="32" y="75"/>
                    </a:lnTo>
                    <a:lnTo>
                      <a:pt x="28" y="86"/>
                    </a:lnTo>
                    <a:lnTo>
                      <a:pt x="24" y="97"/>
                    </a:lnTo>
                    <a:lnTo>
                      <a:pt x="24" y="97"/>
                    </a:lnTo>
                    <a:lnTo>
                      <a:pt x="23" y="98"/>
                    </a:lnTo>
                    <a:lnTo>
                      <a:pt x="21" y="100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20" y="98"/>
                    </a:lnTo>
                    <a:lnTo>
                      <a:pt x="21" y="93"/>
                    </a:lnTo>
                    <a:lnTo>
                      <a:pt x="16" y="106"/>
                    </a:lnTo>
                    <a:lnTo>
                      <a:pt x="11" y="119"/>
                    </a:lnTo>
                    <a:lnTo>
                      <a:pt x="10" y="119"/>
                    </a:lnTo>
                    <a:lnTo>
                      <a:pt x="8" y="120"/>
                    </a:lnTo>
                    <a:lnTo>
                      <a:pt x="7" y="120"/>
                    </a:lnTo>
                    <a:lnTo>
                      <a:pt x="7" y="120"/>
                    </a:lnTo>
                    <a:lnTo>
                      <a:pt x="6" y="120"/>
                    </a:lnTo>
                    <a:lnTo>
                      <a:pt x="8" y="114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7" y="113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7" y="94"/>
                    </a:lnTo>
                    <a:lnTo>
                      <a:pt x="20" y="88"/>
                    </a:lnTo>
                    <a:lnTo>
                      <a:pt x="23" y="82"/>
                    </a:lnTo>
                    <a:lnTo>
                      <a:pt x="27" y="76"/>
                    </a:lnTo>
                    <a:lnTo>
                      <a:pt x="27" y="76"/>
                    </a:lnTo>
                    <a:lnTo>
                      <a:pt x="28" y="76"/>
                    </a:lnTo>
                    <a:lnTo>
                      <a:pt x="29" y="71"/>
                    </a:lnTo>
                    <a:lnTo>
                      <a:pt x="32" y="67"/>
                    </a:lnTo>
                    <a:lnTo>
                      <a:pt x="33" y="67"/>
                    </a:lnTo>
                    <a:lnTo>
                      <a:pt x="33" y="65"/>
                    </a:lnTo>
                    <a:lnTo>
                      <a:pt x="35" y="64"/>
                    </a:lnTo>
                    <a:lnTo>
                      <a:pt x="36" y="64"/>
                    </a:lnTo>
                    <a:lnTo>
                      <a:pt x="37" y="65"/>
                    </a:lnTo>
                    <a:lnTo>
                      <a:pt x="37" y="65"/>
                    </a:lnTo>
                    <a:lnTo>
                      <a:pt x="40" y="59"/>
                    </a:lnTo>
                    <a:lnTo>
                      <a:pt x="44" y="54"/>
                    </a:lnTo>
                    <a:lnTo>
                      <a:pt x="45" y="52"/>
                    </a:lnTo>
                    <a:lnTo>
                      <a:pt x="46" y="51"/>
                    </a:lnTo>
                    <a:lnTo>
                      <a:pt x="48" y="51"/>
                    </a:lnTo>
                    <a:lnTo>
                      <a:pt x="49" y="51"/>
                    </a:lnTo>
                    <a:lnTo>
                      <a:pt x="50" y="46"/>
                    </a:lnTo>
                    <a:lnTo>
                      <a:pt x="53" y="39"/>
                    </a:lnTo>
                    <a:lnTo>
                      <a:pt x="56" y="34"/>
                    </a:lnTo>
                    <a:lnTo>
                      <a:pt x="57" y="34"/>
                    </a:lnTo>
                    <a:lnTo>
                      <a:pt x="58" y="33"/>
                    </a:lnTo>
                    <a:lnTo>
                      <a:pt x="59" y="33"/>
                    </a:lnTo>
                    <a:lnTo>
                      <a:pt x="61" y="33"/>
                    </a:lnTo>
                    <a:lnTo>
                      <a:pt x="61" y="33"/>
                    </a:lnTo>
                    <a:lnTo>
                      <a:pt x="59" y="42"/>
                    </a:lnTo>
                    <a:lnTo>
                      <a:pt x="62" y="33"/>
                    </a:lnTo>
                    <a:lnTo>
                      <a:pt x="66" y="22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5" y="16"/>
                    </a:lnTo>
                    <a:lnTo>
                      <a:pt x="78" y="12"/>
                    </a:lnTo>
                    <a:lnTo>
                      <a:pt x="80" y="6"/>
                    </a:lnTo>
                    <a:lnTo>
                      <a:pt x="84" y="2"/>
                    </a:lnTo>
                    <a:lnTo>
                      <a:pt x="84" y="1"/>
                    </a:lnTo>
                    <a:lnTo>
                      <a:pt x="86" y="1"/>
                    </a:lnTo>
                    <a:lnTo>
                      <a:pt x="88" y="0"/>
                    </a:lnTo>
                    <a:lnTo>
                      <a:pt x="88" y="1"/>
                    </a:lnTo>
                    <a:lnTo>
                      <a:pt x="91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1" name="Freeform 108"/>
              <p:cNvSpPr>
                <a:spLocks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949634" y="2832265"/>
                <a:ext cx="1278100" cy="390360"/>
              </a:xfrm>
              <a:custGeom>
                <a:avLst/>
                <a:gdLst>
                  <a:gd name="T0" fmla="*/ 764 w 830"/>
                  <a:gd name="T1" fmla="*/ 181 h 246"/>
                  <a:gd name="T2" fmla="*/ 739 w 830"/>
                  <a:gd name="T3" fmla="*/ 217 h 246"/>
                  <a:gd name="T4" fmla="*/ 746 w 830"/>
                  <a:gd name="T5" fmla="*/ 220 h 246"/>
                  <a:gd name="T6" fmla="*/ 736 w 830"/>
                  <a:gd name="T7" fmla="*/ 226 h 246"/>
                  <a:gd name="T8" fmla="*/ 815 w 830"/>
                  <a:gd name="T9" fmla="*/ 123 h 246"/>
                  <a:gd name="T10" fmla="*/ 823 w 830"/>
                  <a:gd name="T11" fmla="*/ 103 h 246"/>
                  <a:gd name="T12" fmla="*/ 33 w 830"/>
                  <a:gd name="T13" fmla="*/ 38 h 246"/>
                  <a:gd name="T14" fmla="*/ 35 w 830"/>
                  <a:gd name="T15" fmla="*/ 46 h 246"/>
                  <a:gd name="T16" fmla="*/ 60 w 830"/>
                  <a:gd name="T17" fmla="*/ 101 h 246"/>
                  <a:gd name="T18" fmla="*/ 87 w 830"/>
                  <a:gd name="T19" fmla="*/ 133 h 246"/>
                  <a:gd name="T20" fmla="*/ 66 w 830"/>
                  <a:gd name="T21" fmla="*/ 94 h 246"/>
                  <a:gd name="T22" fmla="*/ 735 w 830"/>
                  <a:gd name="T23" fmla="*/ 0 h 246"/>
                  <a:gd name="T24" fmla="*/ 616 w 830"/>
                  <a:gd name="T25" fmla="*/ 9 h 246"/>
                  <a:gd name="T26" fmla="*/ 350 w 830"/>
                  <a:gd name="T27" fmla="*/ 10 h 246"/>
                  <a:gd name="T28" fmla="*/ 115 w 830"/>
                  <a:gd name="T29" fmla="*/ 21 h 246"/>
                  <a:gd name="T30" fmla="*/ 66 w 830"/>
                  <a:gd name="T31" fmla="*/ 80 h 246"/>
                  <a:gd name="T32" fmla="*/ 89 w 830"/>
                  <a:gd name="T33" fmla="*/ 136 h 246"/>
                  <a:gd name="T34" fmla="*/ 16 w 830"/>
                  <a:gd name="T35" fmla="*/ 208 h 246"/>
                  <a:gd name="T36" fmla="*/ 8 w 830"/>
                  <a:gd name="T37" fmla="*/ 224 h 246"/>
                  <a:gd name="T38" fmla="*/ 3 w 830"/>
                  <a:gd name="T39" fmla="*/ 242 h 246"/>
                  <a:gd name="T40" fmla="*/ 79 w 830"/>
                  <a:gd name="T41" fmla="*/ 238 h 246"/>
                  <a:gd name="T42" fmla="*/ 357 w 830"/>
                  <a:gd name="T43" fmla="*/ 242 h 246"/>
                  <a:gd name="T44" fmla="*/ 641 w 830"/>
                  <a:gd name="T45" fmla="*/ 234 h 246"/>
                  <a:gd name="T46" fmla="*/ 734 w 830"/>
                  <a:gd name="T47" fmla="*/ 224 h 246"/>
                  <a:gd name="T48" fmla="*/ 727 w 830"/>
                  <a:gd name="T49" fmla="*/ 224 h 246"/>
                  <a:gd name="T50" fmla="*/ 524 w 830"/>
                  <a:gd name="T51" fmla="*/ 229 h 246"/>
                  <a:gd name="T52" fmla="*/ 182 w 830"/>
                  <a:gd name="T53" fmla="*/ 223 h 246"/>
                  <a:gd name="T54" fmla="*/ 7 w 830"/>
                  <a:gd name="T55" fmla="*/ 225 h 246"/>
                  <a:gd name="T56" fmla="*/ 476 w 830"/>
                  <a:gd name="T57" fmla="*/ 224 h 246"/>
                  <a:gd name="T58" fmla="*/ 735 w 830"/>
                  <a:gd name="T59" fmla="*/ 219 h 246"/>
                  <a:gd name="T60" fmla="*/ 767 w 830"/>
                  <a:gd name="T61" fmla="*/ 170 h 246"/>
                  <a:gd name="T62" fmla="*/ 776 w 830"/>
                  <a:gd name="T63" fmla="*/ 47 h 246"/>
                  <a:gd name="T64" fmla="*/ 736 w 830"/>
                  <a:gd name="T65" fmla="*/ 1 h 246"/>
                  <a:gd name="T66" fmla="*/ 826 w 830"/>
                  <a:gd name="T67" fmla="*/ 95 h 246"/>
                  <a:gd name="T68" fmla="*/ 828 w 830"/>
                  <a:gd name="T69" fmla="*/ 107 h 246"/>
                  <a:gd name="T70" fmla="*/ 828 w 830"/>
                  <a:gd name="T71" fmla="*/ 112 h 246"/>
                  <a:gd name="T72" fmla="*/ 801 w 830"/>
                  <a:gd name="T73" fmla="*/ 146 h 246"/>
                  <a:gd name="T74" fmla="*/ 735 w 830"/>
                  <a:gd name="T75" fmla="*/ 241 h 246"/>
                  <a:gd name="T76" fmla="*/ 545 w 830"/>
                  <a:gd name="T77" fmla="*/ 240 h 246"/>
                  <a:gd name="T78" fmla="*/ 308 w 830"/>
                  <a:gd name="T79" fmla="*/ 246 h 246"/>
                  <a:gd name="T80" fmla="*/ 85 w 830"/>
                  <a:gd name="T81" fmla="*/ 240 h 246"/>
                  <a:gd name="T82" fmla="*/ 0 w 830"/>
                  <a:gd name="T83" fmla="*/ 245 h 246"/>
                  <a:gd name="T84" fmla="*/ 1 w 830"/>
                  <a:gd name="T85" fmla="*/ 237 h 246"/>
                  <a:gd name="T86" fmla="*/ 5 w 830"/>
                  <a:gd name="T87" fmla="*/ 216 h 246"/>
                  <a:gd name="T88" fmla="*/ 37 w 830"/>
                  <a:gd name="T89" fmla="*/ 182 h 246"/>
                  <a:gd name="T90" fmla="*/ 62 w 830"/>
                  <a:gd name="T91" fmla="*/ 111 h 246"/>
                  <a:gd name="T92" fmla="*/ 26 w 830"/>
                  <a:gd name="T93" fmla="*/ 44 h 246"/>
                  <a:gd name="T94" fmla="*/ 29 w 830"/>
                  <a:gd name="T95" fmla="*/ 34 h 246"/>
                  <a:gd name="T96" fmla="*/ 33 w 830"/>
                  <a:gd name="T97" fmla="*/ 25 h 246"/>
                  <a:gd name="T98" fmla="*/ 37 w 830"/>
                  <a:gd name="T99" fmla="*/ 27 h 246"/>
                  <a:gd name="T100" fmla="*/ 84 w 830"/>
                  <a:gd name="T101" fmla="*/ 15 h 246"/>
                  <a:gd name="T102" fmla="*/ 354 w 830"/>
                  <a:gd name="T103" fmla="*/ 5 h 246"/>
                  <a:gd name="T104" fmla="*/ 659 w 830"/>
                  <a:gd name="T105" fmla="*/ 1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0" h="246">
                    <a:moveTo>
                      <a:pt x="823" y="101"/>
                    </a:moveTo>
                    <a:lnTo>
                      <a:pt x="811" y="118"/>
                    </a:lnTo>
                    <a:lnTo>
                      <a:pt x="798" y="133"/>
                    </a:lnTo>
                    <a:lnTo>
                      <a:pt x="781" y="157"/>
                    </a:lnTo>
                    <a:lnTo>
                      <a:pt x="764" y="181"/>
                    </a:lnTo>
                    <a:lnTo>
                      <a:pt x="738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9"/>
                    </a:lnTo>
                    <a:lnTo>
                      <a:pt x="746" y="217"/>
                    </a:lnTo>
                    <a:lnTo>
                      <a:pt x="747" y="217"/>
                    </a:lnTo>
                    <a:lnTo>
                      <a:pt x="747" y="219"/>
                    </a:lnTo>
                    <a:lnTo>
                      <a:pt x="746" y="220"/>
                    </a:lnTo>
                    <a:lnTo>
                      <a:pt x="744" y="221"/>
                    </a:lnTo>
                    <a:lnTo>
                      <a:pt x="743" y="223"/>
                    </a:lnTo>
                    <a:lnTo>
                      <a:pt x="742" y="223"/>
                    </a:lnTo>
                    <a:lnTo>
                      <a:pt x="736" y="223"/>
                    </a:lnTo>
                    <a:lnTo>
                      <a:pt x="736" y="226"/>
                    </a:lnTo>
                    <a:lnTo>
                      <a:pt x="738" y="229"/>
                    </a:lnTo>
                    <a:lnTo>
                      <a:pt x="738" y="237"/>
                    </a:lnTo>
                    <a:lnTo>
                      <a:pt x="778" y="175"/>
                    </a:lnTo>
                    <a:lnTo>
                      <a:pt x="806" y="135"/>
                    </a:lnTo>
                    <a:lnTo>
                      <a:pt x="815" y="123"/>
                    </a:lnTo>
                    <a:lnTo>
                      <a:pt x="824" y="110"/>
                    </a:lnTo>
                    <a:lnTo>
                      <a:pt x="824" y="110"/>
                    </a:lnTo>
                    <a:lnTo>
                      <a:pt x="823" y="108"/>
                    </a:lnTo>
                    <a:lnTo>
                      <a:pt x="823" y="106"/>
                    </a:lnTo>
                    <a:lnTo>
                      <a:pt x="823" y="103"/>
                    </a:lnTo>
                    <a:lnTo>
                      <a:pt x="823" y="101"/>
                    </a:lnTo>
                    <a:close/>
                    <a:moveTo>
                      <a:pt x="34" y="31"/>
                    </a:moveTo>
                    <a:lnTo>
                      <a:pt x="34" y="35"/>
                    </a:lnTo>
                    <a:lnTo>
                      <a:pt x="33" y="36"/>
                    </a:lnTo>
                    <a:lnTo>
                      <a:pt x="33" y="38"/>
                    </a:lnTo>
                    <a:lnTo>
                      <a:pt x="33" y="40"/>
                    </a:lnTo>
                    <a:lnTo>
                      <a:pt x="34" y="43"/>
                    </a:lnTo>
                    <a:lnTo>
                      <a:pt x="34" y="44"/>
                    </a:lnTo>
                    <a:lnTo>
                      <a:pt x="35" y="46"/>
                    </a:lnTo>
                    <a:lnTo>
                      <a:pt x="35" y="46"/>
                    </a:lnTo>
                    <a:lnTo>
                      <a:pt x="35" y="47"/>
                    </a:lnTo>
                    <a:lnTo>
                      <a:pt x="34" y="48"/>
                    </a:lnTo>
                    <a:lnTo>
                      <a:pt x="33" y="48"/>
                    </a:lnTo>
                    <a:lnTo>
                      <a:pt x="46" y="74"/>
                    </a:lnTo>
                    <a:lnTo>
                      <a:pt x="60" y="101"/>
                    </a:lnTo>
                    <a:lnTo>
                      <a:pt x="68" y="112"/>
                    </a:lnTo>
                    <a:lnTo>
                      <a:pt x="77" y="126"/>
                    </a:lnTo>
                    <a:lnTo>
                      <a:pt x="80" y="139"/>
                    </a:lnTo>
                    <a:lnTo>
                      <a:pt x="85" y="135"/>
                    </a:lnTo>
                    <a:lnTo>
                      <a:pt x="87" y="133"/>
                    </a:lnTo>
                    <a:lnTo>
                      <a:pt x="85" y="132"/>
                    </a:lnTo>
                    <a:lnTo>
                      <a:pt x="84" y="129"/>
                    </a:lnTo>
                    <a:lnTo>
                      <a:pt x="83" y="127"/>
                    </a:lnTo>
                    <a:lnTo>
                      <a:pt x="81" y="126"/>
                    </a:lnTo>
                    <a:lnTo>
                      <a:pt x="66" y="94"/>
                    </a:lnTo>
                    <a:lnTo>
                      <a:pt x="49" y="63"/>
                    </a:lnTo>
                    <a:lnTo>
                      <a:pt x="34" y="31"/>
                    </a:lnTo>
                    <a:close/>
                    <a:moveTo>
                      <a:pt x="736" y="0"/>
                    </a:moveTo>
                    <a:lnTo>
                      <a:pt x="736" y="0"/>
                    </a:lnTo>
                    <a:lnTo>
                      <a:pt x="735" y="0"/>
                    </a:lnTo>
                    <a:lnTo>
                      <a:pt x="735" y="1"/>
                    </a:lnTo>
                    <a:lnTo>
                      <a:pt x="717" y="4"/>
                    </a:lnTo>
                    <a:lnTo>
                      <a:pt x="697" y="6"/>
                    </a:lnTo>
                    <a:lnTo>
                      <a:pt x="656" y="6"/>
                    </a:lnTo>
                    <a:lnTo>
                      <a:pt x="616" y="9"/>
                    </a:lnTo>
                    <a:lnTo>
                      <a:pt x="575" y="11"/>
                    </a:lnTo>
                    <a:lnTo>
                      <a:pt x="490" y="11"/>
                    </a:lnTo>
                    <a:lnTo>
                      <a:pt x="404" y="11"/>
                    </a:lnTo>
                    <a:lnTo>
                      <a:pt x="377" y="10"/>
                    </a:lnTo>
                    <a:lnTo>
                      <a:pt x="350" y="10"/>
                    </a:lnTo>
                    <a:lnTo>
                      <a:pt x="327" y="13"/>
                    </a:lnTo>
                    <a:lnTo>
                      <a:pt x="303" y="15"/>
                    </a:lnTo>
                    <a:lnTo>
                      <a:pt x="260" y="19"/>
                    </a:lnTo>
                    <a:lnTo>
                      <a:pt x="215" y="21"/>
                    </a:lnTo>
                    <a:lnTo>
                      <a:pt x="115" y="21"/>
                    </a:lnTo>
                    <a:lnTo>
                      <a:pt x="76" y="22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51" y="55"/>
                    </a:lnTo>
                    <a:lnTo>
                      <a:pt x="66" y="80"/>
                    </a:lnTo>
                    <a:lnTo>
                      <a:pt x="80" y="106"/>
                    </a:lnTo>
                    <a:lnTo>
                      <a:pt x="92" y="132"/>
                    </a:lnTo>
                    <a:lnTo>
                      <a:pt x="92" y="133"/>
                    </a:lnTo>
                    <a:lnTo>
                      <a:pt x="91" y="135"/>
                    </a:lnTo>
                    <a:lnTo>
                      <a:pt x="89" y="136"/>
                    </a:lnTo>
                    <a:lnTo>
                      <a:pt x="67" y="156"/>
                    </a:lnTo>
                    <a:lnTo>
                      <a:pt x="46" y="177"/>
                    </a:lnTo>
                    <a:lnTo>
                      <a:pt x="21" y="203"/>
                    </a:lnTo>
                    <a:lnTo>
                      <a:pt x="20" y="204"/>
                    </a:lnTo>
                    <a:lnTo>
                      <a:pt x="16" y="208"/>
                    </a:lnTo>
                    <a:lnTo>
                      <a:pt x="13" y="212"/>
                    </a:lnTo>
                    <a:lnTo>
                      <a:pt x="10" y="216"/>
                    </a:lnTo>
                    <a:lnTo>
                      <a:pt x="9" y="219"/>
                    </a:lnTo>
                    <a:lnTo>
                      <a:pt x="8" y="223"/>
                    </a:lnTo>
                    <a:lnTo>
                      <a:pt x="8" y="224"/>
                    </a:lnTo>
                    <a:lnTo>
                      <a:pt x="7" y="225"/>
                    </a:lnTo>
                    <a:lnTo>
                      <a:pt x="5" y="226"/>
                    </a:lnTo>
                    <a:lnTo>
                      <a:pt x="5" y="234"/>
                    </a:lnTo>
                    <a:lnTo>
                      <a:pt x="5" y="238"/>
                    </a:lnTo>
                    <a:lnTo>
                      <a:pt x="3" y="242"/>
                    </a:lnTo>
                    <a:lnTo>
                      <a:pt x="1" y="245"/>
                    </a:lnTo>
                    <a:lnTo>
                      <a:pt x="20" y="240"/>
                    </a:lnTo>
                    <a:lnTo>
                      <a:pt x="39" y="238"/>
                    </a:lnTo>
                    <a:lnTo>
                      <a:pt x="60" y="238"/>
                    </a:lnTo>
                    <a:lnTo>
                      <a:pt x="79" y="238"/>
                    </a:lnTo>
                    <a:lnTo>
                      <a:pt x="177" y="238"/>
                    </a:lnTo>
                    <a:lnTo>
                      <a:pt x="224" y="240"/>
                    </a:lnTo>
                    <a:lnTo>
                      <a:pt x="270" y="242"/>
                    </a:lnTo>
                    <a:lnTo>
                      <a:pt x="314" y="244"/>
                    </a:lnTo>
                    <a:lnTo>
                      <a:pt x="357" y="242"/>
                    </a:lnTo>
                    <a:lnTo>
                      <a:pt x="406" y="242"/>
                    </a:lnTo>
                    <a:lnTo>
                      <a:pt x="454" y="242"/>
                    </a:lnTo>
                    <a:lnTo>
                      <a:pt x="500" y="240"/>
                    </a:lnTo>
                    <a:lnTo>
                      <a:pt x="547" y="237"/>
                    </a:lnTo>
                    <a:lnTo>
                      <a:pt x="641" y="234"/>
                    </a:lnTo>
                    <a:lnTo>
                      <a:pt x="734" y="237"/>
                    </a:lnTo>
                    <a:lnTo>
                      <a:pt x="734" y="232"/>
                    </a:lnTo>
                    <a:lnTo>
                      <a:pt x="734" y="225"/>
                    </a:lnTo>
                    <a:lnTo>
                      <a:pt x="734" y="224"/>
                    </a:lnTo>
                    <a:lnTo>
                      <a:pt x="734" y="224"/>
                    </a:lnTo>
                    <a:lnTo>
                      <a:pt x="730" y="225"/>
                    </a:lnTo>
                    <a:lnTo>
                      <a:pt x="727" y="225"/>
                    </a:lnTo>
                    <a:lnTo>
                      <a:pt x="727" y="225"/>
                    </a:lnTo>
                    <a:lnTo>
                      <a:pt x="727" y="225"/>
                    </a:lnTo>
                    <a:lnTo>
                      <a:pt x="727" y="224"/>
                    </a:lnTo>
                    <a:lnTo>
                      <a:pt x="729" y="224"/>
                    </a:lnTo>
                    <a:lnTo>
                      <a:pt x="689" y="226"/>
                    </a:lnTo>
                    <a:lnTo>
                      <a:pt x="648" y="228"/>
                    </a:lnTo>
                    <a:lnTo>
                      <a:pt x="551" y="228"/>
                    </a:lnTo>
                    <a:lnTo>
                      <a:pt x="524" y="229"/>
                    </a:lnTo>
                    <a:lnTo>
                      <a:pt x="495" y="230"/>
                    </a:lnTo>
                    <a:lnTo>
                      <a:pt x="467" y="229"/>
                    </a:lnTo>
                    <a:lnTo>
                      <a:pt x="420" y="225"/>
                    </a:lnTo>
                    <a:lnTo>
                      <a:pt x="373" y="224"/>
                    </a:lnTo>
                    <a:lnTo>
                      <a:pt x="182" y="223"/>
                    </a:lnTo>
                    <a:lnTo>
                      <a:pt x="94" y="224"/>
                    </a:lnTo>
                    <a:lnTo>
                      <a:pt x="5" y="226"/>
                    </a:lnTo>
                    <a:lnTo>
                      <a:pt x="5" y="226"/>
                    </a:lnTo>
                    <a:lnTo>
                      <a:pt x="7" y="225"/>
                    </a:lnTo>
                    <a:lnTo>
                      <a:pt x="7" y="225"/>
                    </a:lnTo>
                    <a:lnTo>
                      <a:pt x="131" y="220"/>
                    </a:lnTo>
                    <a:lnTo>
                      <a:pt x="257" y="217"/>
                    </a:lnTo>
                    <a:lnTo>
                      <a:pt x="382" y="219"/>
                    </a:lnTo>
                    <a:lnTo>
                      <a:pt x="429" y="223"/>
                    </a:lnTo>
                    <a:lnTo>
                      <a:pt x="476" y="224"/>
                    </a:lnTo>
                    <a:lnTo>
                      <a:pt x="562" y="223"/>
                    </a:lnTo>
                    <a:lnTo>
                      <a:pt x="610" y="223"/>
                    </a:lnTo>
                    <a:lnTo>
                      <a:pt x="659" y="223"/>
                    </a:lnTo>
                    <a:lnTo>
                      <a:pt x="697" y="221"/>
                    </a:lnTo>
                    <a:lnTo>
                      <a:pt x="735" y="219"/>
                    </a:lnTo>
                    <a:lnTo>
                      <a:pt x="742" y="211"/>
                    </a:lnTo>
                    <a:lnTo>
                      <a:pt x="748" y="202"/>
                    </a:lnTo>
                    <a:lnTo>
                      <a:pt x="752" y="192"/>
                    </a:lnTo>
                    <a:lnTo>
                      <a:pt x="756" y="187"/>
                    </a:lnTo>
                    <a:lnTo>
                      <a:pt x="767" y="170"/>
                    </a:lnTo>
                    <a:lnTo>
                      <a:pt x="778" y="154"/>
                    </a:lnTo>
                    <a:lnTo>
                      <a:pt x="799" y="127"/>
                    </a:lnTo>
                    <a:lnTo>
                      <a:pt x="822" y="99"/>
                    </a:lnTo>
                    <a:lnTo>
                      <a:pt x="798" y="73"/>
                    </a:lnTo>
                    <a:lnTo>
                      <a:pt x="776" y="47"/>
                    </a:lnTo>
                    <a:lnTo>
                      <a:pt x="756" y="25"/>
                    </a:lnTo>
                    <a:lnTo>
                      <a:pt x="735" y="2"/>
                    </a:lnTo>
                    <a:lnTo>
                      <a:pt x="735" y="1"/>
                    </a:lnTo>
                    <a:lnTo>
                      <a:pt x="736" y="1"/>
                    </a:lnTo>
                    <a:lnTo>
                      <a:pt x="736" y="1"/>
                    </a:lnTo>
                    <a:lnTo>
                      <a:pt x="761" y="23"/>
                    </a:lnTo>
                    <a:lnTo>
                      <a:pt x="785" y="47"/>
                    </a:lnTo>
                    <a:lnTo>
                      <a:pt x="805" y="70"/>
                    </a:lnTo>
                    <a:lnTo>
                      <a:pt x="826" y="94"/>
                    </a:lnTo>
                    <a:lnTo>
                      <a:pt x="826" y="95"/>
                    </a:lnTo>
                    <a:lnTo>
                      <a:pt x="826" y="97"/>
                    </a:lnTo>
                    <a:lnTo>
                      <a:pt x="827" y="98"/>
                    </a:lnTo>
                    <a:lnTo>
                      <a:pt x="827" y="101"/>
                    </a:lnTo>
                    <a:lnTo>
                      <a:pt x="828" y="103"/>
                    </a:lnTo>
                    <a:lnTo>
                      <a:pt x="828" y="107"/>
                    </a:lnTo>
                    <a:lnTo>
                      <a:pt x="830" y="107"/>
                    </a:lnTo>
                    <a:lnTo>
                      <a:pt x="830" y="108"/>
                    </a:lnTo>
                    <a:lnTo>
                      <a:pt x="828" y="108"/>
                    </a:lnTo>
                    <a:lnTo>
                      <a:pt x="828" y="111"/>
                    </a:lnTo>
                    <a:lnTo>
                      <a:pt x="828" y="112"/>
                    </a:lnTo>
                    <a:lnTo>
                      <a:pt x="827" y="112"/>
                    </a:lnTo>
                    <a:lnTo>
                      <a:pt x="823" y="116"/>
                    </a:lnTo>
                    <a:lnTo>
                      <a:pt x="820" y="120"/>
                    </a:lnTo>
                    <a:lnTo>
                      <a:pt x="816" y="124"/>
                    </a:lnTo>
                    <a:lnTo>
                      <a:pt x="801" y="146"/>
                    </a:lnTo>
                    <a:lnTo>
                      <a:pt x="785" y="170"/>
                    </a:lnTo>
                    <a:lnTo>
                      <a:pt x="752" y="216"/>
                    </a:lnTo>
                    <a:lnTo>
                      <a:pt x="744" y="228"/>
                    </a:lnTo>
                    <a:lnTo>
                      <a:pt x="736" y="241"/>
                    </a:lnTo>
                    <a:lnTo>
                      <a:pt x="735" y="241"/>
                    </a:lnTo>
                    <a:lnTo>
                      <a:pt x="735" y="241"/>
                    </a:lnTo>
                    <a:lnTo>
                      <a:pt x="735" y="241"/>
                    </a:lnTo>
                    <a:lnTo>
                      <a:pt x="734" y="241"/>
                    </a:lnTo>
                    <a:lnTo>
                      <a:pt x="639" y="238"/>
                    </a:lnTo>
                    <a:lnTo>
                      <a:pt x="545" y="240"/>
                    </a:lnTo>
                    <a:lnTo>
                      <a:pt x="495" y="244"/>
                    </a:lnTo>
                    <a:lnTo>
                      <a:pt x="445" y="246"/>
                    </a:lnTo>
                    <a:lnTo>
                      <a:pt x="400" y="245"/>
                    </a:lnTo>
                    <a:lnTo>
                      <a:pt x="356" y="245"/>
                    </a:lnTo>
                    <a:lnTo>
                      <a:pt x="308" y="246"/>
                    </a:lnTo>
                    <a:lnTo>
                      <a:pt x="262" y="245"/>
                    </a:lnTo>
                    <a:lnTo>
                      <a:pt x="219" y="241"/>
                    </a:lnTo>
                    <a:lnTo>
                      <a:pt x="176" y="240"/>
                    </a:lnTo>
                    <a:lnTo>
                      <a:pt x="130" y="240"/>
                    </a:lnTo>
                    <a:lnTo>
                      <a:pt x="85" y="240"/>
                    </a:lnTo>
                    <a:lnTo>
                      <a:pt x="38" y="241"/>
                    </a:lnTo>
                    <a:lnTo>
                      <a:pt x="20" y="242"/>
                    </a:lnTo>
                    <a:lnTo>
                      <a:pt x="1" y="245"/>
                    </a:lnTo>
                    <a:lnTo>
                      <a:pt x="0" y="245"/>
                    </a:lnTo>
                    <a:lnTo>
                      <a:pt x="0" y="245"/>
                    </a:lnTo>
                    <a:lnTo>
                      <a:pt x="0" y="245"/>
                    </a:lnTo>
                    <a:lnTo>
                      <a:pt x="1" y="244"/>
                    </a:lnTo>
                    <a:lnTo>
                      <a:pt x="1" y="241"/>
                    </a:lnTo>
                    <a:lnTo>
                      <a:pt x="1" y="240"/>
                    </a:lnTo>
                    <a:lnTo>
                      <a:pt x="1" y="237"/>
                    </a:lnTo>
                    <a:lnTo>
                      <a:pt x="0" y="229"/>
                    </a:lnTo>
                    <a:lnTo>
                      <a:pt x="1" y="226"/>
                    </a:lnTo>
                    <a:lnTo>
                      <a:pt x="1" y="223"/>
                    </a:lnTo>
                    <a:lnTo>
                      <a:pt x="4" y="220"/>
                    </a:lnTo>
                    <a:lnTo>
                      <a:pt x="5" y="216"/>
                    </a:lnTo>
                    <a:lnTo>
                      <a:pt x="8" y="212"/>
                    </a:lnTo>
                    <a:lnTo>
                      <a:pt x="10" y="209"/>
                    </a:lnTo>
                    <a:lnTo>
                      <a:pt x="13" y="206"/>
                    </a:lnTo>
                    <a:lnTo>
                      <a:pt x="16" y="204"/>
                    </a:lnTo>
                    <a:lnTo>
                      <a:pt x="37" y="182"/>
                    </a:lnTo>
                    <a:lnTo>
                      <a:pt x="58" y="160"/>
                    </a:lnTo>
                    <a:lnTo>
                      <a:pt x="79" y="140"/>
                    </a:lnTo>
                    <a:lnTo>
                      <a:pt x="75" y="131"/>
                    </a:lnTo>
                    <a:lnTo>
                      <a:pt x="68" y="120"/>
                    </a:lnTo>
                    <a:lnTo>
                      <a:pt x="62" y="111"/>
                    </a:lnTo>
                    <a:lnTo>
                      <a:pt x="51" y="93"/>
                    </a:lnTo>
                    <a:lnTo>
                      <a:pt x="38" y="69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2"/>
                    </a:lnTo>
                    <a:lnTo>
                      <a:pt x="26" y="40"/>
                    </a:lnTo>
                    <a:lnTo>
                      <a:pt x="28" y="39"/>
                    </a:lnTo>
                    <a:lnTo>
                      <a:pt x="29" y="39"/>
                    </a:lnTo>
                    <a:lnTo>
                      <a:pt x="29" y="34"/>
                    </a:lnTo>
                    <a:lnTo>
                      <a:pt x="29" y="30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31" y="26"/>
                    </a:lnTo>
                    <a:lnTo>
                      <a:pt x="33" y="25"/>
                    </a:lnTo>
                    <a:lnTo>
                      <a:pt x="34" y="25"/>
                    </a:lnTo>
                    <a:lnTo>
                      <a:pt x="34" y="25"/>
                    </a:lnTo>
                    <a:lnTo>
                      <a:pt x="34" y="30"/>
                    </a:lnTo>
                    <a:lnTo>
                      <a:pt x="35" y="28"/>
                    </a:lnTo>
                    <a:lnTo>
                      <a:pt x="37" y="27"/>
                    </a:lnTo>
                    <a:lnTo>
                      <a:pt x="37" y="26"/>
                    </a:lnTo>
                    <a:lnTo>
                      <a:pt x="38" y="25"/>
                    </a:lnTo>
                    <a:lnTo>
                      <a:pt x="41" y="22"/>
                    </a:lnTo>
                    <a:lnTo>
                      <a:pt x="42" y="22"/>
                    </a:lnTo>
                    <a:lnTo>
                      <a:pt x="84" y="15"/>
                    </a:lnTo>
                    <a:lnTo>
                      <a:pt x="127" y="13"/>
                    </a:lnTo>
                    <a:lnTo>
                      <a:pt x="219" y="13"/>
                    </a:lnTo>
                    <a:lnTo>
                      <a:pt x="266" y="13"/>
                    </a:lnTo>
                    <a:lnTo>
                      <a:pt x="314" y="9"/>
                    </a:lnTo>
                    <a:lnTo>
                      <a:pt x="354" y="5"/>
                    </a:lnTo>
                    <a:lnTo>
                      <a:pt x="395" y="4"/>
                    </a:lnTo>
                    <a:lnTo>
                      <a:pt x="487" y="6"/>
                    </a:lnTo>
                    <a:lnTo>
                      <a:pt x="578" y="5"/>
                    </a:lnTo>
                    <a:lnTo>
                      <a:pt x="618" y="4"/>
                    </a:lnTo>
                    <a:lnTo>
                      <a:pt x="659" y="1"/>
                    </a:lnTo>
                    <a:lnTo>
                      <a:pt x="697" y="1"/>
                    </a:lnTo>
                    <a:lnTo>
                      <a:pt x="736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2" name="Freeform 109"/>
              <p:cNvSpPr>
                <a:spLocks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535488" y="2865438"/>
                <a:ext cx="60325" cy="42863"/>
              </a:xfrm>
              <a:custGeom>
                <a:avLst/>
                <a:gdLst>
                  <a:gd name="T0" fmla="*/ 18 w 38"/>
                  <a:gd name="T1" fmla="*/ 5 h 27"/>
                  <a:gd name="T2" fmla="*/ 8 w 38"/>
                  <a:gd name="T3" fmla="*/ 9 h 27"/>
                  <a:gd name="T4" fmla="*/ 6 w 38"/>
                  <a:gd name="T5" fmla="*/ 14 h 27"/>
                  <a:gd name="T6" fmla="*/ 8 w 38"/>
                  <a:gd name="T7" fmla="*/ 17 h 27"/>
                  <a:gd name="T8" fmla="*/ 12 w 38"/>
                  <a:gd name="T9" fmla="*/ 15 h 27"/>
                  <a:gd name="T10" fmla="*/ 13 w 38"/>
                  <a:gd name="T11" fmla="*/ 14 h 27"/>
                  <a:gd name="T12" fmla="*/ 13 w 38"/>
                  <a:gd name="T13" fmla="*/ 14 h 27"/>
                  <a:gd name="T14" fmla="*/ 10 w 38"/>
                  <a:gd name="T15" fmla="*/ 17 h 27"/>
                  <a:gd name="T16" fmla="*/ 14 w 38"/>
                  <a:gd name="T17" fmla="*/ 19 h 27"/>
                  <a:gd name="T18" fmla="*/ 26 w 38"/>
                  <a:gd name="T19" fmla="*/ 19 h 27"/>
                  <a:gd name="T20" fmla="*/ 29 w 38"/>
                  <a:gd name="T21" fmla="*/ 15 h 27"/>
                  <a:gd name="T22" fmla="*/ 29 w 38"/>
                  <a:gd name="T23" fmla="*/ 17 h 27"/>
                  <a:gd name="T24" fmla="*/ 31 w 38"/>
                  <a:gd name="T25" fmla="*/ 15 h 27"/>
                  <a:gd name="T26" fmla="*/ 34 w 38"/>
                  <a:gd name="T27" fmla="*/ 11 h 27"/>
                  <a:gd name="T28" fmla="*/ 34 w 38"/>
                  <a:gd name="T29" fmla="*/ 7 h 27"/>
                  <a:gd name="T30" fmla="*/ 29 w 38"/>
                  <a:gd name="T31" fmla="*/ 5 h 27"/>
                  <a:gd name="T32" fmla="*/ 30 w 38"/>
                  <a:gd name="T33" fmla="*/ 0 h 27"/>
                  <a:gd name="T34" fmla="*/ 37 w 38"/>
                  <a:gd name="T35" fmla="*/ 2 h 27"/>
                  <a:gd name="T36" fmla="*/ 38 w 38"/>
                  <a:gd name="T37" fmla="*/ 7 h 27"/>
                  <a:gd name="T38" fmla="*/ 35 w 38"/>
                  <a:gd name="T39" fmla="*/ 13 h 27"/>
                  <a:gd name="T40" fmla="*/ 31 w 38"/>
                  <a:gd name="T41" fmla="*/ 18 h 27"/>
                  <a:gd name="T42" fmla="*/ 22 w 38"/>
                  <a:gd name="T43" fmla="*/ 25 h 27"/>
                  <a:gd name="T44" fmla="*/ 16 w 38"/>
                  <a:gd name="T45" fmla="*/ 27 h 27"/>
                  <a:gd name="T46" fmla="*/ 10 w 38"/>
                  <a:gd name="T47" fmla="*/ 26 h 27"/>
                  <a:gd name="T48" fmla="*/ 5 w 38"/>
                  <a:gd name="T49" fmla="*/ 25 h 27"/>
                  <a:gd name="T50" fmla="*/ 1 w 38"/>
                  <a:gd name="T51" fmla="*/ 23 h 27"/>
                  <a:gd name="T52" fmla="*/ 0 w 38"/>
                  <a:gd name="T53" fmla="*/ 18 h 27"/>
                  <a:gd name="T54" fmla="*/ 1 w 38"/>
                  <a:gd name="T55" fmla="*/ 11 h 27"/>
                  <a:gd name="T56" fmla="*/ 4 w 38"/>
                  <a:gd name="T57" fmla="*/ 10 h 27"/>
                  <a:gd name="T58" fmla="*/ 4 w 38"/>
                  <a:gd name="T59" fmla="*/ 10 h 27"/>
                  <a:gd name="T60" fmla="*/ 2 w 38"/>
                  <a:gd name="T61" fmla="*/ 14 h 27"/>
                  <a:gd name="T62" fmla="*/ 2 w 38"/>
                  <a:gd name="T63" fmla="*/ 18 h 27"/>
                  <a:gd name="T64" fmla="*/ 5 w 38"/>
                  <a:gd name="T65" fmla="*/ 21 h 27"/>
                  <a:gd name="T66" fmla="*/ 5 w 38"/>
                  <a:gd name="T67" fmla="*/ 19 h 27"/>
                  <a:gd name="T68" fmla="*/ 4 w 38"/>
                  <a:gd name="T69" fmla="*/ 17 h 27"/>
                  <a:gd name="T70" fmla="*/ 4 w 38"/>
                  <a:gd name="T71" fmla="*/ 11 h 27"/>
                  <a:gd name="T72" fmla="*/ 12 w 38"/>
                  <a:gd name="T73" fmla="*/ 4 h 27"/>
                  <a:gd name="T74" fmla="*/ 30 w 38"/>
                  <a:gd name="T7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27">
                    <a:moveTo>
                      <a:pt x="26" y="4"/>
                    </a:moveTo>
                    <a:lnTo>
                      <a:pt x="18" y="5"/>
                    </a:lnTo>
                    <a:lnTo>
                      <a:pt x="12" y="6"/>
                    </a:lnTo>
                    <a:lnTo>
                      <a:pt x="8" y="9"/>
                    </a:lnTo>
                    <a:lnTo>
                      <a:pt x="6" y="11"/>
                    </a:lnTo>
                    <a:lnTo>
                      <a:pt x="6" y="14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9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9" y="18"/>
                    </a:lnTo>
                    <a:lnTo>
                      <a:pt x="14" y="19"/>
                    </a:lnTo>
                    <a:lnTo>
                      <a:pt x="19" y="21"/>
                    </a:lnTo>
                    <a:lnTo>
                      <a:pt x="26" y="19"/>
                    </a:lnTo>
                    <a:lnTo>
                      <a:pt x="27" y="17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31" y="15"/>
                    </a:lnTo>
                    <a:lnTo>
                      <a:pt x="33" y="14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6"/>
                    </a:lnTo>
                    <a:lnTo>
                      <a:pt x="29" y="5"/>
                    </a:lnTo>
                    <a:lnTo>
                      <a:pt x="26" y="4"/>
                    </a:lnTo>
                    <a:close/>
                    <a:moveTo>
                      <a:pt x="30" y="0"/>
                    </a:moveTo>
                    <a:lnTo>
                      <a:pt x="34" y="1"/>
                    </a:lnTo>
                    <a:lnTo>
                      <a:pt x="37" y="2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37" y="10"/>
                    </a:lnTo>
                    <a:lnTo>
                      <a:pt x="35" y="13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7" y="22"/>
                    </a:lnTo>
                    <a:lnTo>
                      <a:pt x="22" y="25"/>
                    </a:lnTo>
                    <a:lnTo>
                      <a:pt x="19" y="26"/>
                    </a:lnTo>
                    <a:lnTo>
                      <a:pt x="16" y="27"/>
                    </a:lnTo>
                    <a:lnTo>
                      <a:pt x="13" y="27"/>
                    </a:lnTo>
                    <a:lnTo>
                      <a:pt x="10" y="26"/>
                    </a:lnTo>
                    <a:lnTo>
                      <a:pt x="8" y="25"/>
                    </a:lnTo>
                    <a:lnTo>
                      <a:pt x="5" y="25"/>
                    </a:lnTo>
                    <a:lnTo>
                      <a:pt x="4" y="25"/>
                    </a:lnTo>
                    <a:lnTo>
                      <a:pt x="1" y="23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1" y="11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4" y="18"/>
                    </a:lnTo>
                    <a:lnTo>
                      <a:pt x="4" y="17"/>
                    </a:lnTo>
                    <a:lnTo>
                      <a:pt x="2" y="14"/>
                    </a:lnTo>
                    <a:lnTo>
                      <a:pt x="4" y="11"/>
                    </a:lnTo>
                    <a:lnTo>
                      <a:pt x="5" y="9"/>
                    </a:lnTo>
                    <a:lnTo>
                      <a:pt x="12" y="4"/>
                    </a:lnTo>
                    <a:lnTo>
                      <a:pt x="21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3" name="Freeform 110"/>
              <p:cNvSpPr>
                <a:spLocks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308475" y="3351213"/>
                <a:ext cx="508000" cy="130175"/>
              </a:xfrm>
              <a:custGeom>
                <a:avLst/>
                <a:gdLst>
                  <a:gd name="T0" fmla="*/ 38 w 320"/>
                  <a:gd name="T1" fmla="*/ 78 h 82"/>
                  <a:gd name="T2" fmla="*/ 39 w 320"/>
                  <a:gd name="T3" fmla="*/ 32 h 82"/>
                  <a:gd name="T4" fmla="*/ 43 w 320"/>
                  <a:gd name="T5" fmla="*/ 20 h 82"/>
                  <a:gd name="T6" fmla="*/ 69 w 320"/>
                  <a:gd name="T7" fmla="*/ 19 h 82"/>
                  <a:gd name="T8" fmla="*/ 80 w 320"/>
                  <a:gd name="T9" fmla="*/ 35 h 82"/>
                  <a:gd name="T10" fmla="*/ 111 w 320"/>
                  <a:gd name="T11" fmla="*/ 40 h 82"/>
                  <a:gd name="T12" fmla="*/ 141 w 320"/>
                  <a:gd name="T13" fmla="*/ 14 h 82"/>
                  <a:gd name="T14" fmla="*/ 166 w 320"/>
                  <a:gd name="T15" fmla="*/ 53 h 82"/>
                  <a:gd name="T16" fmla="*/ 195 w 320"/>
                  <a:gd name="T17" fmla="*/ 29 h 82"/>
                  <a:gd name="T18" fmla="*/ 207 w 320"/>
                  <a:gd name="T19" fmla="*/ 45 h 82"/>
                  <a:gd name="T20" fmla="*/ 214 w 320"/>
                  <a:gd name="T21" fmla="*/ 45 h 82"/>
                  <a:gd name="T22" fmla="*/ 229 w 320"/>
                  <a:gd name="T23" fmla="*/ 37 h 82"/>
                  <a:gd name="T24" fmla="*/ 269 w 320"/>
                  <a:gd name="T25" fmla="*/ 7 h 82"/>
                  <a:gd name="T26" fmla="*/ 283 w 320"/>
                  <a:gd name="T27" fmla="*/ 42 h 82"/>
                  <a:gd name="T28" fmla="*/ 307 w 320"/>
                  <a:gd name="T29" fmla="*/ 39 h 82"/>
                  <a:gd name="T30" fmla="*/ 313 w 320"/>
                  <a:gd name="T31" fmla="*/ 66 h 82"/>
                  <a:gd name="T32" fmla="*/ 319 w 320"/>
                  <a:gd name="T33" fmla="*/ 78 h 82"/>
                  <a:gd name="T34" fmla="*/ 307 w 320"/>
                  <a:gd name="T35" fmla="*/ 45 h 82"/>
                  <a:gd name="T36" fmla="*/ 298 w 320"/>
                  <a:gd name="T37" fmla="*/ 53 h 82"/>
                  <a:gd name="T38" fmla="*/ 290 w 320"/>
                  <a:gd name="T39" fmla="*/ 66 h 82"/>
                  <a:gd name="T40" fmla="*/ 279 w 320"/>
                  <a:gd name="T41" fmla="*/ 46 h 82"/>
                  <a:gd name="T42" fmla="*/ 261 w 320"/>
                  <a:gd name="T43" fmla="*/ 12 h 82"/>
                  <a:gd name="T44" fmla="*/ 239 w 320"/>
                  <a:gd name="T45" fmla="*/ 54 h 82"/>
                  <a:gd name="T46" fmla="*/ 219 w 320"/>
                  <a:gd name="T47" fmla="*/ 39 h 82"/>
                  <a:gd name="T48" fmla="*/ 220 w 320"/>
                  <a:gd name="T49" fmla="*/ 56 h 82"/>
                  <a:gd name="T50" fmla="*/ 216 w 320"/>
                  <a:gd name="T51" fmla="*/ 61 h 82"/>
                  <a:gd name="T52" fmla="*/ 219 w 320"/>
                  <a:gd name="T53" fmla="*/ 66 h 82"/>
                  <a:gd name="T54" fmla="*/ 216 w 320"/>
                  <a:gd name="T55" fmla="*/ 74 h 82"/>
                  <a:gd name="T56" fmla="*/ 212 w 320"/>
                  <a:gd name="T57" fmla="*/ 58 h 82"/>
                  <a:gd name="T58" fmla="*/ 191 w 320"/>
                  <a:gd name="T59" fmla="*/ 35 h 82"/>
                  <a:gd name="T60" fmla="*/ 168 w 320"/>
                  <a:gd name="T61" fmla="*/ 65 h 82"/>
                  <a:gd name="T62" fmla="*/ 159 w 320"/>
                  <a:gd name="T63" fmla="*/ 61 h 82"/>
                  <a:gd name="T64" fmla="*/ 152 w 320"/>
                  <a:gd name="T65" fmla="*/ 42 h 82"/>
                  <a:gd name="T66" fmla="*/ 138 w 320"/>
                  <a:gd name="T67" fmla="*/ 19 h 82"/>
                  <a:gd name="T68" fmla="*/ 119 w 320"/>
                  <a:gd name="T69" fmla="*/ 50 h 82"/>
                  <a:gd name="T70" fmla="*/ 98 w 320"/>
                  <a:gd name="T71" fmla="*/ 29 h 82"/>
                  <a:gd name="T72" fmla="*/ 88 w 320"/>
                  <a:gd name="T73" fmla="*/ 31 h 82"/>
                  <a:gd name="T74" fmla="*/ 75 w 320"/>
                  <a:gd name="T75" fmla="*/ 50 h 82"/>
                  <a:gd name="T76" fmla="*/ 72 w 320"/>
                  <a:gd name="T77" fmla="*/ 58 h 82"/>
                  <a:gd name="T78" fmla="*/ 68 w 320"/>
                  <a:gd name="T79" fmla="*/ 62 h 82"/>
                  <a:gd name="T80" fmla="*/ 63 w 320"/>
                  <a:gd name="T81" fmla="*/ 61 h 82"/>
                  <a:gd name="T82" fmla="*/ 59 w 320"/>
                  <a:gd name="T83" fmla="*/ 14 h 82"/>
                  <a:gd name="T84" fmla="*/ 42 w 320"/>
                  <a:gd name="T85" fmla="*/ 10 h 82"/>
                  <a:gd name="T86" fmla="*/ 44 w 320"/>
                  <a:gd name="T87" fmla="*/ 29 h 82"/>
                  <a:gd name="T88" fmla="*/ 36 w 320"/>
                  <a:gd name="T89" fmla="*/ 46 h 82"/>
                  <a:gd name="T90" fmla="*/ 38 w 320"/>
                  <a:gd name="T91" fmla="*/ 54 h 82"/>
                  <a:gd name="T92" fmla="*/ 11 w 320"/>
                  <a:gd name="T93" fmla="*/ 40 h 82"/>
                  <a:gd name="T94" fmla="*/ 32 w 320"/>
                  <a:gd name="T95" fmla="*/ 58 h 82"/>
                  <a:gd name="T96" fmla="*/ 38 w 320"/>
                  <a:gd name="T97" fmla="*/ 82 h 82"/>
                  <a:gd name="T98" fmla="*/ 29 w 320"/>
                  <a:gd name="T99" fmla="*/ 80 h 82"/>
                  <a:gd name="T100" fmla="*/ 26 w 320"/>
                  <a:gd name="T101" fmla="*/ 73 h 82"/>
                  <a:gd name="T102" fmla="*/ 21 w 320"/>
                  <a:gd name="T103" fmla="*/ 62 h 82"/>
                  <a:gd name="T104" fmla="*/ 13 w 320"/>
                  <a:gd name="T105" fmla="*/ 48 h 82"/>
                  <a:gd name="T106" fmla="*/ 2 w 320"/>
                  <a:gd name="T107" fmla="*/ 32 h 82"/>
                  <a:gd name="T108" fmla="*/ 36 w 320"/>
                  <a:gd name="T109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" h="82">
                    <a:moveTo>
                      <a:pt x="29" y="61"/>
                    </a:moveTo>
                    <a:lnTo>
                      <a:pt x="30" y="65"/>
                    </a:lnTo>
                    <a:lnTo>
                      <a:pt x="31" y="69"/>
                    </a:lnTo>
                    <a:lnTo>
                      <a:pt x="34" y="71"/>
                    </a:lnTo>
                    <a:lnTo>
                      <a:pt x="35" y="74"/>
                    </a:lnTo>
                    <a:lnTo>
                      <a:pt x="36" y="77"/>
                    </a:lnTo>
                    <a:lnTo>
                      <a:pt x="38" y="78"/>
                    </a:lnTo>
                    <a:lnTo>
                      <a:pt x="36" y="74"/>
                    </a:lnTo>
                    <a:lnTo>
                      <a:pt x="35" y="70"/>
                    </a:lnTo>
                    <a:lnTo>
                      <a:pt x="34" y="66"/>
                    </a:lnTo>
                    <a:lnTo>
                      <a:pt x="31" y="63"/>
                    </a:lnTo>
                    <a:lnTo>
                      <a:pt x="29" y="61"/>
                    </a:lnTo>
                    <a:close/>
                    <a:moveTo>
                      <a:pt x="43" y="20"/>
                    </a:moveTo>
                    <a:lnTo>
                      <a:pt x="39" y="32"/>
                    </a:lnTo>
                    <a:lnTo>
                      <a:pt x="35" y="44"/>
                    </a:lnTo>
                    <a:lnTo>
                      <a:pt x="35" y="44"/>
                    </a:lnTo>
                    <a:lnTo>
                      <a:pt x="38" y="39"/>
                    </a:lnTo>
                    <a:lnTo>
                      <a:pt x="39" y="36"/>
                    </a:lnTo>
                    <a:lnTo>
                      <a:pt x="40" y="31"/>
                    </a:lnTo>
                    <a:lnTo>
                      <a:pt x="42" y="27"/>
                    </a:lnTo>
                    <a:lnTo>
                      <a:pt x="43" y="20"/>
                    </a:lnTo>
                    <a:close/>
                    <a:moveTo>
                      <a:pt x="47" y="0"/>
                    </a:moveTo>
                    <a:lnTo>
                      <a:pt x="54" y="3"/>
                    </a:lnTo>
                    <a:lnTo>
                      <a:pt x="59" y="6"/>
                    </a:lnTo>
                    <a:lnTo>
                      <a:pt x="61" y="7"/>
                    </a:lnTo>
                    <a:lnTo>
                      <a:pt x="65" y="11"/>
                    </a:lnTo>
                    <a:lnTo>
                      <a:pt x="68" y="15"/>
                    </a:lnTo>
                    <a:lnTo>
                      <a:pt x="69" y="19"/>
                    </a:lnTo>
                    <a:lnTo>
                      <a:pt x="72" y="23"/>
                    </a:lnTo>
                    <a:lnTo>
                      <a:pt x="75" y="31"/>
                    </a:lnTo>
                    <a:lnTo>
                      <a:pt x="77" y="37"/>
                    </a:lnTo>
                    <a:lnTo>
                      <a:pt x="77" y="40"/>
                    </a:lnTo>
                    <a:lnTo>
                      <a:pt x="77" y="39"/>
                    </a:lnTo>
                    <a:lnTo>
                      <a:pt x="78" y="37"/>
                    </a:lnTo>
                    <a:lnTo>
                      <a:pt x="80" y="35"/>
                    </a:lnTo>
                    <a:lnTo>
                      <a:pt x="85" y="29"/>
                    </a:lnTo>
                    <a:lnTo>
                      <a:pt x="89" y="25"/>
                    </a:lnTo>
                    <a:lnTo>
                      <a:pt x="96" y="24"/>
                    </a:lnTo>
                    <a:lnTo>
                      <a:pt x="101" y="23"/>
                    </a:lnTo>
                    <a:lnTo>
                      <a:pt x="101" y="24"/>
                    </a:lnTo>
                    <a:lnTo>
                      <a:pt x="105" y="32"/>
                    </a:lnTo>
                    <a:lnTo>
                      <a:pt x="111" y="40"/>
                    </a:lnTo>
                    <a:lnTo>
                      <a:pt x="119" y="46"/>
                    </a:lnTo>
                    <a:lnTo>
                      <a:pt x="126" y="29"/>
                    </a:lnTo>
                    <a:lnTo>
                      <a:pt x="135" y="12"/>
                    </a:lnTo>
                    <a:lnTo>
                      <a:pt x="136" y="12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1" y="14"/>
                    </a:lnTo>
                    <a:lnTo>
                      <a:pt x="144" y="16"/>
                    </a:lnTo>
                    <a:lnTo>
                      <a:pt x="147" y="20"/>
                    </a:lnTo>
                    <a:lnTo>
                      <a:pt x="149" y="24"/>
                    </a:lnTo>
                    <a:lnTo>
                      <a:pt x="155" y="37"/>
                    </a:lnTo>
                    <a:lnTo>
                      <a:pt x="162" y="50"/>
                    </a:lnTo>
                    <a:lnTo>
                      <a:pt x="164" y="53"/>
                    </a:lnTo>
                    <a:lnTo>
                      <a:pt x="166" y="53"/>
                    </a:lnTo>
                    <a:lnTo>
                      <a:pt x="168" y="53"/>
                    </a:lnTo>
                    <a:lnTo>
                      <a:pt x="169" y="52"/>
                    </a:lnTo>
                    <a:lnTo>
                      <a:pt x="170" y="50"/>
                    </a:lnTo>
                    <a:lnTo>
                      <a:pt x="172" y="48"/>
                    </a:lnTo>
                    <a:lnTo>
                      <a:pt x="173" y="45"/>
                    </a:lnTo>
                    <a:lnTo>
                      <a:pt x="183" y="37"/>
                    </a:lnTo>
                    <a:lnTo>
                      <a:pt x="195" y="29"/>
                    </a:lnTo>
                    <a:lnTo>
                      <a:pt x="195" y="28"/>
                    </a:lnTo>
                    <a:lnTo>
                      <a:pt x="197" y="28"/>
                    </a:lnTo>
                    <a:lnTo>
                      <a:pt x="197" y="28"/>
                    </a:lnTo>
                    <a:lnTo>
                      <a:pt x="199" y="35"/>
                    </a:lnTo>
                    <a:lnTo>
                      <a:pt x="202" y="41"/>
                    </a:lnTo>
                    <a:lnTo>
                      <a:pt x="207" y="46"/>
                    </a:lnTo>
                    <a:lnTo>
                      <a:pt x="207" y="45"/>
                    </a:lnTo>
                    <a:lnTo>
                      <a:pt x="207" y="45"/>
                    </a:lnTo>
                    <a:lnTo>
                      <a:pt x="210" y="48"/>
                    </a:lnTo>
                    <a:lnTo>
                      <a:pt x="212" y="50"/>
                    </a:lnTo>
                    <a:lnTo>
                      <a:pt x="212" y="48"/>
                    </a:lnTo>
                    <a:lnTo>
                      <a:pt x="212" y="46"/>
                    </a:lnTo>
                    <a:lnTo>
                      <a:pt x="214" y="45"/>
                    </a:lnTo>
                    <a:lnTo>
                      <a:pt x="214" y="45"/>
                    </a:lnTo>
                    <a:lnTo>
                      <a:pt x="215" y="41"/>
                    </a:lnTo>
                    <a:lnTo>
                      <a:pt x="216" y="37"/>
                    </a:lnTo>
                    <a:lnTo>
                      <a:pt x="218" y="33"/>
                    </a:lnTo>
                    <a:lnTo>
                      <a:pt x="219" y="32"/>
                    </a:lnTo>
                    <a:lnTo>
                      <a:pt x="219" y="32"/>
                    </a:lnTo>
                    <a:lnTo>
                      <a:pt x="220" y="32"/>
                    </a:lnTo>
                    <a:lnTo>
                      <a:pt x="229" y="37"/>
                    </a:lnTo>
                    <a:lnTo>
                      <a:pt x="236" y="44"/>
                    </a:lnTo>
                    <a:lnTo>
                      <a:pt x="244" y="50"/>
                    </a:lnTo>
                    <a:lnTo>
                      <a:pt x="246" y="40"/>
                    </a:lnTo>
                    <a:lnTo>
                      <a:pt x="249" y="29"/>
                    </a:lnTo>
                    <a:lnTo>
                      <a:pt x="254" y="20"/>
                    </a:lnTo>
                    <a:lnTo>
                      <a:pt x="261" y="12"/>
                    </a:lnTo>
                    <a:lnTo>
                      <a:pt x="269" y="7"/>
                    </a:lnTo>
                    <a:lnTo>
                      <a:pt x="281" y="6"/>
                    </a:lnTo>
                    <a:lnTo>
                      <a:pt x="281" y="6"/>
                    </a:lnTo>
                    <a:lnTo>
                      <a:pt x="281" y="7"/>
                    </a:lnTo>
                    <a:lnTo>
                      <a:pt x="279" y="16"/>
                    </a:lnTo>
                    <a:lnTo>
                      <a:pt x="278" y="27"/>
                    </a:lnTo>
                    <a:lnTo>
                      <a:pt x="279" y="35"/>
                    </a:lnTo>
                    <a:lnTo>
                      <a:pt x="283" y="42"/>
                    </a:lnTo>
                    <a:lnTo>
                      <a:pt x="288" y="49"/>
                    </a:lnTo>
                    <a:lnTo>
                      <a:pt x="294" y="56"/>
                    </a:lnTo>
                    <a:lnTo>
                      <a:pt x="295" y="53"/>
                    </a:lnTo>
                    <a:lnTo>
                      <a:pt x="298" y="50"/>
                    </a:lnTo>
                    <a:lnTo>
                      <a:pt x="300" y="46"/>
                    </a:lnTo>
                    <a:lnTo>
                      <a:pt x="303" y="42"/>
                    </a:lnTo>
                    <a:lnTo>
                      <a:pt x="307" y="39"/>
                    </a:lnTo>
                    <a:lnTo>
                      <a:pt x="311" y="36"/>
                    </a:lnTo>
                    <a:lnTo>
                      <a:pt x="311" y="36"/>
                    </a:lnTo>
                    <a:lnTo>
                      <a:pt x="311" y="37"/>
                    </a:lnTo>
                    <a:lnTo>
                      <a:pt x="311" y="48"/>
                    </a:lnTo>
                    <a:lnTo>
                      <a:pt x="311" y="59"/>
                    </a:lnTo>
                    <a:lnTo>
                      <a:pt x="312" y="63"/>
                    </a:lnTo>
                    <a:lnTo>
                      <a:pt x="313" y="66"/>
                    </a:lnTo>
                    <a:lnTo>
                      <a:pt x="315" y="70"/>
                    </a:lnTo>
                    <a:lnTo>
                      <a:pt x="317" y="73"/>
                    </a:lnTo>
                    <a:lnTo>
                      <a:pt x="320" y="75"/>
                    </a:lnTo>
                    <a:lnTo>
                      <a:pt x="320" y="75"/>
                    </a:lnTo>
                    <a:lnTo>
                      <a:pt x="320" y="77"/>
                    </a:lnTo>
                    <a:lnTo>
                      <a:pt x="319" y="78"/>
                    </a:lnTo>
                    <a:lnTo>
                      <a:pt x="319" y="78"/>
                    </a:lnTo>
                    <a:lnTo>
                      <a:pt x="312" y="77"/>
                    </a:lnTo>
                    <a:lnTo>
                      <a:pt x="309" y="70"/>
                    </a:lnTo>
                    <a:lnTo>
                      <a:pt x="308" y="62"/>
                    </a:lnTo>
                    <a:lnTo>
                      <a:pt x="307" y="54"/>
                    </a:lnTo>
                    <a:lnTo>
                      <a:pt x="307" y="48"/>
                    </a:lnTo>
                    <a:lnTo>
                      <a:pt x="307" y="48"/>
                    </a:lnTo>
                    <a:lnTo>
                      <a:pt x="307" y="45"/>
                    </a:lnTo>
                    <a:lnTo>
                      <a:pt x="307" y="44"/>
                    </a:lnTo>
                    <a:lnTo>
                      <a:pt x="307" y="42"/>
                    </a:lnTo>
                    <a:lnTo>
                      <a:pt x="307" y="41"/>
                    </a:lnTo>
                    <a:lnTo>
                      <a:pt x="306" y="42"/>
                    </a:lnTo>
                    <a:lnTo>
                      <a:pt x="303" y="45"/>
                    </a:lnTo>
                    <a:lnTo>
                      <a:pt x="300" y="48"/>
                    </a:lnTo>
                    <a:lnTo>
                      <a:pt x="298" y="53"/>
                    </a:lnTo>
                    <a:lnTo>
                      <a:pt x="294" y="57"/>
                    </a:lnTo>
                    <a:lnTo>
                      <a:pt x="295" y="57"/>
                    </a:lnTo>
                    <a:lnTo>
                      <a:pt x="295" y="58"/>
                    </a:lnTo>
                    <a:lnTo>
                      <a:pt x="294" y="59"/>
                    </a:lnTo>
                    <a:lnTo>
                      <a:pt x="292" y="61"/>
                    </a:lnTo>
                    <a:lnTo>
                      <a:pt x="292" y="62"/>
                    </a:lnTo>
                    <a:lnTo>
                      <a:pt x="290" y="66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65"/>
                    </a:lnTo>
                    <a:lnTo>
                      <a:pt x="291" y="61"/>
                    </a:lnTo>
                    <a:lnTo>
                      <a:pt x="279" y="46"/>
                    </a:lnTo>
                    <a:lnTo>
                      <a:pt x="274" y="29"/>
                    </a:lnTo>
                    <a:lnTo>
                      <a:pt x="274" y="25"/>
                    </a:lnTo>
                    <a:lnTo>
                      <a:pt x="274" y="21"/>
                    </a:lnTo>
                    <a:lnTo>
                      <a:pt x="275" y="19"/>
                    </a:lnTo>
                    <a:lnTo>
                      <a:pt x="275" y="15"/>
                    </a:lnTo>
                    <a:lnTo>
                      <a:pt x="267" y="10"/>
                    </a:lnTo>
                    <a:lnTo>
                      <a:pt x="261" y="12"/>
                    </a:lnTo>
                    <a:lnTo>
                      <a:pt x="256" y="20"/>
                    </a:lnTo>
                    <a:lnTo>
                      <a:pt x="249" y="35"/>
                    </a:lnTo>
                    <a:lnTo>
                      <a:pt x="246" y="53"/>
                    </a:lnTo>
                    <a:lnTo>
                      <a:pt x="246" y="54"/>
                    </a:lnTo>
                    <a:lnTo>
                      <a:pt x="245" y="56"/>
                    </a:lnTo>
                    <a:lnTo>
                      <a:pt x="243" y="57"/>
                    </a:lnTo>
                    <a:lnTo>
                      <a:pt x="239" y="54"/>
                    </a:lnTo>
                    <a:lnTo>
                      <a:pt x="235" y="50"/>
                    </a:lnTo>
                    <a:lnTo>
                      <a:pt x="231" y="46"/>
                    </a:lnTo>
                    <a:lnTo>
                      <a:pt x="227" y="42"/>
                    </a:lnTo>
                    <a:lnTo>
                      <a:pt x="223" y="39"/>
                    </a:lnTo>
                    <a:lnTo>
                      <a:pt x="222" y="37"/>
                    </a:lnTo>
                    <a:lnTo>
                      <a:pt x="220" y="39"/>
                    </a:lnTo>
                    <a:lnTo>
                      <a:pt x="219" y="39"/>
                    </a:lnTo>
                    <a:lnTo>
                      <a:pt x="219" y="41"/>
                    </a:lnTo>
                    <a:lnTo>
                      <a:pt x="219" y="44"/>
                    </a:lnTo>
                    <a:lnTo>
                      <a:pt x="219" y="46"/>
                    </a:lnTo>
                    <a:lnTo>
                      <a:pt x="219" y="50"/>
                    </a:lnTo>
                    <a:lnTo>
                      <a:pt x="220" y="53"/>
                    </a:lnTo>
                    <a:lnTo>
                      <a:pt x="220" y="54"/>
                    </a:lnTo>
                    <a:lnTo>
                      <a:pt x="220" y="56"/>
                    </a:lnTo>
                    <a:lnTo>
                      <a:pt x="220" y="57"/>
                    </a:lnTo>
                    <a:lnTo>
                      <a:pt x="220" y="58"/>
                    </a:lnTo>
                    <a:lnTo>
                      <a:pt x="219" y="59"/>
                    </a:lnTo>
                    <a:lnTo>
                      <a:pt x="218" y="59"/>
                    </a:lnTo>
                    <a:lnTo>
                      <a:pt x="216" y="59"/>
                    </a:lnTo>
                    <a:lnTo>
                      <a:pt x="216" y="59"/>
                    </a:lnTo>
                    <a:lnTo>
                      <a:pt x="216" y="61"/>
                    </a:lnTo>
                    <a:lnTo>
                      <a:pt x="219" y="63"/>
                    </a:lnTo>
                    <a:lnTo>
                      <a:pt x="222" y="66"/>
                    </a:lnTo>
                    <a:lnTo>
                      <a:pt x="223" y="70"/>
                    </a:lnTo>
                    <a:lnTo>
                      <a:pt x="223" y="70"/>
                    </a:lnTo>
                    <a:lnTo>
                      <a:pt x="222" y="71"/>
                    </a:lnTo>
                    <a:lnTo>
                      <a:pt x="222" y="71"/>
                    </a:lnTo>
                    <a:lnTo>
                      <a:pt x="219" y="66"/>
                    </a:lnTo>
                    <a:lnTo>
                      <a:pt x="218" y="66"/>
                    </a:lnTo>
                    <a:lnTo>
                      <a:pt x="216" y="63"/>
                    </a:lnTo>
                    <a:lnTo>
                      <a:pt x="216" y="69"/>
                    </a:lnTo>
                    <a:lnTo>
                      <a:pt x="218" y="74"/>
                    </a:lnTo>
                    <a:lnTo>
                      <a:pt x="216" y="74"/>
                    </a:lnTo>
                    <a:lnTo>
                      <a:pt x="216" y="74"/>
                    </a:lnTo>
                    <a:lnTo>
                      <a:pt x="216" y="74"/>
                    </a:lnTo>
                    <a:lnTo>
                      <a:pt x="215" y="70"/>
                    </a:lnTo>
                    <a:lnTo>
                      <a:pt x="214" y="66"/>
                    </a:lnTo>
                    <a:lnTo>
                      <a:pt x="214" y="61"/>
                    </a:lnTo>
                    <a:lnTo>
                      <a:pt x="214" y="59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1" y="57"/>
                    </a:lnTo>
                    <a:lnTo>
                      <a:pt x="207" y="53"/>
                    </a:lnTo>
                    <a:lnTo>
                      <a:pt x="203" y="50"/>
                    </a:lnTo>
                    <a:lnTo>
                      <a:pt x="199" y="46"/>
                    </a:lnTo>
                    <a:lnTo>
                      <a:pt x="197" y="41"/>
                    </a:lnTo>
                    <a:lnTo>
                      <a:pt x="194" y="37"/>
                    </a:lnTo>
                    <a:lnTo>
                      <a:pt x="191" y="35"/>
                    </a:lnTo>
                    <a:lnTo>
                      <a:pt x="186" y="37"/>
                    </a:lnTo>
                    <a:lnTo>
                      <a:pt x="180" y="44"/>
                    </a:lnTo>
                    <a:lnTo>
                      <a:pt x="173" y="50"/>
                    </a:lnTo>
                    <a:lnTo>
                      <a:pt x="168" y="57"/>
                    </a:lnTo>
                    <a:lnTo>
                      <a:pt x="165" y="61"/>
                    </a:lnTo>
                    <a:lnTo>
                      <a:pt x="165" y="62"/>
                    </a:lnTo>
                    <a:lnTo>
                      <a:pt x="168" y="65"/>
                    </a:lnTo>
                    <a:lnTo>
                      <a:pt x="172" y="69"/>
                    </a:lnTo>
                    <a:lnTo>
                      <a:pt x="170" y="69"/>
                    </a:lnTo>
                    <a:lnTo>
                      <a:pt x="170" y="69"/>
                    </a:lnTo>
                    <a:lnTo>
                      <a:pt x="168" y="67"/>
                    </a:lnTo>
                    <a:lnTo>
                      <a:pt x="165" y="66"/>
                    </a:lnTo>
                    <a:lnTo>
                      <a:pt x="161" y="63"/>
                    </a:lnTo>
                    <a:lnTo>
                      <a:pt x="159" y="61"/>
                    </a:lnTo>
                    <a:lnTo>
                      <a:pt x="157" y="58"/>
                    </a:lnTo>
                    <a:lnTo>
                      <a:pt x="156" y="56"/>
                    </a:lnTo>
                    <a:lnTo>
                      <a:pt x="156" y="52"/>
                    </a:lnTo>
                    <a:lnTo>
                      <a:pt x="156" y="52"/>
                    </a:lnTo>
                    <a:lnTo>
                      <a:pt x="157" y="52"/>
                    </a:lnTo>
                    <a:lnTo>
                      <a:pt x="155" y="46"/>
                    </a:lnTo>
                    <a:lnTo>
                      <a:pt x="152" y="42"/>
                    </a:lnTo>
                    <a:lnTo>
                      <a:pt x="149" y="37"/>
                    </a:lnTo>
                    <a:lnTo>
                      <a:pt x="148" y="33"/>
                    </a:lnTo>
                    <a:lnTo>
                      <a:pt x="147" y="29"/>
                    </a:lnTo>
                    <a:lnTo>
                      <a:pt x="144" y="24"/>
                    </a:lnTo>
                    <a:lnTo>
                      <a:pt x="143" y="20"/>
                    </a:lnTo>
                    <a:lnTo>
                      <a:pt x="139" y="18"/>
                    </a:lnTo>
                    <a:lnTo>
                      <a:pt x="138" y="19"/>
                    </a:lnTo>
                    <a:lnTo>
                      <a:pt x="134" y="24"/>
                    </a:lnTo>
                    <a:lnTo>
                      <a:pt x="130" y="32"/>
                    </a:lnTo>
                    <a:lnTo>
                      <a:pt x="124" y="40"/>
                    </a:lnTo>
                    <a:lnTo>
                      <a:pt x="122" y="46"/>
                    </a:lnTo>
                    <a:lnTo>
                      <a:pt x="120" y="48"/>
                    </a:lnTo>
                    <a:lnTo>
                      <a:pt x="120" y="50"/>
                    </a:lnTo>
                    <a:lnTo>
                      <a:pt x="119" y="50"/>
                    </a:lnTo>
                    <a:lnTo>
                      <a:pt x="118" y="50"/>
                    </a:lnTo>
                    <a:lnTo>
                      <a:pt x="113" y="48"/>
                    </a:lnTo>
                    <a:lnTo>
                      <a:pt x="107" y="44"/>
                    </a:lnTo>
                    <a:lnTo>
                      <a:pt x="103" y="39"/>
                    </a:lnTo>
                    <a:lnTo>
                      <a:pt x="101" y="33"/>
                    </a:lnTo>
                    <a:lnTo>
                      <a:pt x="99" y="32"/>
                    </a:lnTo>
                    <a:lnTo>
                      <a:pt x="98" y="29"/>
                    </a:lnTo>
                    <a:lnTo>
                      <a:pt x="98" y="28"/>
                    </a:lnTo>
                    <a:lnTo>
                      <a:pt x="98" y="27"/>
                    </a:lnTo>
                    <a:lnTo>
                      <a:pt x="97" y="27"/>
                    </a:lnTo>
                    <a:lnTo>
                      <a:pt x="96" y="25"/>
                    </a:lnTo>
                    <a:lnTo>
                      <a:pt x="94" y="27"/>
                    </a:lnTo>
                    <a:lnTo>
                      <a:pt x="92" y="28"/>
                    </a:lnTo>
                    <a:lnTo>
                      <a:pt x="88" y="31"/>
                    </a:lnTo>
                    <a:lnTo>
                      <a:pt x="85" y="33"/>
                    </a:lnTo>
                    <a:lnTo>
                      <a:pt x="82" y="37"/>
                    </a:lnTo>
                    <a:lnTo>
                      <a:pt x="80" y="41"/>
                    </a:lnTo>
                    <a:lnTo>
                      <a:pt x="77" y="44"/>
                    </a:lnTo>
                    <a:lnTo>
                      <a:pt x="77" y="45"/>
                    </a:lnTo>
                    <a:lnTo>
                      <a:pt x="76" y="48"/>
                    </a:lnTo>
                    <a:lnTo>
                      <a:pt x="75" y="50"/>
                    </a:lnTo>
                    <a:lnTo>
                      <a:pt x="73" y="53"/>
                    </a:lnTo>
                    <a:lnTo>
                      <a:pt x="72" y="56"/>
                    </a:lnTo>
                    <a:lnTo>
                      <a:pt x="72" y="57"/>
                    </a:lnTo>
                    <a:lnTo>
                      <a:pt x="72" y="58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8"/>
                    </a:lnTo>
                    <a:lnTo>
                      <a:pt x="72" y="59"/>
                    </a:lnTo>
                    <a:lnTo>
                      <a:pt x="71" y="59"/>
                    </a:lnTo>
                    <a:lnTo>
                      <a:pt x="69" y="59"/>
                    </a:lnTo>
                    <a:lnTo>
                      <a:pt x="69" y="58"/>
                    </a:lnTo>
                    <a:lnTo>
                      <a:pt x="69" y="61"/>
                    </a:lnTo>
                    <a:lnTo>
                      <a:pt x="69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59"/>
                    </a:lnTo>
                    <a:lnTo>
                      <a:pt x="68" y="57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63" y="61"/>
                    </a:lnTo>
                    <a:lnTo>
                      <a:pt x="67" y="58"/>
                    </a:lnTo>
                    <a:lnTo>
                      <a:pt x="69" y="54"/>
                    </a:lnTo>
                    <a:lnTo>
                      <a:pt x="73" y="48"/>
                    </a:lnTo>
                    <a:lnTo>
                      <a:pt x="75" y="45"/>
                    </a:lnTo>
                    <a:lnTo>
                      <a:pt x="69" y="31"/>
                    </a:lnTo>
                    <a:lnTo>
                      <a:pt x="63" y="16"/>
                    </a:lnTo>
                    <a:lnTo>
                      <a:pt x="59" y="14"/>
                    </a:lnTo>
                    <a:lnTo>
                      <a:pt x="56" y="10"/>
                    </a:lnTo>
                    <a:lnTo>
                      <a:pt x="52" y="7"/>
                    </a:lnTo>
                    <a:lnTo>
                      <a:pt x="48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0" y="7"/>
                    </a:lnTo>
                    <a:lnTo>
                      <a:pt x="42" y="10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6" y="16"/>
                    </a:lnTo>
                    <a:lnTo>
                      <a:pt x="46" y="19"/>
                    </a:lnTo>
                    <a:lnTo>
                      <a:pt x="46" y="23"/>
                    </a:lnTo>
                    <a:lnTo>
                      <a:pt x="46" y="27"/>
                    </a:lnTo>
                    <a:lnTo>
                      <a:pt x="44" y="29"/>
                    </a:lnTo>
                    <a:lnTo>
                      <a:pt x="43" y="40"/>
                    </a:lnTo>
                    <a:lnTo>
                      <a:pt x="43" y="40"/>
                    </a:lnTo>
                    <a:lnTo>
                      <a:pt x="42" y="40"/>
                    </a:lnTo>
                    <a:lnTo>
                      <a:pt x="43" y="32"/>
                    </a:lnTo>
                    <a:lnTo>
                      <a:pt x="40" y="36"/>
                    </a:lnTo>
                    <a:lnTo>
                      <a:pt x="39" y="41"/>
                    </a:lnTo>
                    <a:lnTo>
                      <a:pt x="36" y="46"/>
                    </a:lnTo>
                    <a:lnTo>
                      <a:pt x="42" y="50"/>
                    </a:lnTo>
                    <a:lnTo>
                      <a:pt x="44" y="57"/>
                    </a:lnTo>
                    <a:lnTo>
                      <a:pt x="44" y="58"/>
                    </a:lnTo>
                    <a:lnTo>
                      <a:pt x="43" y="58"/>
                    </a:lnTo>
                    <a:lnTo>
                      <a:pt x="43" y="59"/>
                    </a:lnTo>
                    <a:lnTo>
                      <a:pt x="39" y="57"/>
                    </a:lnTo>
                    <a:lnTo>
                      <a:pt x="38" y="54"/>
                    </a:lnTo>
                    <a:lnTo>
                      <a:pt x="35" y="52"/>
                    </a:lnTo>
                    <a:lnTo>
                      <a:pt x="34" y="49"/>
                    </a:lnTo>
                    <a:lnTo>
                      <a:pt x="29" y="45"/>
                    </a:lnTo>
                    <a:lnTo>
                      <a:pt x="22" y="41"/>
                    </a:lnTo>
                    <a:lnTo>
                      <a:pt x="15" y="39"/>
                    </a:lnTo>
                    <a:lnTo>
                      <a:pt x="8" y="37"/>
                    </a:lnTo>
                    <a:lnTo>
                      <a:pt x="11" y="40"/>
                    </a:lnTo>
                    <a:lnTo>
                      <a:pt x="13" y="39"/>
                    </a:lnTo>
                    <a:lnTo>
                      <a:pt x="14" y="39"/>
                    </a:lnTo>
                    <a:lnTo>
                      <a:pt x="17" y="41"/>
                    </a:lnTo>
                    <a:lnTo>
                      <a:pt x="19" y="45"/>
                    </a:lnTo>
                    <a:lnTo>
                      <a:pt x="23" y="48"/>
                    </a:lnTo>
                    <a:lnTo>
                      <a:pt x="27" y="53"/>
                    </a:lnTo>
                    <a:lnTo>
                      <a:pt x="32" y="58"/>
                    </a:lnTo>
                    <a:lnTo>
                      <a:pt x="35" y="65"/>
                    </a:lnTo>
                    <a:lnTo>
                      <a:pt x="38" y="67"/>
                    </a:lnTo>
                    <a:lnTo>
                      <a:pt x="39" y="73"/>
                    </a:lnTo>
                    <a:lnTo>
                      <a:pt x="40" y="77"/>
                    </a:lnTo>
                    <a:lnTo>
                      <a:pt x="39" y="80"/>
                    </a:lnTo>
                    <a:lnTo>
                      <a:pt x="38" y="82"/>
                    </a:lnTo>
                    <a:lnTo>
                      <a:pt x="38" y="82"/>
                    </a:lnTo>
                    <a:lnTo>
                      <a:pt x="35" y="82"/>
                    </a:lnTo>
                    <a:lnTo>
                      <a:pt x="35" y="80"/>
                    </a:lnTo>
                    <a:lnTo>
                      <a:pt x="34" y="79"/>
                    </a:lnTo>
                    <a:lnTo>
                      <a:pt x="32" y="77"/>
                    </a:lnTo>
                    <a:lnTo>
                      <a:pt x="31" y="75"/>
                    </a:lnTo>
                    <a:lnTo>
                      <a:pt x="30" y="78"/>
                    </a:lnTo>
                    <a:lnTo>
                      <a:pt x="29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7"/>
                    </a:lnTo>
                    <a:lnTo>
                      <a:pt x="30" y="74"/>
                    </a:lnTo>
                    <a:lnTo>
                      <a:pt x="27" y="71"/>
                    </a:lnTo>
                    <a:lnTo>
                      <a:pt x="27" y="71"/>
                    </a:lnTo>
                    <a:lnTo>
                      <a:pt x="26" y="73"/>
                    </a:lnTo>
                    <a:lnTo>
                      <a:pt x="26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6" y="73"/>
                    </a:lnTo>
                    <a:lnTo>
                      <a:pt x="27" y="70"/>
                    </a:lnTo>
                    <a:lnTo>
                      <a:pt x="21" y="62"/>
                    </a:lnTo>
                    <a:lnTo>
                      <a:pt x="15" y="54"/>
                    </a:lnTo>
                    <a:lnTo>
                      <a:pt x="15" y="53"/>
                    </a:lnTo>
                    <a:lnTo>
                      <a:pt x="17" y="52"/>
                    </a:lnTo>
                    <a:lnTo>
                      <a:pt x="17" y="52"/>
                    </a:lnTo>
                    <a:lnTo>
                      <a:pt x="18" y="52"/>
                    </a:lnTo>
                    <a:lnTo>
                      <a:pt x="17" y="52"/>
                    </a:lnTo>
                    <a:lnTo>
                      <a:pt x="13" y="48"/>
                    </a:lnTo>
                    <a:lnTo>
                      <a:pt x="8" y="44"/>
                    </a:lnTo>
                    <a:lnTo>
                      <a:pt x="4" y="40"/>
                    </a:lnTo>
                    <a:lnTo>
                      <a:pt x="0" y="36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18" y="35"/>
                    </a:lnTo>
                    <a:lnTo>
                      <a:pt x="32" y="42"/>
                    </a:lnTo>
                    <a:lnTo>
                      <a:pt x="36" y="32"/>
                    </a:lnTo>
                    <a:lnTo>
                      <a:pt x="39" y="21"/>
                    </a:lnTo>
                    <a:lnTo>
                      <a:pt x="36" y="11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42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24" name="文本框 23"/>
            <p:cNvSpPr txBox="1"/>
            <p:nvPr>
              <p:custDataLst>
                <p:tags r:id="rId37"/>
              </p:custDataLst>
            </p:nvPr>
          </p:nvSpPr>
          <p:spPr>
            <a:xfrm>
              <a:off x="7416" y="4770"/>
              <a:ext cx="5330" cy="1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noAutofit/>
            </a:bodyPr>
            <a:p>
              <a:pPr marL="0" indent="0" algn="l"/>
              <a:r>
                <a:rPr lang="zh-CN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基于</a:t>
              </a:r>
              <a:r>
                <a:rPr lang="en-US" altLang="zh-CN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MLflow</a:t>
              </a: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的</a:t>
              </a:r>
              <a:r>
                <a:rPr lang="zh-CN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模型生命周期的全面监控与</a:t>
              </a:r>
              <a:r>
                <a:rPr lang="zh-CN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部署版本控制</a:t>
              </a:r>
              <a:endParaRPr lang="zh-CN" altLang="en-US" sz="2000" b="1">
                <a:latin typeface="华文楷体" panose="02010600040101010101" charset="-122"/>
                <a:ea typeface="华文楷体" panose="02010600040101010101" charset="-122"/>
                <a:cs typeface="宋体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89635" y="1377315"/>
            <a:ext cx="5288915" cy="2836545"/>
            <a:chOff x="724" y="3891"/>
            <a:chExt cx="6068" cy="3608"/>
          </a:xfrm>
        </p:grpSpPr>
        <p:sp>
          <p:nvSpPr>
            <p:cNvPr id="28" name="文本框 27"/>
            <p:cNvSpPr txBox="1"/>
            <p:nvPr>
              <p:custDataLst>
                <p:tags r:id="rId38"/>
              </p:custDataLst>
            </p:nvPr>
          </p:nvSpPr>
          <p:spPr>
            <a:xfrm>
              <a:off x="1409" y="4954"/>
              <a:ext cx="5238" cy="1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/>
              <a:r>
                <a:rPr lang="en-US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Kubernetes</a:t>
              </a:r>
              <a:r>
                <a:rPr lang="zh-CN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集群的有效构建与基于</a:t>
              </a:r>
              <a:r>
                <a:rPr lang="en-US" altLang="zh-CN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Grafana</a:t>
              </a: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和</a:t>
              </a:r>
              <a:r>
                <a:rPr lang="en-US" altLang="zh-CN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Prometheus</a:t>
              </a: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的实时性能</a:t>
              </a:r>
              <a:r>
                <a:rPr lang="zh-CN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监控</a:t>
              </a:r>
              <a:endParaRPr lang="zh-CN" alt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0">
              <a:off x="724" y="3891"/>
              <a:ext cx="6068" cy="3608"/>
              <a:chOff x="3910013" y="2705100"/>
              <a:chExt cx="1317721" cy="776288"/>
            </a:xfrm>
            <a:solidFill>
              <a:srgbClr val="8EA4D8"/>
            </a:solidFill>
          </p:grpSpPr>
          <p:sp>
            <p:nvSpPr>
              <p:cNvPr id="30" name="Freeform 94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4448175" y="2716213"/>
                <a:ext cx="15875" cy="131763"/>
              </a:xfrm>
              <a:custGeom>
                <a:avLst/>
                <a:gdLst>
                  <a:gd name="T0" fmla="*/ 4 w 10"/>
                  <a:gd name="T1" fmla="*/ 0 h 83"/>
                  <a:gd name="T2" fmla="*/ 5 w 10"/>
                  <a:gd name="T3" fmla="*/ 2 h 83"/>
                  <a:gd name="T4" fmla="*/ 9 w 10"/>
                  <a:gd name="T5" fmla="*/ 28 h 83"/>
                  <a:gd name="T6" fmla="*/ 10 w 10"/>
                  <a:gd name="T7" fmla="*/ 56 h 83"/>
                  <a:gd name="T8" fmla="*/ 9 w 10"/>
                  <a:gd name="T9" fmla="*/ 83 h 83"/>
                  <a:gd name="T10" fmla="*/ 9 w 10"/>
                  <a:gd name="T11" fmla="*/ 83 h 83"/>
                  <a:gd name="T12" fmla="*/ 8 w 10"/>
                  <a:gd name="T13" fmla="*/ 83 h 83"/>
                  <a:gd name="T14" fmla="*/ 8 w 10"/>
                  <a:gd name="T15" fmla="*/ 83 h 83"/>
                  <a:gd name="T16" fmla="*/ 5 w 10"/>
                  <a:gd name="T17" fmla="*/ 63 h 83"/>
                  <a:gd name="T18" fmla="*/ 4 w 10"/>
                  <a:gd name="T19" fmla="*/ 44 h 83"/>
                  <a:gd name="T20" fmla="*/ 1 w 10"/>
                  <a:gd name="T21" fmla="*/ 24 h 83"/>
                  <a:gd name="T22" fmla="*/ 0 w 10"/>
                  <a:gd name="T23" fmla="*/ 4 h 83"/>
                  <a:gd name="T24" fmla="*/ 1 w 10"/>
                  <a:gd name="T25" fmla="*/ 3 h 83"/>
                  <a:gd name="T26" fmla="*/ 1 w 10"/>
                  <a:gd name="T27" fmla="*/ 2 h 83"/>
                  <a:gd name="T28" fmla="*/ 2 w 10"/>
                  <a:gd name="T29" fmla="*/ 2 h 83"/>
                  <a:gd name="T30" fmla="*/ 4 w 10"/>
                  <a:gd name="T3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83">
                    <a:moveTo>
                      <a:pt x="4" y="0"/>
                    </a:moveTo>
                    <a:lnTo>
                      <a:pt x="5" y="2"/>
                    </a:lnTo>
                    <a:lnTo>
                      <a:pt x="9" y="28"/>
                    </a:lnTo>
                    <a:lnTo>
                      <a:pt x="10" y="56"/>
                    </a:lnTo>
                    <a:lnTo>
                      <a:pt x="9" y="83"/>
                    </a:lnTo>
                    <a:lnTo>
                      <a:pt x="9" y="83"/>
                    </a:lnTo>
                    <a:lnTo>
                      <a:pt x="8" y="83"/>
                    </a:lnTo>
                    <a:lnTo>
                      <a:pt x="8" y="83"/>
                    </a:lnTo>
                    <a:lnTo>
                      <a:pt x="5" y="63"/>
                    </a:lnTo>
                    <a:lnTo>
                      <a:pt x="4" y="44"/>
                    </a:lnTo>
                    <a:lnTo>
                      <a:pt x="1" y="24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1" name="Freeform 95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4660900" y="2728913"/>
                <a:ext cx="14288" cy="117475"/>
              </a:xfrm>
              <a:custGeom>
                <a:avLst/>
                <a:gdLst>
                  <a:gd name="T0" fmla="*/ 2 w 9"/>
                  <a:gd name="T1" fmla="*/ 0 h 74"/>
                  <a:gd name="T2" fmla="*/ 6 w 9"/>
                  <a:gd name="T3" fmla="*/ 3 h 74"/>
                  <a:gd name="T4" fmla="*/ 7 w 9"/>
                  <a:gd name="T5" fmla="*/ 7 h 74"/>
                  <a:gd name="T6" fmla="*/ 6 w 9"/>
                  <a:gd name="T7" fmla="*/ 13 h 74"/>
                  <a:gd name="T8" fmla="*/ 6 w 9"/>
                  <a:gd name="T9" fmla="*/ 19 h 74"/>
                  <a:gd name="T10" fmla="*/ 5 w 9"/>
                  <a:gd name="T11" fmla="*/ 23 h 74"/>
                  <a:gd name="T12" fmla="*/ 5 w 9"/>
                  <a:gd name="T13" fmla="*/ 38 h 74"/>
                  <a:gd name="T14" fmla="*/ 7 w 9"/>
                  <a:gd name="T15" fmla="*/ 54 h 74"/>
                  <a:gd name="T16" fmla="*/ 9 w 9"/>
                  <a:gd name="T17" fmla="*/ 70 h 74"/>
                  <a:gd name="T18" fmla="*/ 7 w 9"/>
                  <a:gd name="T19" fmla="*/ 71 h 74"/>
                  <a:gd name="T20" fmla="*/ 6 w 9"/>
                  <a:gd name="T21" fmla="*/ 72 h 74"/>
                  <a:gd name="T22" fmla="*/ 5 w 9"/>
                  <a:gd name="T23" fmla="*/ 74 h 74"/>
                  <a:gd name="T24" fmla="*/ 3 w 9"/>
                  <a:gd name="T25" fmla="*/ 74 h 74"/>
                  <a:gd name="T26" fmla="*/ 3 w 9"/>
                  <a:gd name="T27" fmla="*/ 72 h 74"/>
                  <a:gd name="T28" fmla="*/ 1 w 9"/>
                  <a:gd name="T29" fmla="*/ 59 h 74"/>
                  <a:gd name="T30" fmla="*/ 0 w 9"/>
                  <a:gd name="T31" fmla="*/ 45 h 74"/>
                  <a:gd name="T32" fmla="*/ 0 w 9"/>
                  <a:gd name="T33" fmla="*/ 32 h 74"/>
                  <a:gd name="T34" fmla="*/ 1 w 9"/>
                  <a:gd name="T35" fmla="*/ 27 h 74"/>
                  <a:gd name="T36" fmla="*/ 2 w 9"/>
                  <a:gd name="T37" fmla="*/ 20 h 74"/>
                  <a:gd name="T38" fmla="*/ 3 w 9"/>
                  <a:gd name="T39" fmla="*/ 12 h 74"/>
                  <a:gd name="T40" fmla="*/ 3 w 9"/>
                  <a:gd name="T41" fmla="*/ 6 h 74"/>
                  <a:gd name="T42" fmla="*/ 1 w 9"/>
                  <a:gd name="T43" fmla="*/ 2 h 74"/>
                  <a:gd name="T44" fmla="*/ 1 w 9"/>
                  <a:gd name="T45" fmla="*/ 0 h 74"/>
                  <a:gd name="T46" fmla="*/ 2 w 9"/>
                  <a:gd name="T47" fmla="*/ 0 h 74"/>
                  <a:gd name="T48" fmla="*/ 2 w 9"/>
                  <a:gd name="T4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74">
                    <a:moveTo>
                      <a:pt x="2" y="0"/>
                    </a:moveTo>
                    <a:lnTo>
                      <a:pt x="6" y="3"/>
                    </a:lnTo>
                    <a:lnTo>
                      <a:pt x="7" y="7"/>
                    </a:lnTo>
                    <a:lnTo>
                      <a:pt x="6" y="13"/>
                    </a:lnTo>
                    <a:lnTo>
                      <a:pt x="6" y="19"/>
                    </a:lnTo>
                    <a:lnTo>
                      <a:pt x="5" y="23"/>
                    </a:lnTo>
                    <a:lnTo>
                      <a:pt x="5" y="38"/>
                    </a:lnTo>
                    <a:lnTo>
                      <a:pt x="7" y="54"/>
                    </a:lnTo>
                    <a:lnTo>
                      <a:pt x="9" y="70"/>
                    </a:lnTo>
                    <a:lnTo>
                      <a:pt x="7" y="71"/>
                    </a:lnTo>
                    <a:lnTo>
                      <a:pt x="6" y="72"/>
                    </a:lnTo>
                    <a:lnTo>
                      <a:pt x="5" y="74"/>
                    </a:lnTo>
                    <a:lnTo>
                      <a:pt x="3" y="74"/>
                    </a:lnTo>
                    <a:lnTo>
                      <a:pt x="3" y="72"/>
                    </a:lnTo>
                    <a:lnTo>
                      <a:pt x="1" y="59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1" y="27"/>
                    </a:lnTo>
                    <a:lnTo>
                      <a:pt x="2" y="20"/>
                    </a:lnTo>
                    <a:lnTo>
                      <a:pt x="3" y="12"/>
                    </a:lnTo>
                    <a:lnTo>
                      <a:pt x="3" y="6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2" name="Freeform 96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4435475" y="3216275"/>
                <a:ext cx="33338" cy="184150"/>
              </a:xfrm>
              <a:custGeom>
                <a:avLst/>
                <a:gdLst>
                  <a:gd name="T0" fmla="*/ 16 w 21"/>
                  <a:gd name="T1" fmla="*/ 0 h 116"/>
                  <a:gd name="T2" fmla="*/ 17 w 21"/>
                  <a:gd name="T3" fmla="*/ 2 h 116"/>
                  <a:gd name="T4" fmla="*/ 18 w 21"/>
                  <a:gd name="T5" fmla="*/ 4 h 116"/>
                  <a:gd name="T6" fmla="*/ 18 w 21"/>
                  <a:gd name="T7" fmla="*/ 8 h 116"/>
                  <a:gd name="T8" fmla="*/ 17 w 21"/>
                  <a:gd name="T9" fmla="*/ 11 h 116"/>
                  <a:gd name="T10" fmla="*/ 17 w 21"/>
                  <a:gd name="T11" fmla="*/ 13 h 116"/>
                  <a:gd name="T12" fmla="*/ 17 w 21"/>
                  <a:gd name="T13" fmla="*/ 21 h 116"/>
                  <a:gd name="T14" fmla="*/ 17 w 21"/>
                  <a:gd name="T15" fmla="*/ 28 h 116"/>
                  <a:gd name="T16" fmla="*/ 18 w 21"/>
                  <a:gd name="T17" fmla="*/ 34 h 116"/>
                  <a:gd name="T18" fmla="*/ 19 w 21"/>
                  <a:gd name="T19" fmla="*/ 72 h 116"/>
                  <a:gd name="T20" fmla="*/ 21 w 21"/>
                  <a:gd name="T21" fmla="*/ 112 h 116"/>
                  <a:gd name="T22" fmla="*/ 19 w 21"/>
                  <a:gd name="T23" fmla="*/ 112 h 116"/>
                  <a:gd name="T24" fmla="*/ 19 w 21"/>
                  <a:gd name="T25" fmla="*/ 114 h 116"/>
                  <a:gd name="T26" fmla="*/ 18 w 21"/>
                  <a:gd name="T27" fmla="*/ 116 h 116"/>
                  <a:gd name="T28" fmla="*/ 17 w 21"/>
                  <a:gd name="T29" fmla="*/ 116 h 116"/>
                  <a:gd name="T30" fmla="*/ 16 w 21"/>
                  <a:gd name="T31" fmla="*/ 116 h 116"/>
                  <a:gd name="T32" fmla="*/ 16 w 21"/>
                  <a:gd name="T33" fmla="*/ 116 h 116"/>
                  <a:gd name="T34" fmla="*/ 13 w 21"/>
                  <a:gd name="T35" fmla="*/ 50 h 116"/>
                  <a:gd name="T36" fmla="*/ 12 w 21"/>
                  <a:gd name="T37" fmla="*/ 37 h 116"/>
                  <a:gd name="T38" fmla="*/ 12 w 21"/>
                  <a:gd name="T39" fmla="*/ 23 h 116"/>
                  <a:gd name="T40" fmla="*/ 13 w 21"/>
                  <a:gd name="T41" fmla="*/ 19 h 116"/>
                  <a:gd name="T42" fmla="*/ 10 w 21"/>
                  <a:gd name="T43" fmla="*/ 24 h 116"/>
                  <a:gd name="T44" fmla="*/ 6 w 21"/>
                  <a:gd name="T45" fmla="*/ 30 h 116"/>
                  <a:gd name="T46" fmla="*/ 0 w 21"/>
                  <a:gd name="T47" fmla="*/ 37 h 116"/>
                  <a:gd name="T48" fmla="*/ 0 w 21"/>
                  <a:gd name="T49" fmla="*/ 37 h 116"/>
                  <a:gd name="T50" fmla="*/ 0 w 21"/>
                  <a:gd name="T51" fmla="*/ 37 h 116"/>
                  <a:gd name="T52" fmla="*/ 4 w 21"/>
                  <a:gd name="T53" fmla="*/ 30 h 116"/>
                  <a:gd name="T54" fmla="*/ 8 w 21"/>
                  <a:gd name="T55" fmla="*/ 24 h 116"/>
                  <a:gd name="T56" fmla="*/ 12 w 21"/>
                  <a:gd name="T57" fmla="*/ 17 h 116"/>
                  <a:gd name="T58" fmla="*/ 13 w 21"/>
                  <a:gd name="T59" fmla="*/ 15 h 116"/>
                  <a:gd name="T60" fmla="*/ 14 w 21"/>
                  <a:gd name="T61" fmla="*/ 12 h 116"/>
                  <a:gd name="T62" fmla="*/ 14 w 21"/>
                  <a:gd name="T63" fmla="*/ 12 h 116"/>
                  <a:gd name="T64" fmla="*/ 14 w 21"/>
                  <a:gd name="T65" fmla="*/ 8 h 116"/>
                  <a:gd name="T66" fmla="*/ 14 w 21"/>
                  <a:gd name="T67" fmla="*/ 5 h 116"/>
                  <a:gd name="T68" fmla="*/ 13 w 21"/>
                  <a:gd name="T69" fmla="*/ 2 h 116"/>
                  <a:gd name="T70" fmla="*/ 13 w 21"/>
                  <a:gd name="T71" fmla="*/ 0 h 116"/>
                  <a:gd name="T72" fmla="*/ 14 w 21"/>
                  <a:gd name="T73" fmla="*/ 0 h 116"/>
                  <a:gd name="T74" fmla="*/ 16 w 21"/>
                  <a:gd name="T7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" h="116">
                    <a:moveTo>
                      <a:pt x="16" y="0"/>
                    </a:moveTo>
                    <a:lnTo>
                      <a:pt x="17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7" y="11"/>
                    </a:lnTo>
                    <a:lnTo>
                      <a:pt x="17" y="13"/>
                    </a:lnTo>
                    <a:lnTo>
                      <a:pt x="17" y="21"/>
                    </a:lnTo>
                    <a:lnTo>
                      <a:pt x="17" y="28"/>
                    </a:lnTo>
                    <a:lnTo>
                      <a:pt x="18" y="34"/>
                    </a:lnTo>
                    <a:lnTo>
                      <a:pt x="19" y="72"/>
                    </a:lnTo>
                    <a:lnTo>
                      <a:pt x="21" y="112"/>
                    </a:lnTo>
                    <a:lnTo>
                      <a:pt x="19" y="112"/>
                    </a:lnTo>
                    <a:lnTo>
                      <a:pt x="19" y="114"/>
                    </a:lnTo>
                    <a:lnTo>
                      <a:pt x="18" y="116"/>
                    </a:lnTo>
                    <a:lnTo>
                      <a:pt x="17" y="116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3" y="50"/>
                    </a:lnTo>
                    <a:lnTo>
                      <a:pt x="12" y="37"/>
                    </a:lnTo>
                    <a:lnTo>
                      <a:pt x="12" y="23"/>
                    </a:lnTo>
                    <a:lnTo>
                      <a:pt x="13" y="19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4" y="30"/>
                    </a:lnTo>
                    <a:lnTo>
                      <a:pt x="8" y="24"/>
                    </a:lnTo>
                    <a:lnTo>
                      <a:pt x="12" y="17"/>
                    </a:lnTo>
                    <a:lnTo>
                      <a:pt x="13" y="15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3" name="Freeform 97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4689475" y="3208338"/>
                <a:ext cx="14288" cy="200025"/>
              </a:xfrm>
              <a:custGeom>
                <a:avLst/>
                <a:gdLst>
                  <a:gd name="T0" fmla="*/ 1 w 9"/>
                  <a:gd name="T1" fmla="*/ 0 h 126"/>
                  <a:gd name="T2" fmla="*/ 3 w 9"/>
                  <a:gd name="T3" fmla="*/ 1 h 126"/>
                  <a:gd name="T4" fmla="*/ 5 w 9"/>
                  <a:gd name="T5" fmla="*/ 35 h 126"/>
                  <a:gd name="T6" fmla="*/ 8 w 9"/>
                  <a:gd name="T7" fmla="*/ 69 h 126"/>
                  <a:gd name="T8" fmla="*/ 9 w 9"/>
                  <a:gd name="T9" fmla="*/ 96 h 126"/>
                  <a:gd name="T10" fmla="*/ 9 w 9"/>
                  <a:gd name="T11" fmla="*/ 123 h 126"/>
                  <a:gd name="T12" fmla="*/ 8 w 9"/>
                  <a:gd name="T13" fmla="*/ 123 h 126"/>
                  <a:gd name="T14" fmla="*/ 8 w 9"/>
                  <a:gd name="T15" fmla="*/ 125 h 126"/>
                  <a:gd name="T16" fmla="*/ 6 w 9"/>
                  <a:gd name="T17" fmla="*/ 126 h 126"/>
                  <a:gd name="T18" fmla="*/ 5 w 9"/>
                  <a:gd name="T19" fmla="*/ 126 h 126"/>
                  <a:gd name="T20" fmla="*/ 5 w 9"/>
                  <a:gd name="T21" fmla="*/ 126 h 126"/>
                  <a:gd name="T22" fmla="*/ 3 w 9"/>
                  <a:gd name="T23" fmla="*/ 109 h 126"/>
                  <a:gd name="T24" fmla="*/ 1 w 9"/>
                  <a:gd name="T25" fmla="*/ 92 h 126"/>
                  <a:gd name="T26" fmla="*/ 3 w 9"/>
                  <a:gd name="T27" fmla="*/ 73 h 126"/>
                  <a:gd name="T28" fmla="*/ 0 w 9"/>
                  <a:gd name="T29" fmla="*/ 38 h 126"/>
                  <a:gd name="T30" fmla="*/ 0 w 9"/>
                  <a:gd name="T31" fmla="*/ 3 h 126"/>
                  <a:gd name="T32" fmla="*/ 0 w 9"/>
                  <a:gd name="T33" fmla="*/ 3 h 126"/>
                  <a:gd name="T34" fmla="*/ 1 w 9"/>
                  <a:gd name="T35" fmla="*/ 1 h 126"/>
                  <a:gd name="T36" fmla="*/ 1 w 9"/>
                  <a:gd name="T3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126">
                    <a:moveTo>
                      <a:pt x="1" y="0"/>
                    </a:moveTo>
                    <a:lnTo>
                      <a:pt x="3" y="1"/>
                    </a:lnTo>
                    <a:lnTo>
                      <a:pt x="5" y="35"/>
                    </a:lnTo>
                    <a:lnTo>
                      <a:pt x="8" y="69"/>
                    </a:lnTo>
                    <a:lnTo>
                      <a:pt x="9" y="96"/>
                    </a:lnTo>
                    <a:lnTo>
                      <a:pt x="9" y="123"/>
                    </a:lnTo>
                    <a:lnTo>
                      <a:pt x="8" y="123"/>
                    </a:lnTo>
                    <a:lnTo>
                      <a:pt x="8" y="125"/>
                    </a:lnTo>
                    <a:lnTo>
                      <a:pt x="6" y="126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3" y="109"/>
                    </a:lnTo>
                    <a:lnTo>
                      <a:pt x="1" y="92"/>
                    </a:lnTo>
                    <a:lnTo>
                      <a:pt x="3" y="73"/>
                    </a:lnTo>
                    <a:lnTo>
                      <a:pt x="0" y="38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4" name="Freeform 98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4395788" y="2705100"/>
                <a:ext cx="274638" cy="153988"/>
              </a:xfrm>
              <a:custGeom>
                <a:avLst/>
                <a:gdLst>
                  <a:gd name="T0" fmla="*/ 172 w 173"/>
                  <a:gd name="T1" fmla="*/ 0 h 97"/>
                  <a:gd name="T2" fmla="*/ 173 w 173"/>
                  <a:gd name="T3" fmla="*/ 0 h 97"/>
                  <a:gd name="T4" fmla="*/ 173 w 173"/>
                  <a:gd name="T5" fmla="*/ 1 h 97"/>
                  <a:gd name="T6" fmla="*/ 172 w 173"/>
                  <a:gd name="T7" fmla="*/ 2 h 97"/>
                  <a:gd name="T8" fmla="*/ 170 w 173"/>
                  <a:gd name="T9" fmla="*/ 4 h 97"/>
                  <a:gd name="T10" fmla="*/ 169 w 173"/>
                  <a:gd name="T11" fmla="*/ 5 h 97"/>
                  <a:gd name="T12" fmla="*/ 168 w 173"/>
                  <a:gd name="T13" fmla="*/ 5 h 97"/>
                  <a:gd name="T14" fmla="*/ 146 w 173"/>
                  <a:gd name="T15" fmla="*/ 7 h 97"/>
                  <a:gd name="T16" fmla="*/ 123 w 173"/>
                  <a:gd name="T17" fmla="*/ 11 h 97"/>
                  <a:gd name="T18" fmla="*/ 102 w 173"/>
                  <a:gd name="T19" fmla="*/ 11 h 97"/>
                  <a:gd name="T20" fmla="*/ 67 w 173"/>
                  <a:gd name="T21" fmla="*/ 9 h 97"/>
                  <a:gd name="T22" fmla="*/ 55 w 173"/>
                  <a:gd name="T23" fmla="*/ 7 h 97"/>
                  <a:gd name="T24" fmla="*/ 43 w 173"/>
                  <a:gd name="T25" fmla="*/ 7 h 97"/>
                  <a:gd name="T26" fmla="*/ 31 w 173"/>
                  <a:gd name="T27" fmla="*/ 9 h 97"/>
                  <a:gd name="T28" fmla="*/ 30 w 173"/>
                  <a:gd name="T29" fmla="*/ 10 h 97"/>
                  <a:gd name="T30" fmla="*/ 29 w 173"/>
                  <a:gd name="T31" fmla="*/ 13 h 97"/>
                  <a:gd name="T32" fmla="*/ 23 w 173"/>
                  <a:gd name="T33" fmla="*/ 18 h 97"/>
                  <a:gd name="T34" fmla="*/ 20 w 173"/>
                  <a:gd name="T35" fmla="*/ 22 h 97"/>
                  <a:gd name="T36" fmla="*/ 16 w 173"/>
                  <a:gd name="T37" fmla="*/ 27 h 97"/>
                  <a:gd name="T38" fmla="*/ 10 w 173"/>
                  <a:gd name="T39" fmla="*/ 31 h 97"/>
                  <a:gd name="T40" fmla="*/ 5 w 173"/>
                  <a:gd name="T41" fmla="*/ 35 h 97"/>
                  <a:gd name="T42" fmla="*/ 5 w 173"/>
                  <a:gd name="T43" fmla="*/ 40 h 97"/>
                  <a:gd name="T44" fmla="*/ 6 w 173"/>
                  <a:gd name="T45" fmla="*/ 46 h 97"/>
                  <a:gd name="T46" fmla="*/ 6 w 173"/>
                  <a:gd name="T47" fmla="*/ 51 h 97"/>
                  <a:gd name="T48" fmla="*/ 5 w 173"/>
                  <a:gd name="T49" fmla="*/ 56 h 97"/>
                  <a:gd name="T50" fmla="*/ 6 w 173"/>
                  <a:gd name="T51" fmla="*/ 91 h 97"/>
                  <a:gd name="T52" fmla="*/ 5 w 173"/>
                  <a:gd name="T53" fmla="*/ 93 h 97"/>
                  <a:gd name="T54" fmla="*/ 4 w 173"/>
                  <a:gd name="T55" fmla="*/ 94 h 97"/>
                  <a:gd name="T56" fmla="*/ 2 w 173"/>
                  <a:gd name="T57" fmla="*/ 95 h 97"/>
                  <a:gd name="T58" fmla="*/ 1 w 173"/>
                  <a:gd name="T59" fmla="*/ 97 h 97"/>
                  <a:gd name="T60" fmla="*/ 0 w 173"/>
                  <a:gd name="T61" fmla="*/ 97 h 97"/>
                  <a:gd name="T62" fmla="*/ 0 w 173"/>
                  <a:gd name="T63" fmla="*/ 95 h 97"/>
                  <a:gd name="T64" fmla="*/ 0 w 173"/>
                  <a:gd name="T65" fmla="*/ 59 h 97"/>
                  <a:gd name="T66" fmla="*/ 1 w 173"/>
                  <a:gd name="T67" fmla="*/ 46 h 97"/>
                  <a:gd name="T68" fmla="*/ 0 w 173"/>
                  <a:gd name="T69" fmla="*/ 31 h 97"/>
                  <a:gd name="T70" fmla="*/ 0 w 173"/>
                  <a:gd name="T71" fmla="*/ 31 h 97"/>
                  <a:gd name="T72" fmla="*/ 1 w 173"/>
                  <a:gd name="T73" fmla="*/ 31 h 97"/>
                  <a:gd name="T74" fmla="*/ 1 w 173"/>
                  <a:gd name="T75" fmla="*/ 31 h 97"/>
                  <a:gd name="T76" fmla="*/ 4 w 173"/>
                  <a:gd name="T77" fmla="*/ 34 h 97"/>
                  <a:gd name="T78" fmla="*/ 6 w 173"/>
                  <a:gd name="T79" fmla="*/ 31 h 97"/>
                  <a:gd name="T80" fmla="*/ 10 w 173"/>
                  <a:gd name="T81" fmla="*/ 28 h 97"/>
                  <a:gd name="T82" fmla="*/ 14 w 173"/>
                  <a:gd name="T83" fmla="*/ 23 h 97"/>
                  <a:gd name="T84" fmla="*/ 20 w 173"/>
                  <a:gd name="T85" fmla="*/ 18 h 97"/>
                  <a:gd name="T86" fmla="*/ 22 w 173"/>
                  <a:gd name="T87" fmla="*/ 15 h 97"/>
                  <a:gd name="T88" fmla="*/ 23 w 173"/>
                  <a:gd name="T89" fmla="*/ 13 h 97"/>
                  <a:gd name="T90" fmla="*/ 26 w 173"/>
                  <a:gd name="T91" fmla="*/ 10 h 97"/>
                  <a:gd name="T92" fmla="*/ 30 w 173"/>
                  <a:gd name="T93" fmla="*/ 7 h 97"/>
                  <a:gd name="T94" fmla="*/ 33 w 173"/>
                  <a:gd name="T95" fmla="*/ 6 h 97"/>
                  <a:gd name="T96" fmla="*/ 33 w 173"/>
                  <a:gd name="T97" fmla="*/ 7 h 97"/>
                  <a:gd name="T98" fmla="*/ 33 w 173"/>
                  <a:gd name="T99" fmla="*/ 7 h 97"/>
                  <a:gd name="T100" fmla="*/ 33 w 173"/>
                  <a:gd name="T101" fmla="*/ 7 h 97"/>
                  <a:gd name="T102" fmla="*/ 47 w 173"/>
                  <a:gd name="T103" fmla="*/ 4 h 97"/>
                  <a:gd name="T104" fmla="*/ 63 w 173"/>
                  <a:gd name="T105" fmla="*/ 4 h 97"/>
                  <a:gd name="T106" fmla="*/ 80 w 173"/>
                  <a:gd name="T107" fmla="*/ 4 h 97"/>
                  <a:gd name="T108" fmla="*/ 94 w 173"/>
                  <a:gd name="T109" fmla="*/ 5 h 97"/>
                  <a:gd name="T110" fmla="*/ 121 w 173"/>
                  <a:gd name="T111" fmla="*/ 5 h 97"/>
                  <a:gd name="T112" fmla="*/ 146 w 173"/>
                  <a:gd name="T113" fmla="*/ 2 h 97"/>
                  <a:gd name="T114" fmla="*/ 172 w 173"/>
                  <a:gd name="T1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97">
                    <a:moveTo>
                      <a:pt x="172" y="0"/>
                    </a:moveTo>
                    <a:lnTo>
                      <a:pt x="173" y="0"/>
                    </a:lnTo>
                    <a:lnTo>
                      <a:pt x="173" y="1"/>
                    </a:lnTo>
                    <a:lnTo>
                      <a:pt x="172" y="2"/>
                    </a:lnTo>
                    <a:lnTo>
                      <a:pt x="170" y="4"/>
                    </a:lnTo>
                    <a:lnTo>
                      <a:pt x="169" y="5"/>
                    </a:lnTo>
                    <a:lnTo>
                      <a:pt x="168" y="5"/>
                    </a:lnTo>
                    <a:lnTo>
                      <a:pt x="146" y="7"/>
                    </a:lnTo>
                    <a:lnTo>
                      <a:pt x="123" y="11"/>
                    </a:lnTo>
                    <a:lnTo>
                      <a:pt x="102" y="11"/>
                    </a:lnTo>
                    <a:lnTo>
                      <a:pt x="67" y="9"/>
                    </a:lnTo>
                    <a:lnTo>
                      <a:pt x="55" y="7"/>
                    </a:lnTo>
                    <a:lnTo>
                      <a:pt x="43" y="7"/>
                    </a:lnTo>
                    <a:lnTo>
                      <a:pt x="31" y="9"/>
                    </a:lnTo>
                    <a:lnTo>
                      <a:pt x="30" y="10"/>
                    </a:lnTo>
                    <a:lnTo>
                      <a:pt x="29" y="13"/>
                    </a:lnTo>
                    <a:lnTo>
                      <a:pt x="23" y="18"/>
                    </a:lnTo>
                    <a:lnTo>
                      <a:pt x="20" y="22"/>
                    </a:lnTo>
                    <a:lnTo>
                      <a:pt x="16" y="27"/>
                    </a:lnTo>
                    <a:lnTo>
                      <a:pt x="10" y="31"/>
                    </a:lnTo>
                    <a:lnTo>
                      <a:pt x="5" y="35"/>
                    </a:lnTo>
                    <a:lnTo>
                      <a:pt x="5" y="40"/>
                    </a:lnTo>
                    <a:lnTo>
                      <a:pt x="6" y="46"/>
                    </a:lnTo>
                    <a:lnTo>
                      <a:pt x="6" y="51"/>
                    </a:lnTo>
                    <a:lnTo>
                      <a:pt x="5" y="56"/>
                    </a:lnTo>
                    <a:lnTo>
                      <a:pt x="6" y="91"/>
                    </a:lnTo>
                    <a:lnTo>
                      <a:pt x="5" y="93"/>
                    </a:lnTo>
                    <a:lnTo>
                      <a:pt x="4" y="94"/>
                    </a:lnTo>
                    <a:lnTo>
                      <a:pt x="2" y="95"/>
                    </a:lnTo>
                    <a:lnTo>
                      <a:pt x="1" y="97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0" y="59"/>
                    </a:lnTo>
                    <a:lnTo>
                      <a:pt x="1" y="46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4" y="34"/>
                    </a:lnTo>
                    <a:lnTo>
                      <a:pt x="6" y="31"/>
                    </a:lnTo>
                    <a:lnTo>
                      <a:pt x="10" y="28"/>
                    </a:lnTo>
                    <a:lnTo>
                      <a:pt x="14" y="23"/>
                    </a:lnTo>
                    <a:lnTo>
                      <a:pt x="20" y="18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6" y="10"/>
                    </a:lnTo>
                    <a:lnTo>
                      <a:pt x="30" y="7"/>
                    </a:lnTo>
                    <a:lnTo>
                      <a:pt x="33" y="6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47" y="4"/>
                    </a:lnTo>
                    <a:lnTo>
                      <a:pt x="63" y="4"/>
                    </a:lnTo>
                    <a:lnTo>
                      <a:pt x="80" y="4"/>
                    </a:lnTo>
                    <a:lnTo>
                      <a:pt x="94" y="5"/>
                    </a:lnTo>
                    <a:lnTo>
                      <a:pt x="121" y="5"/>
                    </a:lnTo>
                    <a:lnTo>
                      <a:pt x="146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5" name="Freeform 99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4402138" y="3221038"/>
                <a:ext cx="14288" cy="152400"/>
              </a:xfrm>
              <a:custGeom>
                <a:avLst/>
                <a:gdLst>
                  <a:gd name="T0" fmla="*/ 2 w 9"/>
                  <a:gd name="T1" fmla="*/ 0 h 96"/>
                  <a:gd name="T2" fmla="*/ 2 w 9"/>
                  <a:gd name="T3" fmla="*/ 0 h 96"/>
                  <a:gd name="T4" fmla="*/ 8 w 9"/>
                  <a:gd name="T5" fmla="*/ 22 h 96"/>
                  <a:gd name="T6" fmla="*/ 9 w 9"/>
                  <a:gd name="T7" fmla="*/ 44 h 96"/>
                  <a:gd name="T8" fmla="*/ 8 w 9"/>
                  <a:gd name="T9" fmla="*/ 68 h 96"/>
                  <a:gd name="T10" fmla="*/ 8 w 9"/>
                  <a:gd name="T11" fmla="*/ 90 h 96"/>
                  <a:gd name="T12" fmla="*/ 6 w 9"/>
                  <a:gd name="T13" fmla="*/ 92 h 96"/>
                  <a:gd name="T14" fmla="*/ 6 w 9"/>
                  <a:gd name="T15" fmla="*/ 93 h 96"/>
                  <a:gd name="T16" fmla="*/ 5 w 9"/>
                  <a:gd name="T17" fmla="*/ 94 h 96"/>
                  <a:gd name="T18" fmla="*/ 4 w 9"/>
                  <a:gd name="T19" fmla="*/ 96 h 96"/>
                  <a:gd name="T20" fmla="*/ 2 w 9"/>
                  <a:gd name="T21" fmla="*/ 96 h 96"/>
                  <a:gd name="T22" fmla="*/ 2 w 9"/>
                  <a:gd name="T23" fmla="*/ 94 h 96"/>
                  <a:gd name="T24" fmla="*/ 1 w 9"/>
                  <a:gd name="T25" fmla="*/ 64 h 96"/>
                  <a:gd name="T26" fmla="*/ 0 w 9"/>
                  <a:gd name="T27" fmla="*/ 33 h 96"/>
                  <a:gd name="T28" fmla="*/ 1 w 9"/>
                  <a:gd name="T29" fmla="*/ 1 h 96"/>
                  <a:gd name="T30" fmla="*/ 2 w 9"/>
                  <a:gd name="T31" fmla="*/ 1 h 96"/>
                  <a:gd name="T32" fmla="*/ 2 w 9"/>
                  <a:gd name="T3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96">
                    <a:moveTo>
                      <a:pt x="2" y="0"/>
                    </a:moveTo>
                    <a:lnTo>
                      <a:pt x="2" y="0"/>
                    </a:lnTo>
                    <a:lnTo>
                      <a:pt x="8" y="22"/>
                    </a:lnTo>
                    <a:lnTo>
                      <a:pt x="9" y="44"/>
                    </a:lnTo>
                    <a:lnTo>
                      <a:pt x="8" y="68"/>
                    </a:lnTo>
                    <a:lnTo>
                      <a:pt x="8" y="90"/>
                    </a:lnTo>
                    <a:lnTo>
                      <a:pt x="6" y="92"/>
                    </a:lnTo>
                    <a:lnTo>
                      <a:pt x="6" y="93"/>
                    </a:lnTo>
                    <a:lnTo>
                      <a:pt x="5" y="94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2" y="94"/>
                    </a:lnTo>
                    <a:lnTo>
                      <a:pt x="1" y="64"/>
                    </a:lnTo>
                    <a:lnTo>
                      <a:pt x="0" y="33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6" name="Freeform 100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4391025" y="2727325"/>
                <a:ext cx="71438" cy="131763"/>
              </a:xfrm>
              <a:custGeom>
                <a:avLst/>
                <a:gdLst>
                  <a:gd name="T0" fmla="*/ 32 w 45"/>
                  <a:gd name="T1" fmla="*/ 0 h 83"/>
                  <a:gd name="T2" fmla="*/ 24 w 45"/>
                  <a:gd name="T3" fmla="*/ 18 h 83"/>
                  <a:gd name="T4" fmla="*/ 34 w 45"/>
                  <a:gd name="T5" fmla="*/ 7 h 83"/>
                  <a:gd name="T6" fmla="*/ 23 w 45"/>
                  <a:gd name="T7" fmla="*/ 33 h 83"/>
                  <a:gd name="T8" fmla="*/ 38 w 45"/>
                  <a:gd name="T9" fmla="*/ 21 h 83"/>
                  <a:gd name="T10" fmla="*/ 40 w 45"/>
                  <a:gd name="T11" fmla="*/ 20 h 83"/>
                  <a:gd name="T12" fmla="*/ 34 w 45"/>
                  <a:gd name="T13" fmla="*/ 33 h 83"/>
                  <a:gd name="T14" fmla="*/ 37 w 45"/>
                  <a:gd name="T15" fmla="*/ 34 h 83"/>
                  <a:gd name="T16" fmla="*/ 44 w 45"/>
                  <a:gd name="T17" fmla="*/ 30 h 83"/>
                  <a:gd name="T18" fmla="*/ 38 w 45"/>
                  <a:gd name="T19" fmla="*/ 42 h 83"/>
                  <a:gd name="T20" fmla="*/ 25 w 45"/>
                  <a:gd name="T21" fmla="*/ 70 h 83"/>
                  <a:gd name="T22" fmla="*/ 40 w 45"/>
                  <a:gd name="T23" fmla="*/ 51 h 83"/>
                  <a:gd name="T24" fmla="*/ 42 w 45"/>
                  <a:gd name="T25" fmla="*/ 50 h 83"/>
                  <a:gd name="T26" fmla="*/ 41 w 45"/>
                  <a:gd name="T27" fmla="*/ 56 h 83"/>
                  <a:gd name="T28" fmla="*/ 41 w 45"/>
                  <a:gd name="T29" fmla="*/ 60 h 83"/>
                  <a:gd name="T30" fmla="*/ 44 w 45"/>
                  <a:gd name="T31" fmla="*/ 59 h 83"/>
                  <a:gd name="T32" fmla="*/ 44 w 45"/>
                  <a:gd name="T33" fmla="*/ 66 h 83"/>
                  <a:gd name="T34" fmla="*/ 40 w 45"/>
                  <a:gd name="T35" fmla="*/ 72 h 83"/>
                  <a:gd name="T36" fmla="*/ 37 w 45"/>
                  <a:gd name="T37" fmla="*/ 72 h 83"/>
                  <a:gd name="T38" fmla="*/ 30 w 45"/>
                  <a:gd name="T39" fmla="*/ 76 h 83"/>
                  <a:gd name="T40" fmla="*/ 28 w 45"/>
                  <a:gd name="T41" fmla="*/ 76 h 83"/>
                  <a:gd name="T42" fmla="*/ 40 w 45"/>
                  <a:gd name="T43" fmla="*/ 55 h 83"/>
                  <a:gd name="T44" fmla="*/ 20 w 45"/>
                  <a:gd name="T45" fmla="*/ 80 h 83"/>
                  <a:gd name="T46" fmla="*/ 19 w 45"/>
                  <a:gd name="T47" fmla="*/ 80 h 83"/>
                  <a:gd name="T48" fmla="*/ 37 w 45"/>
                  <a:gd name="T49" fmla="*/ 39 h 83"/>
                  <a:gd name="T50" fmla="*/ 7 w 45"/>
                  <a:gd name="T51" fmla="*/ 81 h 83"/>
                  <a:gd name="T52" fmla="*/ 4 w 45"/>
                  <a:gd name="T53" fmla="*/ 83 h 83"/>
                  <a:gd name="T54" fmla="*/ 11 w 45"/>
                  <a:gd name="T55" fmla="*/ 68 h 83"/>
                  <a:gd name="T56" fmla="*/ 36 w 45"/>
                  <a:gd name="T57" fmla="*/ 25 h 83"/>
                  <a:gd name="T58" fmla="*/ 3 w 45"/>
                  <a:gd name="T59" fmla="*/ 72 h 83"/>
                  <a:gd name="T60" fmla="*/ 0 w 45"/>
                  <a:gd name="T61" fmla="*/ 73 h 83"/>
                  <a:gd name="T62" fmla="*/ 12 w 45"/>
                  <a:gd name="T63" fmla="*/ 47 h 83"/>
                  <a:gd name="T64" fmla="*/ 19 w 45"/>
                  <a:gd name="T65" fmla="*/ 34 h 83"/>
                  <a:gd name="T66" fmla="*/ 12 w 45"/>
                  <a:gd name="T67" fmla="*/ 43 h 83"/>
                  <a:gd name="T68" fmla="*/ 5 w 45"/>
                  <a:gd name="T69" fmla="*/ 54 h 83"/>
                  <a:gd name="T70" fmla="*/ 3 w 45"/>
                  <a:gd name="T71" fmla="*/ 54 h 83"/>
                  <a:gd name="T72" fmla="*/ 17 w 45"/>
                  <a:gd name="T73" fmla="*/ 24 h 83"/>
                  <a:gd name="T74" fmla="*/ 3 w 45"/>
                  <a:gd name="T75" fmla="*/ 39 h 83"/>
                  <a:gd name="T76" fmla="*/ 0 w 45"/>
                  <a:gd name="T77" fmla="*/ 41 h 83"/>
                  <a:gd name="T78" fmla="*/ 3 w 45"/>
                  <a:gd name="T79" fmla="*/ 37 h 83"/>
                  <a:gd name="T80" fmla="*/ 7 w 45"/>
                  <a:gd name="T81" fmla="*/ 26 h 83"/>
                  <a:gd name="T82" fmla="*/ 9 w 45"/>
                  <a:gd name="T83" fmla="*/ 20 h 83"/>
                  <a:gd name="T84" fmla="*/ 11 w 45"/>
                  <a:gd name="T85" fmla="*/ 20 h 83"/>
                  <a:gd name="T86" fmla="*/ 9 w 45"/>
                  <a:gd name="T87" fmla="*/ 25 h 83"/>
                  <a:gd name="T88" fmla="*/ 5 w 45"/>
                  <a:gd name="T89" fmla="*/ 34 h 83"/>
                  <a:gd name="T90" fmla="*/ 8 w 45"/>
                  <a:gd name="T91" fmla="*/ 32 h 83"/>
                  <a:gd name="T92" fmla="*/ 11 w 45"/>
                  <a:gd name="T93" fmla="*/ 25 h 83"/>
                  <a:gd name="T94" fmla="*/ 20 w 45"/>
                  <a:gd name="T95" fmla="*/ 11 h 83"/>
                  <a:gd name="T96" fmla="*/ 32 w 45"/>
                  <a:gd name="T9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83">
                    <a:moveTo>
                      <a:pt x="32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24" y="16"/>
                    </a:lnTo>
                    <a:lnTo>
                      <a:pt x="15" y="32"/>
                    </a:lnTo>
                    <a:lnTo>
                      <a:pt x="24" y="18"/>
                    </a:lnTo>
                    <a:lnTo>
                      <a:pt x="33" y="8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23" y="33"/>
                    </a:lnTo>
                    <a:lnTo>
                      <a:pt x="8" y="60"/>
                    </a:lnTo>
                    <a:lnTo>
                      <a:pt x="21" y="39"/>
                    </a:lnTo>
                    <a:lnTo>
                      <a:pt x="38" y="21"/>
                    </a:lnTo>
                    <a:lnTo>
                      <a:pt x="38" y="21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1" y="21"/>
                    </a:lnTo>
                    <a:lnTo>
                      <a:pt x="34" y="33"/>
                    </a:lnTo>
                    <a:lnTo>
                      <a:pt x="28" y="46"/>
                    </a:lnTo>
                    <a:lnTo>
                      <a:pt x="32" y="39"/>
                    </a:lnTo>
                    <a:lnTo>
                      <a:pt x="37" y="3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4" y="30"/>
                    </a:lnTo>
                    <a:lnTo>
                      <a:pt x="45" y="30"/>
                    </a:lnTo>
                    <a:lnTo>
                      <a:pt x="45" y="30"/>
                    </a:lnTo>
                    <a:lnTo>
                      <a:pt x="38" y="42"/>
                    </a:lnTo>
                    <a:lnTo>
                      <a:pt x="32" y="54"/>
                    </a:lnTo>
                    <a:lnTo>
                      <a:pt x="26" y="66"/>
                    </a:lnTo>
                    <a:lnTo>
                      <a:pt x="25" y="70"/>
                    </a:lnTo>
                    <a:lnTo>
                      <a:pt x="26" y="68"/>
                    </a:lnTo>
                    <a:lnTo>
                      <a:pt x="33" y="59"/>
                    </a:lnTo>
                    <a:lnTo>
                      <a:pt x="40" y="51"/>
                    </a:lnTo>
                    <a:lnTo>
                      <a:pt x="40" y="50"/>
                    </a:lnTo>
                    <a:lnTo>
                      <a:pt x="41" y="50"/>
                    </a:lnTo>
                    <a:lnTo>
                      <a:pt x="42" y="50"/>
                    </a:lnTo>
                    <a:lnTo>
                      <a:pt x="44" y="50"/>
                    </a:lnTo>
                    <a:lnTo>
                      <a:pt x="44" y="50"/>
                    </a:lnTo>
                    <a:lnTo>
                      <a:pt x="41" y="56"/>
                    </a:lnTo>
                    <a:lnTo>
                      <a:pt x="37" y="63"/>
                    </a:lnTo>
                    <a:lnTo>
                      <a:pt x="34" y="68"/>
                    </a:lnTo>
                    <a:lnTo>
                      <a:pt x="41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4" y="59"/>
                    </a:lnTo>
                    <a:lnTo>
                      <a:pt x="45" y="59"/>
                    </a:lnTo>
                    <a:lnTo>
                      <a:pt x="45" y="60"/>
                    </a:lnTo>
                    <a:lnTo>
                      <a:pt x="44" y="66"/>
                    </a:lnTo>
                    <a:lnTo>
                      <a:pt x="41" y="71"/>
                    </a:lnTo>
                    <a:lnTo>
                      <a:pt x="40" y="72"/>
                    </a:lnTo>
                    <a:lnTo>
                      <a:pt x="40" y="72"/>
                    </a:lnTo>
                    <a:lnTo>
                      <a:pt x="38" y="73"/>
                    </a:lnTo>
                    <a:lnTo>
                      <a:pt x="37" y="73"/>
                    </a:lnTo>
                    <a:lnTo>
                      <a:pt x="37" y="72"/>
                    </a:lnTo>
                    <a:lnTo>
                      <a:pt x="38" y="68"/>
                    </a:lnTo>
                    <a:lnTo>
                      <a:pt x="34" y="72"/>
                    </a:lnTo>
                    <a:lnTo>
                      <a:pt x="30" y="76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3" y="64"/>
                    </a:lnTo>
                    <a:lnTo>
                      <a:pt x="40" y="55"/>
                    </a:lnTo>
                    <a:lnTo>
                      <a:pt x="21" y="79"/>
                    </a:lnTo>
                    <a:lnTo>
                      <a:pt x="21" y="79"/>
                    </a:lnTo>
                    <a:lnTo>
                      <a:pt x="20" y="80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23" y="66"/>
                    </a:lnTo>
                    <a:lnTo>
                      <a:pt x="29" y="54"/>
                    </a:lnTo>
                    <a:lnTo>
                      <a:pt x="37" y="39"/>
                    </a:lnTo>
                    <a:lnTo>
                      <a:pt x="37" y="38"/>
                    </a:lnTo>
                    <a:lnTo>
                      <a:pt x="23" y="60"/>
                    </a:lnTo>
                    <a:lnTo>
                      <a:pt x="7" y="81"/>
                    </a:lnTo>
                    <a:lnTo>
                      <a:pt x="7" y="83"/>
                    </a:lnTo>
                    <a:lnTo>
                      <a:pt x="5" y="83"/>
                    </a:lnTo>
                    <a:lnTo>
                      <a:pt x="4" y="83"/>
                    </a:lnTo>
                    <a:lnTo>
                      <a:pt x="4" y="83"/>
                    </a:lnTo>
                    <a:lnTo>
                      <a:pt x="4" y="83"/>
                    </a:lnTo>
                    <a:lnTo>
                      <a:pt x="11" y="68"/>
                    </a:lnTo>
                    <a:lnTo>
                      <a:pt x="19" y="54"/>
                    </a:lnTo>
                    <a:lnTo>
                      <a:pt x="26" y="39"/>
                    </a:lnTo>
                    <a:lnTo>
                      <a:pt x="36" y="25"/>
                    </a:lnTo>
                    <a:lnTo>
                      <a:pt x="24" y="39"/>
                    </a:lnTo>
                    <a:lnTo>
                      <a:pt x="13" y="56"/>
                    </a:lnTo>
                    <a:lnTo>
                      <a:pt x="3" y="72"/>
                    </a:lnTo>
                    <a:lnTo>
                      <a:pt x="3" y="72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2"/>
                    </a:lnTo>
                    <a:lnTo>
                      <a:pt x="12" y="47"/>
                    </a:lnTo>
                    <a:lnTo>
                      <a:pt x="25" y="22"/>
                    </a:lnTo>
                    <a:lnTo>
                      <a:pt x="20" y="30"/>
                    </a:lnTo>
                    <a:lnTo>
                      <a:pt x="19" y="34"/>
                    </a:lnTo>
                    <a:lnTo>
                      <a:pt x="16" y="37"/>
                    </a:lnTo>
                    <a:lnTo>
                      <a:pt x="15" y="39"/>
                    </a:lnTo>
                    <a:lnTo>
                      <a:pt x="12" y="43"/>
                    </a:lnTo>
                    <a:lnTo>
                      <a:pt x="9" y="46"/>
                    </a:lnTo>
                    <a:lnTo>
                      <a:pt x="5" y="52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3" y="54"/>
                    </a:lnTo>
                    <a:lnTo>
                      <a:pt x="3" y="54"/>
                    </a:lnTo>
                    <a:lnTo>
                      <a:pt x="5" y="49"/>
                    </a:lnTo>
                    <a:lnTo>
                      <a:pt x="5" y="49"/>
                    </a:lnTo>
                    <a:lnTo>
                      <a:pt x="17" y="24"/>
                    </a:lnTo>
                    <a:lnTo>
                      <a:pt x="23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2" y="39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8"/>
                    </a:lnTo>
                    <a:lnTo>
                      <a:pt x="3" y="37"/>
                    </a:lnTo>
                    <a:lnTo>
                      <a:pt x="4" y="33"/>
                    </a:lnTo>
                    <a:lnTo>
                      <a:pt x="5" y="30"/>
                    </a:lnTo>
                    <a:lnTo>
                      <a:pt x="7" y="26"/>
                    </a:lnTo>
                    <a:lnTo>
                      <a:pt x="8" y="24"/>
                    </a:lnTo>
                    <a:lnTo>
                      <a:pt x="9" y="21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9" y="25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8" y="32"/>
                    </a:lnTo>
                    <a:lnTo>
                      <a:pt x="8" y="29"/>
                    </a:lnTo>
                    <a:lnTo>
                      <a:pt x="9" y="28"/>
                    </a:lnTo>
                    <a:lnTo>
                      <a:pt x="11" y="25"/>
                    </a:lnTo>
                    <a:lnTo>
                      <a:pt x="12" y="24"/>
                    </a:lnTo>
                    <a:lnTo>
                      <a:pt x="13" y="22"/>
                    </a:lnTo>
                    <a:lnTo>
                      <a:pt x="20" y="11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7" name="Freeform 101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3959225" y="2894013"/>
                <a:ext cx="92075" cy="165100"/>
              </a:xfrm>
              <a:custGeom>
                <a:avLst/>
                <a:gdLst>
                  <a:gd name="T0" fmla="*/ 7 w 58"/>
                  <a:gd name="T1" fmla="*/ 10 h 104"/>
                  <a:gd name="T2" fmla="*/ 10 w 58"/>
                  <a:gd name="T3" fmla="*/ 12 h 104"/>
                  <a:gd name="T4" fmla="*/ 8 w 58"/>
                  <a:gd name="T5" fmla="*/ 18 h 104"/>
                  <a:gd name="T6" fmla="*/ 12 w 58"/>
                  <a:gd name="T7" fmla="*/ 16 h 104"/>
                  <a:gd name="T8" fmla="*/ 15 w 58"/>
                  <a:gd name="T9" fmla="*/ 18 h 104"/>
                  <a:gd name="T10" fmla="*/ 14 w 58"/>
                  <a:gd name="T11" fmla="*/ 27 h 104"/>
                  <a:gd name="T12" fmla="*/ 14 w 58"/>
                  <a:gd name="T13" fmla="*/ 30 h 104"/>
                  <a:gd name="T14" fmla="*/ 19 w 58"/>
                  <a:gd name="T15" fmla="*/ 24 h 104"/>
                  <a:gd name="T16" fmla="*/ 19 w 58"/>
                  <a:gd name="T17" fmla="*/ 29 h 104"/>
                  <a:gd name="T18" fmla="*/ 19 w 58"/>
                  <a:gd name="T19" fmla="*/ 33 h 104"/>
                  <a:gd name="T20" fmla="*/ 24 w 58"/>
                  <a:gd name="T21" fmla="*/ 29 h 104"/>
                  <a:gd name="T22" fmla="*/ 25 w 58"/>
                  <a:gd name="T23" fmla="*/ 41 h 104"/>
                  <a:gd name="T24" fmla="*/ 28 w 58"/>
                  <a:gd name="T25" fmla="*/ 42 h 104"/>
                  <a:gd name="T26" fmla="*/ 28 w 58"/>
                  <a:gd name="T27" fmla="*/ 51 h 104"/>
                  <a:gd name="T28" fmla="*/ 31 w 58"/>
                  <a:gd name="T29" fmla="*/ 50 h 104"/>
                  <a:gd name="T30" fmla="*/ 33 w 58"/>
                  <a:gd name="T31" fmla="*/ 50 h 104"/>
                  <a:gd name="T32" fmla="*/ 33 w 58"/>
                  <a:gd name="T33" fmla="*/ 59 h 104"/>
                  <a:gd name="T34" fmla="*/ 36 w 58"/>
                  <a:gd name="T35" fmla="*/ 63 h 104"/>
                  <a:gd name="T36" fmla="*/ 40 w 58"/>
                  <a:gd name="T37" fmla="*/ 60 h 104"/>
                  <a:gd name="T38" fmla="*/ 42 w 58"/>
                  <a:gd name="T39" fmla="*/ 69 h 104"/>
                  <a:gd name="T40" fmla="*/ 45 w 58"/>
                  <a:gd name="T41" fmla="*/ 73 h 104"/>
                  <a:gd name="T42" fmla="*/ 52 w 58"/>
                  <a:gd name="T43" fmla="*/ 75 h 104"/>
                  <a:gd name="T44" fmla="*/ 52 w 58"/>
                  <a:gd name="T45" fmla="*/ 87 h 104"/>
                  <a:gd name="T46" fmla="*/ 53 w 58"/>
                  <a:gd name="T47" fmla="*/ 89 h 104"/>
                  <a:gd name="T48" fmla="*/ 57 w 58"/>
                  <a:gd name="T49" fmla="*/ 85 h 104"/>
                  <a:gd name="T50" fmla="*/ 58 w 58"/>
                  <a:gd name="T51" fmla="*/ 92 h 104"/>
                  <a:gd name="T52" fmla="*/ 56 w 58"/>
                  <a:gd name="T53" fmla="*/ 98 h 104"/>
                  <a:gd name="T54" fmla="*/ 54 w 58"/>
                  <a:gd name="T55" fmla="*/ 104 h 104"/>
                  <a:gd name="T56" fmla="*/ 52 w 58"/>
                  <a:gd name="T57" fmla="*/ 102 h 104"/>
                  <a:gd name="T58" fmla="*/ 56 w 58"/>
                  <a:gd name="T59" fmla="*/ 93 h 104"/>
                  <a:gd name="T60" fmla="*/ 53 w 58"/>
                  <a:gd name="T61" fmla="*/ 93 h 104"/>
                  <a:gd name="T62" fmla="*/ 50 w 58"/>
                  <a:gd name="T63" fmla="*/ 97 h 104"/>
                  <a:gd name="T64" fmla="*/ 48 w 58"/>
                  <a:gd name="T65" fmla="*/ 92 h 104"/>
                  <a:gd name="T66" fmla="*/ 48 w 58"/>
                  <a:gd name="T67" fmla="*/ 80 h 104"/>
                  <a:gd name="T68" fmla="*/ 40 w 58"/>
                  <a:gd name="T69" fmla="*/ 81 h 104"/>
                  <a:gd name="T70" fmla="*/ 39 w 58"/>
                  <a:gd name="T71" fmla="*/ 79 h 104"/>
                  <a:gd name="T72" fmla="*/ 39 w 58"/>
                  <a:gd name="T73" fmla="*/ 71 h 104"/>
                  <a:gd name="T74" fmla="*/ 35 w 58"/>
                  <a:gd name="T75" fmla="*/ 71 h 104"/>
                  <a:gd name="T76" fmla="*/ 32 w 58"/>
                  <a:gd name="T77" fmla="*/ 72 h 104"/>
                  <a:gd name="T78" fmla="*/ 31 w 58"/>
                  <a:gd name="T79" fmla="*/ 55 h 104"/>
                  <a:gd name="T80" fmla="*/ 27 w 58"/>
                  <a:gd name="T81" fmla="*/ 59 h 104"/>
                  <a:gd name="T82" fmla="*/ 25 w 58"/>
                  <a:gd name="T83" fmla="*/ 50 h 104"/>
                  <a:gd name="T84" fmla="*/ 21 w 58"/>
                  <a:gd name="T85" fmla="*/ 51 h 104"/>
                  <a:gd name="T86" fmla="*/ 21 w 58"/>
                  <a:gd name="T87" fmla="*/ 43 h 104"/>
                  <a:gd name="T88" fmla="*/ 23 w 58"/>
                  <a:gd name="T89" fmla="*/ 37 h 104"/>
                  <a:gd name="T90" fmla="*/ 20 w 58"/>
                  <a:gd name="T91" fmla="*/ 35 h 104"/>
                  <a:gd name="T92" fmla="*/ 16 w 58"/>
                  <a:gd name="T93" fmla="*/ 38 h 104"/>
                  <a:gd name="T94" fmla="*/ 16 w 58"/>
                  <a:gd name="T95" fmla="*/ 31 h 104"/>
                  <a:gd name="T96" fmla="*/ 14 w 58"/>
                  <a:gd name="T97" fmla="*/ 34 h 104"/>
                  <a:gd name="T98" fmla="*/ 11 w 58"/>
                  <a:gd name="T99" fmla="*/ 35 h 104"/>
                  <a:gd name="T100" fmla="*/ 11 w 58"/>
                  <a:gd name="T101" fmla="*/ 26 h 104"/>
                  <a:gd name="T102" fmla="*/ 10 w 58"/>
                  <a:gd name="T103" fmla="*/ 24 h 104"/>
                  <a:gd name="T104" fmla="*/ 6 w 58"/>
                  <a:gd name="T105" fmla="*/ 27 h 104"/>
                  <a:gd name="T106" fmla="*/ 6 w 58"/>
                  <a:gd name="T107" fmla="*/ 18 h 104"/>
                  <a:gd name="T108" fmla="*/ 4 w 58"/>
                  <a:gd name="T109" fmla="*/ 18 h 104"/>
                  <a:gd name="T110" fmla="*/ 0 w 58"/>
                  <a:gd name="T111" fmla="*/ 21 h 104"/>
                  <a:gd name="T112" fmla="*/ 3 w 58"/>
                  <a:gd name="T113" fmla="*/ 14 h 104"/>
                  <a:gd name="T114" fmla="*/ 7 w 58"/>
                  <a:gd name="T11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" h="104">
                    <a:moveTo>
                      <a:pt x="7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7" y="10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5" y="14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14" y="24"/>
                    </a:lnTo>
                    <a:lnTo>
                      <a:pt x="14" y="27"/>
                    </a:lnTo>
                    <a:lnTo>
                      <a:pt x="14" y="30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30"/>
                    </a:lnTo>
                    <a:lnTo>
                      <a:pt x="15" y="27"/>
                    </a:lnTo>
                    <a:lnTo>
                      <a:pt x="16" y="26"/>
                    </a:lnTo>
                    <a:lnTo>
                      <a:pt x="19" y="25"/>
                    </a:lnTo>
                    <a:lnTo>
                      <a:pt x="19" y="24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20" y="26"/>
                    </a:lnTo>
                    <a:lnTo>
                      <a:pt x="19" y="29"/>
                    </a:lnTo>
                    <a:lnTo>
                      <a:pt x="19" y="30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20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5" y="33"/>
                    </a:lnTo>
                    <a:lnTo>
                      <a:pt x="25" y="37"/>
                    </a:lnTo>
                    <a:lnTo>
                      <a:pt x="25" y="41"/>
                    </a:lnTo>
                    <a:lnTo>
                      <a:pt x="27" y="41"/>
                    </a:lnTo>
                    <a:lnTo>
                      <a:pt x="28" y="39"/>
                    </a:lnTo>
                    <a:lnTo>
                      <a:pt x="28" y="41"/>
                    </a:lnTo>
                    <a:lnTo>
                      <a:pt x="28" y="42"/>
                    </a:lnTo>
                    <a:lnTo>
                      <a:pt x="28" y="45"/>
                    </a:lnTo>
                    <a:lnTo>
                      <a:pt x="28" y="47"/>
                    </a:lnTo>
                    <a:lnTo>
                      <a:pt x="28" y="48"/>
                    </a:lnTo>
                    <a:lnTo>
                      <a:pt x="28" y="51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29" y="52"/>
                    </a:lnTo>
                    <a:lnTo>
                      <a:pt x="31" y="50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3" y="48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4"/>
                    </a:lnTo>
                    <a:lnTo>
                      <a:pt x="33" y="56"/>
                    </a:lnTo>
                    <a:lnTo>
                      <a:pt x="33" y="59"/>
                    </a:lnTo>
                    <a:lnTo>
                      <a:pt x="33" y="60"/>
                    </a:lnTo>
                    <a:lnTo>
                      <a:pt x="35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7" y="62"/>
                    </a:lnTo>
                    <a:lnTo>
                      <a:pt x="39" y="62"/>
                    </a:lnTo>
                    <a:lnTo>
                      <a:pt x="39" y="60"/>
                    </a:lnTo>
                    <a:lnTo>
                      <a:pt x="40" y="60"/>
                    </a:lnTo>
                    <a:lnTo>
                      <a:pt x="41" y="60"/>
                    </a:lnTo>
                    <a:lnTo>
                      <a:pt x="41" y="63"/>
                    </a:lnTo>
                    <a:lnTo>
                      <a:pt x="41" y="66"/>
                    </a:lnTo>
                    <a:lnTo>
                      <a:pt x="42" y="69"/>
                    </a:lnTo>
                    <a:lnTo>
                      <a:pt x="42" y="72"/>
                    </a:lnTo>
                    <a:lnTo>
                      <a:pt x="42" y="73"/>
                    </a:lnTo>
                    <a:lnTo>
                      <a:pt x="42" y="75"/>
                    </a:lnTo>
                    <a:lnTo>
                      <a:pt x="45" y="73"/>
                    </a:lnTo>
                    <a:lnTo>
                      <a:pt x="46" y="72"/>
                    </a:lnTo>
                    <a:lnTo>
                      <a:pt x="49" y="72"/>
                    </a:lnTo>
                    <a:lnTo>
                      <a:pt x="50" y="73"/>
                    </a:lnTo>
                    <a:lnTo>
                      <a:pt x="52" y="75"/>
                    </a:lnTo>
                    <a:lnTo>
                      <a:pt x="52" y="77"/>
                    </a:lnTo>
                    <a:lnTo>
                      <a:pt x="52" y="80"/>
                    </a:lnTo>
                    <a:lnTo>
                      <a:pt x="52" y="84"/>
                    </a:lnTo>
                    <a:lnTo>
                      <a:pt x="52" y="87"/>
                    </a:lnTo>
                    <a:lnTo>
                      <a:pt x="52" y="88"/>
                    </a:lnTo>
                    <a:lnTo>
                      <a:pt x="52" y="89"/>
                    </a:lnTo>
                    <a:lnTo>
                      <a:pt x="52" y="90"/>
                    </a:lnTo>
                    <a:lnTo>
                      <a:pt x="53" y="89"/>
                    </a:lnTo>
                    <a:lnTo>
                      <a:pt x="54" y="88"/>
                    </a:lnTo>
                    <a:lnTo>
                      <a:pt x="56" y="87"/>
                    </a:lnTo>
                    <a:lnTo>
                      <a:pt x="56" y="87"/>
                    </a:lnTo>
                    <a:lnTo>
                      <a:pt x="57" y="85"/>
                    </a:lnTo>
                    <a:lnTo>
                      <a:pt x="57" y="87"/>
                    </a:lnTo>
                    <a:lnTo>
                      <a:pt x="57" y="88"/>
                    </a:lnTo>
                    <a:lnTo>
                      <a:pt x="58" y="89"/>
                    </a:lnTo>
                    <a:lnTo>
                      <a:pt x="58" y="92"/>
                    </a:lnTo>
                    <a:lnTo>
                      <a:pt x="58" y="94"/>
                    </a:lnTo>
                    <a:lnTo>
                      <a:pt x="57" y="97"/>
                    </a:lnTo>
                    <a:lnTo>
                      <a:pt x="57" y="98"/>
                    </a:lnTo>
                    <a:lnTo>
                      <a:pt x="56" y="98"/>
                    </a:lnTo>
                    <a:lnTo>
                      <a:pt x="57" y="100"/>
                    </a:lnTo>
                    <a:lnTo>
                      <a:pt x="56" y="101"/>
                    </a:lnTo>
                    <a:lnTo>
                      <a:pt x="56" y="102"/>
                    </a:lnTo>
                    <a:lnTo>
                      <a:pt x="54" y="10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53" y="101"/>
                    </a:lnTo>
                    <a:lnTo>
                      <a:pt x="54" y="97"/>
                    </a:lnTo>
                    <a:lnTo>
                      <a:pt x="56" y="94"/>
                    </a:lnTo>
                    <a:lnTo>
                      <a:pt x="56" y="93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54" y="93"/>
                    </a:lnTo>
                    <a:lnTo>
                      <a:pt x="53" y="93"/>
                    </a:lnTo>
                    <a:lnTo>
                      <a:pt x="52" y="94"/>
                    </a:lnTo>
                    <a:lnTo>
                      <a:pt x="52" y="96"/>
                    </a:lnTo>
                    <a:lnTo>
                      <a:pt x="50" y="96"/>
                    </a:lnTo>
                    <a:lnTo>
                      <a:pt x="50" y="97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8" y="88"/>
                    </a:lnTo>
                    <a:lnTo>
                      <a:pt x="48" y="85"/>
                    </a:lnTo>
                    <a:lnTo>
                      <a:pt x="48" y="83"/>
                    </a:lnTo>
                    <a:lnTo>
                      <a:pt x="48" y="80"/>
                    </a:lnTo>
                    <a:lnTo>
                      <a:pt x="46" y="79"/>
                    </a:lnTo>
                    <a:lnTo>
                      <a:pt x="45" y="79"/>
                    </a:lnTo>
                    <a:lnTo>
                      <a:pt x="44" y="79"/>
                    </a:lnTo>
                    <a:lnTo>
                      <a:pt x="40" y="81"/>
                    </a:lnTo>
                    <a:lnTo>
                      <a:pt x="40" y="81"/>
                    </a:lnTo>
                    <a:lnTo>
                      <a:pt x="39" y="81"/>
                    </a:lnTo>
                    <a:lnTo>
                      <a:pt x="39" y="80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39" y="72"/>
                    </a:lnTo>
                    <a:lnTo>
                      <a:pt x="39" y="71"/>
                    </a:lnTo>
                    <a:lnTo>
                      <a:pt x="37" y="69"/>
                    </a:lnTo>
                    <a:lnTo>
                      <a:pt x="37" y="68"/>
                    </a:lnTo>
                    <a:lnTo>
                      <a:pt x="36" y="68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3" y="72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5"/>
                    </a:lnTo>
                    <a:lnTo>
                      <a:pt x="29" y="56"/>
                    </a:lnTo>
                    <a:lnTo>
                      <a:pt x="28" y="58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5" y="59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25" y="50"/>
                    </a:lnTo>
                    <a:lnTo>
                      <a:pt x="24" y="50"/>
                    </a:lnTo>
                    <a:lnTo>
                      <a:pt x="23" y="51"/>
                    </a:lnTo>
                    <a:lnTo>
                      <a:pt x="23" y="52"/>
                    </a:lnTo>
                    <a:lnTo>
                      <a:pt x="21" y="51"/>
                    </a:lnTo>
                    <a:lnTo>
                      <a:pt x="21" y="48"/>
                    </a:lnTo>
                    <a:lnTo>
                      <a:pt x="21" y="47"/>
                    </a:lnTo>
                    <a:lnTo>
                      <a:pt x="21" y="46"/>
                    </a:lnTo>
                    <a:lnTo>
                      <a:pt x="21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1" y="38"/>
                    </a:lnTo>
                    <a:lnTo>
                      <a:pt x="23" y="37"/>
                    </a:lnTo>
                    <a:lnTo>
                      <a:pt x="23" y="34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20" y="35"/>
                    </a:lnTo>
                    <a:lnTo>
                      <a:pt x="19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7"/>
                    </a:lnTo>
                    <a:lnTo>
                      <a:pt x="16" y="34"/>
                    </a:lnTo>
                    <a:lnTo>
                      <a:pt x="16" y="33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5" y="31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2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4"/>
                    </a:lnTo>
                    <a:lnTo>
                      <a:pt x="11" y="31"/>
                    </a:lnTo>
                    <a:lnTo>
                      <a:pt x="11" y="29"/>
                    </a:lnTo>
                    <a:lnTo>
                      <a:pt x="11" y="26"/>
                    </a:lnTo>
                    <a:lnTo>
                      <a:pt x="11" y="25"/>
                    </a:lnTo>
                    <a:lnTo>
                      <a:pt x="11" y="24"/>
                    </a:lnTo>
                    <a:lnTo>
                      <a:pt x="11" y="22"/>
                    </a:lnTo>
                    <a:lnTo>
                      <a:pt x="10" y="24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2"/>
                    </a:lnTo>
                    <a:lnTo>
                      <a:pt x="6" y="18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8" name="Freeform 102"/>
              <p:cNvSpPr>
                <a:spLocks noEditPoint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910013" y="3186113"/>
                <a:ext cx="95250" cy="41275"/>
              </a:xfrm>
              <a:custGeom>
                <a:avLst/>
                <a:gdLst>
                  <a:gd name="T0" fmla="*/ 8 w 60"/>
                  <a:gd name="T1" fmla="*/ 17 h 26"/>
                  <a:gd name="T2" fmla="*/ 21 w 60"/>
                  <a:gd name="T3" fmla="*/ 1 h 26"/>
                  <a:gd name="T4" fmla="*/ 22 w 60"/>
                  <a:gd name="T5" fmla="*/ 3 h 26"/>
                  <a:gd name="T6" fmla="*/ 24 w 60"/>
                  <a:gd name="T7" fmla="*/ 5 h 26"/>
                  <a:gd name="T8" fmla="*/ 31 w 60"/>
                  <a:gd name="T9" fmla="*/ 2 h 26"/>
                  <a:gd name="T10" fmla="*/ 33 w 60"/>
                  <a:gd name="T11" fmla="*/ 2 h 26"/>
                  <a:gd name="T12" fmla="*/ 34 w 60"/>
                  <a:gd name="T13" fmla="*/ 3 h 26"/>
                  <a:gd name="T14" fmla="*/ 35 w 60"/>
                  <a:gd name="T15" fmla="*/ 3 h 26"/>
                  <a:gd name="T16" fmla="*/ 38 w 60"/>
                  <a:gd name="T17" fmla="*/ 6 h 26"/>
                  <a:gd name="T18" fmla="*/ 41 w 60"/>
                  <a:gd name="T19" fmla="*/ 3 h 26"/>
                  <a:gd name="T20" fmla="*/ 43 w 60"/>
                  <a:gd name="T21" fmla="*/ 6 h 26"/>
                  <a:gd name="T22" fmla="*/ 49 w 60"/>
                  <a:gd name="T23" fmla="*/ 3 h 26"/>
                  <a:gd name="T24" fmla="*/ 51 w 60"/>
                  <a:gd name="T25" fmla="*/ 6 h 26"/>
                  <a:gd name="T26" fmla="*/ 58 w 60"/>
                  <a:gd name="T27" fmla="*/ 3 h 26"/>
                  <a:gd name="T28" fmla="*/ 59 w 60"/>
                  <a:gd name="T29" fmla="*/ 3 h 26"/>
                  <a:gd name="T30" fmla="*/ 60 w 60"/>
                  <a:gd name="T31" fmla="*/ 3 h 26"/>
                  <a:gd name="T32" fmla="*/ 59 w 60"/>
                  <a:gd name="T33" fmla="*/ 11 h 26"/>
                  <a:gd name="T34" fmla="*/ 55 w 60"/>
                  <a:gd name="T35" fmla="*/ 17 h 26"/>
                  <a:gd name="T36" fmla="*/ 52 w 60"/>
                  <a:gd name="T37" fmla="*/ 18 h 26"/>
                  <a:gd name="T38" fmla="*/ 50 w 60"/>
                  <a:gd name="T39" fmla="*/ 18 h 26"/>
                  <a:gd name="T40" fmla="*/ 50 w 60"/>
                  <a:gd name="T41" fmla="*/ 11 h 26"/>
                  <a:gd name="T42" fmla="*/ 46 w 60"/>
                  <a:gd name="T43" fmla="*/ 17 h 26"/>
                  <a:gd name="T44" fmla="*/ 43 w 60"/>
                  <a:gd name="T45" fmla="*/ 17 h 26"/>
                  <a:gd name="T46" fmla="*/ 43 w 60"/>
                  <a:gd name="T47" fmla="*/ 13 h 26"/>
                  <a:gd name="T48" fmla="*/ 45 w 60"/>
                  <a:gd name="T49" fmla="*/ 9 h 26"/>
                  <a:gd name="T50" fmla="*/ 41 w 60"/>
                  <a:gd name="T51" fmla="*/ 17 h 26"/>
                  <a:gd name="T52" fmla="*/ 37 w 60"/>
                  <a:gd name="T53" fmla="*/ 19 h 26"/>
                  <a:gd name="T54" fmla="*/ 38 w 60"/>
                  <a:gd name="T55" fmla="*/ 13 h 26"/>
                  <a:gd name="T56" fmla="*/ 30 w 60"/>
                  <a:gd name="T57" fmla="*/ 21 h 26"/>
                  <a:gd name="T58" fmla="*/ 28 w 60"/>
                  <a:gd name="T59" fmla="*/ 22 h 26"/>
                  <a:gd name="T60" fmla="*/ 28 w 60"/>
                  <a:gd name="T61" fmla="*/ 19 h 26"/>
                  <a:gd name="T62" fmla="*/ 25 w 60"/>
                  <a:gd name="T63" fmla="*/ 19 h 26"/>
                  <a:gd name="T64" fmla="*/ 29 w 60"/>
                  <a:gd name="T65" fmla="*/ 9 h 26"/>
                  <a:gd name="T66" fmla="*/ 26 w 60"/>
                  <a:gd name="T67" fmla="*/ 9 h 26"/>
                  <a:gd name="T68" fmla="*/ 18 w 60"/>
                  <a:gd name="T69" fmla="*/ 19 h 26"/>
                  <a:gd name="T70" fmla="*/ 16 w 60"/>
                  <a:gd name="T71" fmla="*/ 19 h 26"/>
                  <a:gd name="T72" fmla="*/ 18 w 60"/>
                  <a:gd name="T73" fmla="*/ 14 h 26"/>
                  <a:gd name="T74" fmla="*/ 17 w 60"/>
                  <a:gd name="T75" fmla="*/ 15 h 26"/>
                  <a:gd name="T76" fmla="*/ 14 w 60"/>
                  <a:gd name="T77" fmla="*/ 18 h 26"/>
                  <a:gd name="T78" fmla="*/ 12 w 60"/>
                  <a:gd name="T79" fmla="*/ 18 h 26"/>
                  <a:gd name="T80" fmla="*/ 17 w 60"/>
                  <a:gd name="T81" fmla="*/ 6 h 26"/>
                  <a:gd name="T82" fmla="*/ 9 w 60"/>
                  <a:gd name="T83" fmla="*/ 19 h 26"/>
                  <a:gd name="T84" fmla="*/ 5 w 60"/>
                  <a:gd name="T85" fmla="*/ 26 h 26"/>
                  <a:gd name="T86" fmla="*/ 5 w 60"/>
                  <a:gd name="T87" fmla="*/ 22 h 26"/>
                  <a:gd name="T88" fmla="*/ 7 w 60"/>
                  <a:gd name="T89" fmla="*/ 18 h 26"/>
                  <a:gd name="T90" fmla="*/ 5 w 60"/>
                  <a:gd name="T91" fmla="*/ 18 h 26"/>
                  <a:gd name="T92" fmla="*/ 4 w 60"/>
                  <a:gd name="T93" fmla="*/ 11 h 26"/>
                  <a:gd name="T94" fmla="*/ 1 w 60"/>
                  <a:gd name="T95" fmla="*/ 15 h 26"/>
                  <a:gd name="T96" fmla="*/ 0 w 60"/>
                  <a:gd name="T97" fmla="*/ 15 h 26"/>
                  <a:gd name="T98" fmla="*/ 4 w 60"/>
                  <a:gd name="T99" fmla="*/ 9 h 26"/>
                  <a:gd name="T100" fmla="*/ 9 w 60"/>
                  <a:gd name="T101" fmla="*/ 3 h 26"/>
                  <a:gd name="T102" fmla="*/ 12 w 60"/>
                  <a:gd name="T103" fmla="*/ 3 h 26"/>
                  <a:gd name="T104" fmla="*/ 13 w 60"/>
                  <a:gd name="T105" fmla="*/ 3 h 26"/>
                  <a:gd name="T106" fmla="*/ 20 w 60"/>
                  <a:gd name="T10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" h="26">
                    <a:moveTo>
                      <a:pt x="9" y="15"/>
                    </a:moveTo>
                    <a:lnTo>
                      <a:pt x="9" y="17"/>
                    </a:lnTo>
                    <a:lnTo>
                      <a:pt x="8" y="17"/>
                    </a:lnTo>
                    <a:lnTo>
                      <a:pt x="9" y="15"/>
                    </a:lnTo>
                    <a:close/>
                    <a:moveTo>
                      <a:pt x="21" y="0"/>
                    </a:moveTo>
                    <a:lnTo>
                      <a:pt x="21" y="1"/>
                    </a:lnTo>
                    <a:lnTo>
                      <a:pt x="21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4" y="9"/>
                    </a:lnTo>
                    <a:lnTo>
                      <a:pt x="26" y="5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6"/>
                    </a:lnTo>
                    <a:lnTo>
                      <a:pt x="35" y="9"/>
                    </a:lnTo>
                    <a:lnTo>
                      <a:pt x="38" y="6"/>
                    </a:lnTo>
                    <a:lnTo>
                      <a:pt x="39" y="5"/>
                    </a:lnTo>
                    <a:lnTo>
                      <a:pt x="41" y="3"/>
                    </a:lnTo>
                    <a:lnTo>
                      <a:pt x="41" y="3"/>
                    </a:lnTo>
                    <a:lnTo>
                      <a:pt x="42" y="3"/>
                    </a:lnTo>
                    <a:lnTo>
                      <a:pt x="43" y="3"/>
                    </a:lnTo>
                    <a:lnTo>
                      <a:pt x="43" y="6"/>
                    </a:lnTo>
                    <a:lnTo>
                      <a:pt x="46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49" y="10"/>
                    </a:lnTo>
                    <a:lnTo>
                      <a:pt x="51" y="6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8" y="3"/>
                    </a:lnTo>
                    <a:lnTo>
                      <a:pt x="58" y="3"/>
                    </a:lnTo>
                    <a:lnTo>
                      <a:pt x="58" y="5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60" y="3"/>
                    </a:lnTo>
                    <a:lnTo>
                      <a:pt x="60" y="3"/>
                    </a:lnTo>
                    <a:lnTo>
                      <a:pt x="60" y="6"/>
                    </a:lnTo>
                    <a:lnTo>
                      <a:pt x="60" y="9"/>
                    </a:lnTo>
                    <a:lnTo>
                      <a:pt x="59" y="11"/>
                    </a:lnTo>
                    <a:lnTo>
                      <a:pt x="56" y="13"/>
                    </a:lnTo>
                    <a:lnTo>
                      <a:pt x="56" y="15"/>
                    </a:lnTo>
                    <a:lnTo>
                      <a:pt x="55" y="17"/>
                    </a:lnTo>
                    <a:lnTo>
                      <a:pt x="54" y="18"/>
                    </a:lnTo>
                    <a:lnTo>
                      <a:pt x="52" y="19"/>
                    </a:lnTo>
                    <a:lnTo>
                      <a:pt x="52" y="18"/>
                    </a:lnTo>
                    <a:lnTo>
                      <a:pt x="51" y="19"/>
                    </a:lnTo>
                    <a:lnTo>
                      <a:pt x="50" y="19"/>
                    </a:lnTo>
                    <a:lnTo>
                      <a:pt x="50" y="18"/>
                    </a:lnTo>
                    <a:lnTo>
                      <a:pt x="51" y="14"/>
                    </a:lnTo>
                    <a:lnTo>
                      <a:pt x="51" y="11"/>
                    </a:lnTo>
                    <a:lnTo>
                      <a:pt x="50" y="11"/>
                    </a:lnTo>
                    <a:lnTo>
                      <a:pt x="49" y="14"/>
                    </a:lnTo>
                    <a:lnTo>
                      <a:pt x="47" y="1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5" y="17"/>
                    </a:lnTo>
                    <a:lnTo>
                      <a:pt x="43" y="17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3" y="13"/>
                    </a:lnTo>
                    <a:lnTo>
                      <a:pt x="43" y="11"/>
                    </a:lnTo>
                    <a:lnTo>
                      <a:pt x="45" y="10"/>
                    </a:lnTo>
                    <a:lnTo>
                      <a:pt x="45" y="9"/>
                    </a:lnTo>
                    <a:lnTo>
                      <a:pt x="42" y="13"/>
                    </a:lnTo>
                    <a:lnTo>
                      <a:pt x="41" y="15"/>
                    </a:lnTo>
                    <a:lnTo>
                      <a:pt x="41" y="17"/>
                    </a:lnTo>
                    <a:lnTo>
                      <a:pt x="39" y="18"/>
                    </a:lnTo>
                    <a:lnTo>
                      <a:pt x="38" y="18"/>
                    </a:lnTo>
                    <a:lnTo>
                      <a:pt x="37" y="19"/>
                    </a:lnTo>
                    <a:lnTo>
                      <a:pt x="37" y="18"/>
                    </a:lnTo>
                    <a:lnTo>
                      <a:pt x="37" y="15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4" y="15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29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26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6" y="15"/>
                    </a:lnTo>
                    <a:lnTo>
                      <a:pt x="29" y="10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6" y="9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8" y="19"/>
                    </a:lnTo>
                    <a:lnTo>
                      <a:pt x="17" y="21"/>
                    </a:lnTo>
                    <a:lnTo>
                      <a:pt x="16" y="21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7" y="15"/>
                    </a:lnTo>
                    <a:lnTo>
                      <a:pt x="18" y="14"/>
                    </a:lnTo>
                    <a:lnTo>
                      <a:pt x="18" y="13"/>
                    </a:lnTo>
                    <a:lnTo>
                      <a:pt x="18" y="14"/>
                    </a:lnTo>
                    <a:lnTo>
                      <a:pt x="17" y="15"/>
                    </a:lnTo>
                    <a:lnTo>
                      <a:pt x="16" y="17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3" y="19"/>
                    </a:lnTo>
                    <a:lnTo>
                      <a:pt x="12" y="19"/>
                    </a:lnTo>
                    <a:lnTo>
                      <a:pt x="12" y="18"/>
                    </a:lnTo>
                    <a:lnTo>
                      <a:pt x="13" y="14"/>
                    </a:lnTo>
                    <a:lnTo>
                      <a:pt x="16" y="10"/>
                    </a:lnTo>
                    <a:lnTo>
                      <a:pt x="17" y="6"/>
                    </a:lnTo>
                    <a:lnTo>
                      <a:pt x="16" y="7"/>
                    </a:lnTo>
                    <a:lnTo>
                      <a:pt x="12" y="13"/>
                    </a:lnTo>
                    <a:lnTo>
                      <a:pt x="9" y="19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4" y="26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3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4" y="10"/>
                    </a:lnTo>
                    <a:lnTo>
                      <a:pt x="4" y="9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3" y="6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40" name="Freeform 103"/>
              <p:cNvSpPr>
                <a:spLocks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997325" y="3176588"/>
                <a:ext cx="563563" cy="236538"/>
              </a:xfrm>
              <a:custGeom>
                <a:avLst/>
                <a:gdLst>
                  <a:gd name="T0" fmla="*/ 117 w 355"/>
                  <a:gd name="T1" fmla="*/ 8 h 149"/>
                  <a:gd name="T2" fmla="*/ 120 w 355"/>
                  <a:gd name="T3" fmla="*/ 17 h 149"/>
                  <a:gd name="T4" fmla="*/ 137 w 355"/>
                  <a:gd name="T5" fmla="*/ 11 h 149"/>
                  <a:gd name="T6" fmla="*/ 156 w 355"/>
                  <a:gd name="T7" fmla="*/ 8 h 149"/>
                  <a:gd name="T8" fmla="*/ 159 w 355"/>
                  <a:gd name="T9" fmla="*/ 19 h 149"/>
                  <a:gd name="T10" fmla="*/ 172 w 355"/>
                  <a:gd name="T11" fmla="*/ 16 h 149"/>
                  <a:gd name="T12" fmla="*/ 180 w 355"/>
                  <a:gd name="T13" fmla="*/ 16 h 149"/>
                  <a:gd name="T14" fmla="*/ 202 w 355"/>
                  <a:gd name="T15" fmla="*/ 2 h 149"/>
                  <a:gd name="T16" fmla="*/ 222 w 355"/>
                  <a:gd name="T17" fmla="*/ 2 h 149"/>
                  <a:gd name="T18" fmla="*/ 221 w 355"/>
                  <a:gd name="T19" fmla="*/ 20 h 149"/>
                  <a:gd name="T20" fmla="*/ 242 w 355"/>
                  <a:gd name="T21" fmla="*/ 7 h 149"/>
                  <a:gd name="T22" fmla="*/ 265 w 355"/>
                  <a:gd name="T23" fmla="*/ 7 h 149"/>
                  <a:gd name="T24" fmla="*/ 284 w 355"/>
                  <a:gd name="T25" fmla="*/ 16 h 149"/>
                  <a:gd name="T26" fmla="*/ 309 w 355"/>
                  <a:gd name="T27" fmla="*/ 3 h 149"/>
                  <a:gd name="T28" fmla="*/ 327 w 355"/>
                  <a:gd name="T29" fmla="*/ 7 h 149"/>
                  <a:gd name="T30" fmla="*/ 341 w 355"/>
                  <a:gd name="T31" fmla="*/ 16 h 149"/>
                  <a:gd name="T32" fmla="*/ 339 w 355"/>
                  <a:gd name="T33" fmla="*/ 11 h 149"/>
                  <a:gd name="T34" fmla="*/ 316 w 355"/>
                  <a:gd name="T35" fmla="*/ 27 h 149"/>
                  <a:gd name="T36" fmla="*/ 299 w 355"/>
                  <a:gd name="T37" fmla="*/ 28 h 149"/>
                  <a:gd name="T38" fmla="*/ 289 w 355"/>
                  <a:gd name="T39" fmla="*/ 51 h 149"/>
                  <a:gd name="T40" fmla="*/ 284 w 355"/>
                  <a:gd name="T41" fmla="*/ 88 h 149"/>
                  <a:gd name="T42" fmla="*/ 289 w 355"/>
                  <a:gd name="T43" fmla="*/ 109 h 149"/>
                  <a:gd name="T44" fmla="*/ 286 w 355"/>
                  <a:gd name="T45" fmla="*/ 133 h 149"/>
                  <a:gd name="T46" fmla="*/ 271 w 355"/>
                  <a:gd name="T47" fmla="*/ 149 h 149"/>
                  <a:gd name="T48" fmla="*/ 267 w 355"/>
                  <a:gd name="T49" fmla="*/ 138 h 149"/>
                  <a:gd name="T50" fmla="*/ 267 w 355"/>
                  <a:gd name="T51" fmla="*/ 117 h 149"/>
                  <a:gd name="T52" fmla="*/ 278 w 355"/>
                  <a:gd name="T53" fmla="*/ 83 h 149"/>
                  <a:gd name="T54" fmla="*/ 278 w 355"/>
                  <a:gd name="T55" fmla="*/ 66 h 149"/>
                  <a:gd name="T56" fmla="*/ 273 w 355"/>
                  <a:gd name="T57" fmla="*/ 38 h 149"/>
                  <a:gd name="T58" fmla="*/ 268 w 355"/>
                  <a:gd name="T59" fmla="*/ 36 h 149"/>
                  <a:gd name="T60" fmla="*/ 261 w 355"/>
                  <a:gd name="T61" fmla="*/ 58 h 149"/>
                  <a:gd name="T62" fmla="*/ 264 w 355"/>
                  <a:gd name="T63" fmla="*/ 25 h 149"/>
                  <a:gd name="T64" fmla="*/ 255 w 355"/>
                  <a:gd name="T65" fmla="*/ 13 h 149"/>
                  <a:gd name="T66" fmla="*/ 243 w 355"/>
                  <a:gd name="T67" fmla="*/ 9 h 149"/>
                  <a:gd name="T68" fmla="*/ 215 w 355"/>
                  <a:gd name="T69" fmla="*/ 21 h 149"/>
                  <a:gd name="T70" fmla="*/ 197 w 355"/>
                  <a:gd name="T71" fmla="*/ 27 h 149"/>
                  <a:gd name="T72" fmla="*/ 190 w 355"/>
                  <a:gd name="T73" fmla="*/ 12 h 149"/>
                  <a:gd name="T74" fmla="*/ 164 w 355"/>
                  <a:gd name="T75" fmla="*/ 24 h 149"/>
                  <a:gd name="T76" fmla="*/ 163 w 355"/>
                  <a:gd name="T77" fmla="*/ 9 h 149"/>
                  <a:gd name="T78" fmla="*/ 148 w 355"/>
                  <a:gd name="T79" fmla="*/ 11 h 149"/>
                  <a:gd name="T80" fmla="*/ 141 w 355"/>
                  <a:gd name="T81" fmla="*/ 9 h 149"/>
                  <a:gd name="T82" fmla="*/ 120 w 355"/>
                  <a:gd name="T83" fmla="*/ 21 h 149"/>
                  <a:gd name="T84" fmla="*/ 108 w 355"/>
                  <a:gd name="T85" fmla="*/ 23 h 149"/>
                  <a:gd name="T86" fmla="*/ 92 w 355"/>
                  <a:gd name="T87" fmla="*/ 24 h 149"/>
                  <a:gd name="T88" fmla="*/ 87 w 355"/>
                  <a:gd name="T89" fmla="*/ 11 h 149"/>
                  <a:gd name="T90" fmla="*/ 75 w 355"/>
                  <a:gd name="T91" fmla="*/ 13 h 149"/>
                  <a:gd name="T92" fmla="*/ 68 w 355"/>
                  <a:gd name="T93" fmla="*/ 9 h 149"/>
                  <a:gd name="T94" fmla="*/ 58 w 355"/>
                  <a:gd name="T95" fmla="*/ 13 h 149"/>
                  <a:gd name="T96" fmla="*/ 50 w 355"/>
                  <a:gd name="T97" fmla="*/ 12 h 149"/>
                  <a:gd name="T98" fmla="*/ 42 w 355"/>
                  <a:gd name="T99" fmla="*/ 13 h 149"/>
                  <a:gd name="T100" fmla="*/ 29 w 355"/>
                  <a:gd name="T101" fmla="*/ 21 h 149"/>
                  <a:gd name="T102" fmla="*/ 21 w 355"/>
                  <a:gd name="T103" fmla="*/ 21 h 149"/>
                  <a:gd name="T104" fmla="*/ 8 w 355"/>
                  <a:gd name="T105" fmla="*/ 19 h 149"/>
                  <a:gd name="T106" fmla="*/ 16 w 355"/>
                  <a:gd name="T107" fmla="*/ 6 h 149"/>
                  <a:gd name="T108" fmla="*/ 24 w 355"/>
                  <a:gd name="T109" fmla="*/ 12 h 149"/>
                  <a:gd name="T110" fmla="*/ 42 w 355"/>
                  <a:gd name="T111" fmla="*/ 4 h 149"/>
                  <a:gd name="T112" fmla="*/ 50 w 355"/>
                  <a:gd name="T113" fmla="*/ 7 h 149"/>
                  <a:gd name="T114" fmla="*/ 70 w 355"/>
                  <a:gd name="T115" fmla="*/ 3 h 149"/>
                  <a:gd name="T116" fmla="*/ 81 w 355"/>
                  <a:gd name="T117" fmla="*/ 9 h 149"/>
                  <a:gd name="T118" fmla="*/ 101 w 355"/>
                  <a:gd name="T119" fmla="*/ 3 h 149"/>
                  <a:gd name="T120" fmla="*/ 106 w 355"/>
                  <a:gd name="T121" fmla="*/ 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" h="149">
                    <a:moveTo>
                      <a:pt x="292" y="15"/>
                    </a:moveTo>
                    <a:lnTo>
                      <a:pt x="286" y="21"/>
                    </a:lnTo>
                    <a:lnTo>
                      <a:pt x="280" y="28"/>
                    </a:lnTo>
                    <a:lnTo>
                      <a:pt x="280" y="29"/>
                    </a:lnTo>
                    <a:lnTo>
                      <a:pt x="272" y="50"/>
                    </a:lnTo>
                    <a:lnTo>
                      <a:pt x="263" y="72"/>
                    </a:lnTo>
                    <a:lnTo>
                      <a:pt x="273" y="50"/>
                    </a:lnTo>
                    <a:lnTo>
                      <a:pt x="286" y="29"/>
                    </a:lnTo>
                    <a:lnTo>
                      <a:pt x="288" y="28"/>
                    </a:lnTo>
                    <a:lnTo>
                      <a:pt x="289" y="28"/>
                    </a:lnTo>
                    <a:lnTo>
                      <a:pt x="292" y="15"/>
                    </a:lnTo>
                    <a:close/>
                    <a:moveTo>
                      <a:pt x="114" y="0"/>
                    </a:moveTo>
                    <a:lnTo>
                      <a:pt x="114" y="0"/>
                    </a:lnTo>
                    <a:lnTo>
                      <a:pt x="113" y="6"/>
                    </a:lnTo>
                    <a:lnTo>
                      <a:pt x="112" y="11"/>
                    </a:lnTo>
                    <a:lnTo>
                      <a:pt x="110" y="15"/>
                    </a:lnTo>
                    <a:lnTo>
                      <a:pt x="112" y="13"/>
                    </a:lnTo>
                    <a:lnTo>
                      <a:pt x="114" y="11"/>
                    </a:lnTo>
                    <a:lnTo>
                      <a:pt x="117" y="8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1" y="6"/>
                    </a:lnTo>
                    <a:lnTo>
                      <a:pt x="122" y="4"/>
                    </a:lnTo>
                    <a:lnTo>
                      <a:pt x="123" y="4"/>
                    </a:lnTo>
                    <a:lnTo>
                      <a:pt x="123" y="6"/>
                    </a:lnTo>
                    <a:lnTo>
                      <a:pt x="122" y="8"/>
                    </a:lnTo>
                    <a:lnTo>
                      <a:pt x="123" y="6"/>
                    </a:lnTo>
                    <a:lnTo>
                      <a:pt x="125" y="6"/>
                    </a:lnTo>
                    <a:lnTo>
                      <a:pt x="126" y="6"/>
                    </a:lnTo>
                    <a:lnTo>
                      <a:pt x="127" y="4"/>
                    </a:lnTo>
                    <a:lnTo>
                      <a:pt x="127" y="4"/>
                    </a:lnTo>
                    <a:lnTo>
                      <a:pt x="127" y="6"/>
                    </a:lnTo>
                    <a:lnTo>
                      <a:pt x="127" y="7"/>
                    </a:lnTo>
                    <a:lnTo>
                      <a:pt x="126" y="9"/>
                    </a:lnTo>
                    <a:lnTo>
                      <a:pt x="125" y="11"/>
                    </a:lnTo>
                    <a:lnTo>
                      <a:pt x="122" y="13"/>
                    </a:lnTo>
                    <a:lnTo>
                      <a:pt x="121" y="15"/>
                    </a:lnTo>
                    <a:lnTo>
                      <a:pt x="120" y="17"/>
                    </a:lnTo>
                    <a:lnTo>
                      <a:pt x="118" y="19"/>
                    </a:lnTo>
                    <a:lnTo>
                      <a:pt x="118" y="20"/>
                    </a:lnTo>
                    <a:lnTo>
                      <a:pt x="118" y="20"/>
                    </a:lnTo>
                    <a:lnTo>
                      <a:pt x="118" y="19"/>
                    </a:lnTo>
                    <a:lnTo>
                      <a:pt x="120" y="17"/>
                    </a:lnTo>
                    <a:lnTo>
                      <a:pt x="123" y="15"/>
                    </a:lnTo>
                    <a:lnTo>
                      <a:pt x="126" y="11"/>
                    </a:lnTo>
                    <a:lnTo>
                      <a:pt x="129" y="8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38" y="3"/>
                    </a:lnTo>
                    <a:lnTo>
                      <a:pt x="138" y="4"/>
                    </a:lnTo>
                    <a:lnTo>
                      <a:pt x="134" y="11"/>
                    </a:lnTo>
                    <a:lnTo>
                      <a:pt x="131" y="16"/>
                    </a:lnTo>
                    <a:lnTo>
                      <a:pt x="131" y="16"/>
                    </a:lnTo>
                    <a:lnTo>
                      <a:pt x="133" y="15"/>
                    </a:lnTo>
                    <a:lnTo>
                      <a:pt x="134" y="12"/>
                    </a:lnTo>
                    <a:lnTo>
                      <a:pt x="137" y="11"/>
                    </a:lnTo>
                    <a:lnTo>
                      <a:pt x="138" y="8"/>
                    </a:lnTo>
                    <a:lnTo>
                      <a:pt x="139" y="7"/>
                    </a:lnTo>
                    <a:lnTo>
                      <a:pt x="143" y="4"/>
                    </a:lnTo>
                    <a:lnTo>
                      <a:pt x="146" y="3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1" y="2"/>
                    </a:lnTo>
                    <a:lnTo>
                      <a:pt x="151" y="2"/>
                    </a:lnTo>
                    <a:lnTo>
                      <a:pt x="150" y="6"/>
                    </a:lnTo>
                    <a:lnTo>
                      <a:pt x="147" y="9"/>
                    </a:lnTo>
                    <a:lnTo>
                      <a:pt x="144" y="13"/>
                    </a:lnTo>
                    <a:lnTo>
                      <a:pt x="150" y="8"/>
                    </a:lnTo>
                    <a:lnTo>
                      <a:pt x="155" y="4"/>
                    </a:lnTo>
                    <a:lnTo>
                      <a:pt x="155" y="3"/>
                    </a:lnTo>
                    <a:lnTo>
                      <a:pt x="156" y="3"/>
                    </a:lnTo>
                    <a:lnTo>
                      <a:pt x="158" y="3"/>
                    </a:lnTo>
                    <a:lnTo>
                      <a:pt x="158" y="3"/>
                    </a:lnTo>
                    <a:lnTo>
                      <a:pt x="158" y="4"/>
                    </a:lnTo>
                    <a:lnTo>
                      <a:pt x="156" y="8"/>
                    </a:lnTo>
                    <a:lnTo>
                      <a:pt x="154" y="12"/>
                    </a:lnTo>
                    <a:lnTo>
                      <a:pt x="152" y="15"/>
                    </a:lnTo>
                    <a:lnTo>
                      <a:pt x="150" y="16"/>
                    </a:lnTo>
                    <a:lnTo>
                      <a:pt x="151" y="16"/>
                    </a:lnTo>
                    <a:lnTo>
                      <a:pt x="154" y="13"/>
                    </a:lnTo>
                    <a:lnTo>
                      <a:pt x="156" y="11"/>
                    </a:lnTo>
                    <a:lnTo>
                      <a:pt x="159" y="8"/>
                    </a:lnTo>
                    <a:lnTo>
                      <a:pt x="163" y="6"/>
                    </a:lnTo>
                    <a:lnTo>
                      <a:pt x="167" y="3"/>
                    </a:lnTo>
                    <a:lnTo>
                      <a:pt x="168" y="3"/>
                    </a:lnTo>
                    <a:lnTo>
                      <a:pt x="168" y="3"/>
                    </a:lnTo>
                    <a:lnTo>
                      <a:pt x="168" y="4"/>
                    </a:lnTo>
                    <a:lnTo>
                      <a:pt x="167" y="8"/>
                    </a:lnTo>
                    <a:lnTo>
                      <a:pt x="164" y="11"/>
                    </a:lnTo>
                    <a:lnTo>
                      <a:pt x="163" y="13"/>
                    </a:lnTo>
                    <a:lnTo>
                      <a:pt x="162" y="16"/>
                    </a:lnTo>
                    <a:lnTo>
                      <a:pt x="160" y="17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0" y="19"/>
                    </a:lnTo>
                    <a:lnTo>
                      <a:pt x="162" y="16"/>
                    </a:lnTo>
                    <a:lnTo>
                      <a:pt x="164" y="13"/>
                    </a:lnTo>
                    <a:lnTo>
                      <a:pt x="169" y="9"/>
                    </a:lnTo>
                    <a:lnTo>
                      <a:pt x="175" y="6"/>
                    </a:lnTo>
                    <a:lnTo>
                      <a:pt x="175" y="4"/>
                    </a:lnTo>
                    <a:lnTo>
                      <a:pt x="176" y="4"/>
                    </a:lnTo>
                    <a:lnTo>
                      <a:pt x="177" y="4"/>
                    </a:lnTo>
                    <a:lnTo>
                      <a:pt x="179" y="4"/>
                    </a:lnTo>
                    <a:lnTo>
                      <a:pt x="179" y="6"/>
                    </a:lnTo>
                    <a:lnTo>
                      <a:pt x="177" y="8"/>
                    </a:lnTo>
                    <a:lnTo>
                      <a:pt x="175" y="11"/>
                    </a:lnTo>
                    <a:lnTo>
                      <a:pt x="173" y="13"/>
                    </a:lnTo>
                    <a:lnTo>
                      <a:pt x="172" y="16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71" y="17"/>
                    </a:lnTo>
                    <a:lnTo>
                      <a:pt x="172" y="16"/>
                    </a:lnTo>
                    <a:lnTo>
                      <a:pt x="173" y="13"/>
                    </a:lnTo>
                    <a:lnTo>
                      <a:pt x="175" y="12"/>
                    </a:lnTo>
                    <a:lnTo>
                      <a:pt x="176" y="9"/>
                    </a:lnTo>
                    <a:lnTo>
                      <a:pt x="177" y="8"/>
                    </a:lnTo>
                    <a:lnTo>
                      <a:pt x="180" y="6"/>
                    </a:lnTo>
                    <a:lnTo>
                      <a:pt x="184" y="3"/>
                    </a:lnTo>
                    <a:lnTo>
                      <a:pt x="186" y="2"/>
                    </a:lnTo>
                    <a:lnTo>
                      <a:pt x="188" y="2"/>
                    </a:lnTo>
                    <a:lnTo>
                      <a:pt x="188" y="2"/>
                    </a:lnTo>
                    <a:lnTo>
                      <a:pt x="189" y="2"/>
                    </a:lnTo>
                    <a:lnTo>
                      <a:pt x="189" y="3"/>
                    </a:lnTo>
                    <a:lnTo>
                      <a:pt x="186" y="6"/>
                    </a:lnTo>
                    <a:lnTo>
                      <a:pt x="185" y="9"/>
                    </a:lnTo>
                    <a:lnTo>
                      <a:pt x="183" y="13"/>
                    </a:lnTo>
                    <a:lnTo>
                      <a:pt x="181" y="16"/>
                    </a:lnTo>
                    <a:lnTo>
                      <a:pt x="180" y="17"/>
                    </a:lnTo>
                    <a:lnTo>
                      <a:pt x="180" y="17"/>
                    </a:lnTo>
                    <a:lnTo>
                      <a:pt x="180" y="17"/>
                    </a:lnTo>
                    <a:lnTo>
                      <a:pt x="180" y="16"/>
                    </a:lnTo>
                    <a:lnTo>
                      <a:pt x="181" y="15"/>
                    </a:lnTo>
                    <a:lnTo>
                      <a:pt x="183" y="13"/>
                    </a:lnTo>
                    <a:lnTo>
                      <a:pt x="184" y="12"/>
                    </a:lnTo>
                    <a:lnTo>
                      <a:pt x="185" y="9"/>
                    </a:lnTo>
                    <a:lnTo>
                      <a:pt x="186" y="8"/>
                    </a:lnTo>
                    <a:lnTo>
                      <a:pt x="188" y="7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90" y="6"/>
                    </a:lnTo>
                    <a:lnTo>
                      <a:pt x="192" y="6"/>
                    </a:lnTo>
                    <a:lnTo>
                      <a:pt x="192" y="6"/>
                    </a:lnTo>
                    <a:lnTo>
                      <a:pt x="192" y="7"/>
                    </a:lnTo>
                    <a:lnTo>
                      <a:pt x="188" y="11"/>
                    </a:lnTo>
                    <a:lnTo>
                      <a:pt x="185" y="15"/>
                    </a:lnTo>
                    <a:lnTo>
                      <a:pt x="192" y="8"/>
                    </a:lnTo>
                    <a:lnTo>
                      <a:pt x="201" y="2"/>
                    </a:lnTo>
                    <a:lnTo>
                      <a:pt x="201" y="2"/>
                    </a:lnTo>
                    <a:lnTo>
                      <a:pt x="202" y="2"/>
                    </a:lnTo>
                    <a:lnTo>
                      <a:pt x="202" y="2"/>
                    </a:lnTo>
                    <a:lnTo>
                      <a:pt x="202" y="3"/>
                    </a:lnTo>
                    <a:lnTo>
                      <a:pt x="201" y="7"/>
                    </a:lnTo>
                    <a:lnTo>
                      <a:pt x="198" y="12"/>
                    </a:lnTo>
                    <a:lnTo>
                      <a:pt x="204" y="7"/>
                    </a:lnTo>
                    <a:lnTo>
                      <a:pt x="207" y="3"/>
                    </a:lnTo>
                    <a:lnTo>
                      <a:pt x="209" y="3"/>
                    </a:lnTo>
                    <a:lnTo>
                      <a:pt x="210" y="3"/>
                    </a:lnTo>
                    <a:lnTo>
                      <a:pt x="211" y="3"/>
                    </a:lnTo>
                    <a:lnTo>
                      <a:pt x="211" y="3"/>
                    </a:lnTo>
                    <a:lnTo>
                      <a:pt x="211" y="4"/>
                    </a:lnTo>
                    <a:lnTo>
                      <a:pt x="207" y="11"/>
                    </a:lnTo>
                    <a:lnTo>
                      <a:pt x="204" y="17"/>
                    </a:lnTo>
                    <a:lnTo>
                      <a:pt x="207" y="12"/>
                    </a:lnTo>
                    <a:lnTo>
                      <a:pt x="213" y="7"/>
                    </a:lnTo>
                    <a:lnTo>
                      <a:pt x="218" y="3"/>
                    </a:lnTo>
                    <a:lnTo>
                      <a:pt x="218" y="2"/>
                    </a:lnTo>
                    <a:lnTo>
                      <a:pt x="219" y="2"/>
                    </a:lnTo>
                    <a:lnTo>
                      <a:pt x="221" y="2"/>
                    </a:lnTo>
                    <a:lnTo>
                      <a:pt x="222" y="2"/>
                    </a:lnTo>
                    <a:lnTo>
                      <a:pt x="222" y="3"/>
                    </a:lnTo>
                    <a:lnTo>
                      <a:pt x="218" y="9"/>
                    </a:lnTo>
                    <a:lnTo>
                      <a:pt x="214" y="15"/>
                    </a:lnTo>
                    <a:lnTo>
                      <a:pt x="214" y="15"/>
                    </a:lnTo>
                    <a:lnTo>
                      <a:pt x="218" y="9"/>
                    </a:lnTo>
                    <a:lnTo>
                      <a:pt x="223" y="6"/>
                    </a:lnTo>
                    <a:lnTo>
                      <a:pt x="227" y="3"/>
                    </a:lnTo>
                    <a:lnTo>
                      <a:pt x="228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30" y="4"/>
                    </a:lnTo>
                    <a:lnTo>
                      <a:pt x="230" y="6"/>
                    </a:lnTo>
                    <a:lnTo>
                      <a:pt x="228" y="7"/>
                    </a:lnTo>
                    <a:lnTo>
                      <a:pt x="227" y="9"/>
                    </a:lnTo>
                    <a:lnTo>
                      <a:pt x="226" y="12"/>
                    </a:lnTo>
                    <a:lnTo>
                      <a:pt x="223" y="15"/>
                    </a:lnTo>
                    <a:lnTo>
                      <a:pt x="222" y="16"/>
                    </a:lnTo>
                    <a:lnTo>
                      <a:pt x="222" y="19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3" y="17"/>
                    </a:lnTo>
                    <a:lnTo>
                      <a:pt x="225" y="15"/>
                    </a:lnTo>
                    <a:lnTo>
                      <a:pt x="228" y="11"/>
                    </a:lnTo>
                    <a:lnTo>
                      <a:pt x="232" y="7"/>
                    </a:lnTo>
                    <a:lnTo>
                      <a:pt x="236" y="4"/>
                    </a:lnTo>
                    <a:lnTo>
                      <a:pt x="238" y="3"/>
                    </a:lnTo>
                    <a:lnTo>
                      <a:pt x="239" y="3"/>
                    </a:lnTo>
                    <a:lnTo>
                      <a:pt x="239" y="3"/>
                    </a:lnTo>
                    <a:lnTo>
                      <a:pt x="240" y="4"/>
                    </a:lnTo>
                    <a:lnTo>
                      <a:pt x="239" y="7"/>
                    </a:lnTo>
                    <a:lnTo>
                      <a:pt x="238" y="9"/>
                    </a:lnTo>
                    <a:lnTo>
                      <a:pt x="235" y="13"/>
                    </a:lnTo>
                    <a:lnTo>
                      <a:pt x="235" y="15"/>
                    </a:lnTo>
                    <a:lnTo>
                      <a:pt x="236" y="12"/>
                    </a:lnTo>
                    <a:lnTo>
                      <a:pt x="239" y="9"/>
                    </a:lnTo>
                    <a:lnTo>
                      <a:pt x="242" y="7"/>
                    </a:lnTo>
                    <a:lnTo>
                      <a:pt x="246" y="4"/>
                    </a:lnTo>
                    <a:lnTo>
                      <a:pt x="250" y="3"/>
                    </a:lnTo>
                    <a:lnTo>
                      <a:pt x="250" y="2"/>
                    </a:lnTo>
                    <a:lnTo>
                      <a:pt x="251" y="2"/>
                    </a:lnTo>
                    <a:lnTo>
                      <a:pt x="251" y="3"/>
                    </a:lnTo>
                    <a:lnTo>
                      <a:pt x="251" y="7"/>
                    </a:lnTo>
                    <a:lnTo>
                      <a:pt x="250" y="11"/>
                    </a:lnTo>
                    <a:lnTo>
                      <a:pt x="248" y="15"/>
                    </a:lnTo>
                    <a:lnTo>
                      <a:pt x="246" y="19"/>
                    </a:lnTo>
                    <a:lnTo>
                      <a:pt x="250" y="15"/>
                    </a:lnTo>
                    <a:lnTo>
                      <a:pt x="252" y="11"/>
                    </a:lnTo>
                    <a:lnTo>
                      <a:pt x="256" y="8"/>
                    </a:lnTo>
                    <a:lnTo>
                      <a:pt x="260" y="6"/>
                    </a:lnTo>
                    <a:lnTo>
                      <a:pt x="261" y="6"/>
                    </a:lnTo>
                    <a:lnTo>
                      <a:pt x="263" y="6"/>
                    </a:lnTo>
                    <a:lnTo>
                      <a:pt x="263" y="6"/>
                    </a:lnTo>
                    <a:lnTo>
                      <a:pt x="263" y="7"/>
                    </a:lnTo>
                    <a:lnTo>
                      <a:pt x="261" y="11"/>
                    </a:lnTo>
                    <a:lnTo>
                      <a:pt x="265" y="7"/>
                    </a:lnTo>
                    <a:lnTo>
                      <a:pt x="269" y="3"/>
                    </a:lnTo>
                    <a:lnTo>
                      <a:pt x="271" y="3"/>
                    </a:lnTo>
                    <a:lnTo>
                      <a:pt x="272" y="2"/>
                    </a:lnTo>
                    <a:lnTo>
                      <a:pt x="272" y="2"/>
                    </a:lnTo>
                    <a:lnTo>
                      <a:pt x="273" y="2"/>
                    </a:lnTo>
                    <a:lnTo>
                      <a:pt x="273" y="3"/>
                    </a:lnTo>
                    <a:lnTo>
                      <a:pt x="271" y="11"/>
                    </a:lnTo>
                    <a:lnTo>
                      <a:pt x="267" y="20"/>
                    </a:lnTo>
                    <a:lnTo>
                      <a:pt x="272" y="16"/>
                    </a:lnTo>
                    <a:lnTo>
                      <a:pt x="276" y="12"/>
                    </a:lnTo>
                    <a:lnTo>
                      <a:pt x="281" y="7"/>
                    </a:lnTo>
                    <a:lnTo>
                      <a:pt x="285" y="4"/>
                    </a:lnTo>
                    <a:lnTo>
                      <a:pt x="286" y="3"/>
                    </a:lnTo>
                    <a:lnTo>
                      <a:pt x="288" y="3"/>
                    </a:lnTo>
                    <a:lnTo>
                      <a:pt x="288" y="3"/>
                    </a:lnTo>
                    <a:lnTo>
                      <a:pt x="288" y="4"/>
                    </a:lnTo>
                    <a:lnTo>
                      <a:pt x="286" y="8"/>
                    </a:lnTo>
                    <a:lnTo>
                      <a:pt x="285" y="12"/>
                    </a:lnTo>
                    <a:lnTo>
                      <a:pt x="284" y="16"/>
                    </a:lnTo>
                    <a:lnTo>
                      <a:pt x="282" y="21"/>
                    </a:lnTo>
                    <a:lnTo>
                      <a:pt x="281" y="24"/>
                    </a:lnTo>
                    <a:lnTo>
                      <a:pt x="289" y="15"/>
                    </a:lnTo>
                    <a:lnTo>
                      <a:pt x="295" y="6"/>
                    </a:lnTo>
                    <a:lnTo>
                      <a:pt x="295" y="6"/>
                    </a:lnTo>
                    <a:lnTo>
                      <a:pt x="297" y="6"/>
                    </a:lnTo>
                    <a:lnTo>
                      <a:pt x="298" y="4"/>
                    </a:lnTo>
                    <a:lnTo>
                      <a:pt x="299" y="4"/>
                    </a:lnTo>
                    <a:lnTo>
                      <a:pt x="299" y="6"/>
                    </a:lnTo>
                    <a:lnTo>
                      <a:pt x="297" y="12"/>
                    </a:lnTo>
                    <a:lnTo>
                      <a:pt x="294" y="20"/>
                    </a:lnTo>
                    <a:lnTo>
                      <a:pt x="294" y="21"/>
                    </a:lnTo>
                    <a:lnTo>
                      <a:pt x="297" y="16"/>
                    </a:lnTo>
                    <a:lnTo>
                      <a:pt x="299" y="12"/>
                    </a:lnTo>
                    <a:lnTo>
                      <a:pt x="302" y="8"/>
                    </a:lnTo>
                    <a:lnTo>
                      <a:pt x="306" y="4"/>
                    </a:lnTo>
                    <a:lnTo>
                      <a:pt x="307" y="4"/>
                    </a:lnTo>
                    <a:lnTo>
                      <a:pt x="309" y="3"/>
                    </a:lnTo>
                    <a:lnTo>
                      <a:pt x="309" y="3"/>
                    </a:lnTo>
                    <a:lnTo>
                      <a:pt x="310" y="3"/>
                    </a:lnTo>
                    <a:lnTo>
                      <a:pt x="310" y="4"/>
                    </a:lnTo>
                    <a:lnTo>
                      <a:pt x="307" y="11"/>
                    </a:lnTo>
                    <a:lnTo>
                      <a:pt x="305" y="16"/>
                    </a:lnTo>
                    <a:lnTo>
                      <a:pt x="309" y="12"/>
                    </a:lnTo>
                    <a:lnTo>
                      <a:pt x="311" y="8"/>
                    </a:lnTo>
                    <a:lnTo>
                      <a:pt x="315" y="4"/>
                    </a:lnTo>
                    <a:lnTo>
                      <a:pt x="320" y="2"/>
                    </a:lnTo>
                    <a:lnTo>
                      <a:pt x="320" y="2"/>
                    </a:lnTo>
                    <a:lnTo>
                      <a:pt x="322" y="2"/>
                    </a:lnTo>
                    <a:lnTo>
                      <a:pt x="322" y="2"/>
                    </a:lnTo>
                    <a:lnTo>
                      <a:pt x="322" y="6"/>
                    </a:lnTo>
                    <a:lnTo>
                      <a:pt x="320" y="9"/>
                    </a:lnTo>
                    <a:lnTo>
                      <a:pt x="319" y="13"/>
                    </a:lnTo>
                    <a:lnTo>
                      <a:pt x="318" y="17"/>
                    </a:lnTo>
                    <a:lnTo>
                      <a:pt x="316" y="21"/>
                    </a:lnTo>
                    <a:lnTo>
                      <a:pt x="318" y="20"/>
                    </a:lnTo>
                    <a:lnTo>
                      <a:pt x="320" y="15"/>
                    </a:lnTo>
                    <a:lnTo>
                      <a:pt x="327" y="7"/>
                    </a:lnTo>
                    <a:lnTo>
                      <a:pt x="328" y="7"/>
                    </a:lnTo>
                    <a:lnTo>
                      <a:pt x="330" y="6"/>
                    </a:lnTo>
                    <a:lnTo>
                      <a:pt x="331" y="6"/>
                    </a:lnTo>
                    <a:lnTo>
                      <a:pt x="332" y="4"/>
                    </a:lnTo>
                    <a:lnTo>
                      <a:pt x="332" y="6"/>
                    </a:lnTo>
                    <a:lnTo>
                      <a:pt x="331" y="9"/>
                    </a:lnTo>
                    <a:lnTo>
                      <a:pt x="328" y="15"/>
                    </a:lnTo>
                    <a:lnTo>
                      <a:pt x="326" y="19"/>
                    </a:lnTo>
                    <a:lnTo>
                      <a:pt x="323" y="24"/>
                    </a:lnTo>
                    <a:lnTo>
                      <a:pt x="327" y="19"/>
                    </a:lnTo>
                    <a:lnTo>
                      <a:pt x="331" y="13"/>
                    </a:lnTo>
                    <a:lnTo>
                      <a:pt x="336" y="8"/>
                    </a:lnTo>
                    <a:lnTo>
                      <a:pt x="341" y="4"/>
                    </a:lnTo>
                    <a:lnTo>
                      <a:pt x="343" y="4"/>
                    </a:lnTo>
                    <a:lnTo>
                      <a:pt x="344" y="3"/>
                    </a:lnTo>
                    <a:lnTo>
                      <a:pt x="344" y="4"/>
                    </a:lnTo>
                    <a:lnTo>
                      <a:pt x="344" y="8"/>
                    </a:lnTo>
                    <a:lnTo>
                      <a:pt x="343" y="12"/>
                    </a:lnTo>
                    <a:lnTo>
                      <a:pt x="341" y="16"/>
                    </a:lnTo>
                    <a:lnTo>
                      <a:pt x="339" y="20"/>
                    </a:lnTo>
                    <a:lnTo>
                      <a:pt x="337" y="24"/>
                    </a:lnTo>
                    <a:lnTo>
                      <a:pt x="341" y="19"/>
                    </a:lnTo>
                    <a:lnTo>
                      <a:pt x="345" y="13"/>
                    </a:lnTo>
                    <a:lnTo>
                      <a:pt x="351" y="9"/>
                    </a:lnTo>
                    <a:lnTo>
                      <a:pt x="352" y="8"/>
                    </a:lnTo>
                    <a:lnTo>
                      <a:pt x="353" y="8"/>
                    </a:lnTo>
                    <a:lnTo>
                      <a:pt x="353" y="8"/>
                    </a:lnTo>
                    <a:lnTo>
                      <a:pt x="355" y="8"/>
                    </a:lnTo>
                    <a:lnTo>
                      <a:pt x="353" y="9"/>
                    </a:lnTo>
                    <a:lnTo>
                      <a:pt x="344" y="20"/>
                    </a:lnTo>
                    <a:lnTo>
                      <a:pt x="336" y="30"/>
                    </a:lnTo>
                    <a:lnTo>
                      <a:pt x="335" y="30"/>
                    </a:lnTo>
                    <a:lnTo>
                      <a:pt x="335" y="32"/>
                    </a:lnTo>
                    <a:lnTo>
                      <a:pt x="334" y="33"/>
                    </a:lnTo>
                    <a:lnTo>
                      <a:pt x="332" y="33"/>
                    </a:lnTo>
                    <a:lnTo>
                      <a:pt x="331" y="32"/>
                    </a:lnTo>
                    <a:lnTo>
                      <a:pt x="334" y="21"/>
                    </a:lnTo>
                    <a:lnTo>
                      <a:pt x="339" y="11"/>
                    </a:lnTo>
                    <a:lnTo>
                      <a:pt x="339" y="9"/>
                    </a:lnTo>
                    <a:lnTo>
                      <a:pt x="339" y="9"/>
                    </a:lnTo>
                    <a:lnTo>
                      <a:pt x="337" y="11"/>
                    </a:lnTo>
                    <a:lnTo>
                      <a:pt x="336" y="13"/>
                    </a:lnTo>
                    <a:lnTo>
                      <a:pt x="334" y="15"/>
                    </a:lnTo>
                    <a:lnTo>
                      <a:pt x="332" y="17"/>
                    </a:lnTo>
                    <a:lnTo>
                      <a:pt x="330" y="21"/>
                    </a:lnTo>
                    <a:lnTo>
                      <a:pt x="327" y="24"/>
                    </a:lnTo>
                    <a:lnTo>
                      <a:pt x="326" y="27"/>
                    </a:lnTo>
                    <a:lnTo>
                      <a:pt x="323" y="29"/>
                    </a:lnTo>
                    <a:lnTo>
                      <a:pt x="322" y="30"/>
                    </a:lnTo>
                    <a:lnTo>
                      <a:pt x="322" y="30"/>
                    </a:lnTo>
                    <a:lnTo>
                      <a:pt x="320" y="32"/>
                    </a:lnTo>
                    <a:lnTo>
                      <a:pt x="319" y="32"/>
                    </a:lnTo>
                    <a:lnTo>
                      <a:pt x="319" y="32"/>
                    </a:lnTo>
                    <a:lnTo>
                      <a:pt x="318" y="32"/>
                    </a:lnTo>
                    <a:lnTo>
                      <a:pt x="318" y="28"/>
                    </a:lnTo>
                    <a:lnTo>
                      <a:pt x="319" y="25"/>
                    </a:lnTo>
                    <a:lnTo>
                      <a:pt x="316" y="27"/>
                    </a:lnTo>
                    <a:lnTo>
                      <a:pt x="313" y="28"/>
                    </a:lnTo>
                    <a:lnTo>
                      <a:pt x="313" y="28"/>
                    </a:lnTo>
                    <a:lnTo>
                      <a:pt x="311" y="27"/>
                    </a:lnTo>
                    <a:lnTo>
                      <a:pt x="311" y="23"/>
                    </a:lnTo>
                    <a:lnTo>
                      <a:pt x="313" y="17"/>
                    </a:lnTo>
                    <a:lnTo>
                      <a:pt x="315" y="12"/>
                    </a:lnTo>
                    <a:lnTo>
                      <a:pt x="315" y="12"/>
                    </a:lnTo>
                    <a:lnTo>
                      <a:pt x="315" y="11"/>
                    </a:lnTo>
                    <a:lnTo>
                      <a:pt x="316" y="9"/>
                    </a:lnTo>
                    <a:lnTo>
                      <a:pt x="316" y="8"/>
                    </a:lnTo>
                    <a:lnTo>
                      <a:pt x="316" y="7"/>
                    </a:lnTo>
                    <a:lnTo>
                      <a:pt x="316" y="7"/>
                    </a:lnTo>
                    <a:lnTo>
                      <a:pt x="316" y="7"/>
                    </a:lnTo>
                    <a:lnTo>
                      <a:pt x="315" y="8"/>
                    </a:lnTo>
                    <a:lnTo>
                      <a:pt x="309" y="17"/>
                    </a:lnTo>
                    <a:lnTo>
                      <a:pt x="302" y="27"/>
                    </a:lnTo>
                    <a:lnTo>
                      <a:pt x="302" y="27"/>
                    </a:lnTo>
                    <a:lnTo>
                      <a:pt x="301" y="28"/>
                    </a:lnTo>
                    <a:lnTo>
                      <a:pt x="299" y="28"/>
                    </a:lnTo>
                    <a:lnTo>
                      <a:pt x="298" y="28"/>
                    </a:lnTo>
                    <a:lnTo>
                      <a:pt x="298" y="28"/>
                    </a:lnTo>
                    <a:lnTo>
                      <a:pt x="298" y="23"/>
                    </a:lnTo>
                    <a:lnTo>
                      <a:pt x="301" y="17"/>
                    </a:lnTo>
                    <a:lnTo>
                      <a:pt x="303" y="13"/>
                    </a:lnTo>
                    <a:lnTo>
                      <a:pt x="305" y="8"/>
                    </a:lnTo>
                    <a:lnTo>
                      <a:pt x="299" y="20"/>
                    </a:lnTo>
                    <a:lnTo>
                      <a:pt x="292" y="30"/>
                    </a:lnTo>
                    <a:lnTo>
                      <a:pt x="290" y="30"/>
                    </a:lnTo>
                    <a:lnTo>
                      <a:pt x="289" y="30"/>
                    </a:lnTo>
                    <a:lnTo>
                      <a:pt x="289" y="32"/>
                    </a:lnTo>
                    <a:lnTo>
                      <a:pt x="288" y="32"/>
                    </a:lnTo>
                    <a:lnTo>
                      <a:pt x="281" y="46"/>
                    </a:lnTo>
                    <a:lnTo>
                      <a:pt x="276" y="62"/>
                    </a:lnTo>
                    <a:lnTo>
                      <a:pt x="269" y="76"/>
                    </a:lnTo>
                    <a:lnTo>
                      <a:pt x="263" y="87"/>
                    </a:lnTo>
                    <a:lnTo>
                      <a:pt x="274" y="69"/>
                    </a:lnTo>
                    <a:lnTo>
                      <a:pt x="289" y="51"/>
                    </a:lnTo>
                    <a:lnTo>
                      <a:pt x="289" y="51"/>
                    </a:lnTo>
                    <a:lnTo>
                      <a:pt x="290" y="51"/>
                    </a:lnTo>
                    <a:lnTo>
                      <a:pt x="290" y="51"/>
                    </a:lnTo>
                    <a:lnTo>
                      <a:pt x="290" y="51"/>
                    </a:lnTo>
                    <a:lnTo>
                      <a:pt x="284" y="69"/>
                    </a:lnTo>
                    <a:lnTo>
                      <a:pt x="274" y="86"/>
                    </a:lnTo>
                    <a:lnTo>
                      <a:pt x="280" y="76"/>
                    </a:lnTo>
                    <a:lnTo>
                      <a:pt x="288" y="69"/>
                    </a:lnTo>
                    <a:lnTo>
                      <a:pt x="288" y="69"/>
                    </a:lnTo>
                    <a:lnTo>
                      <a:pt x="289" y="69"/>
                    </a:lnTo>
                    <a:lnTo>
                      <a:pt x="289" y="69"/>
                    </a:lnTo>
                    <a:lnTo>
                      <a:pt x="289" y="70"/>
                    </a:lnTo>
                    <a:lnTo>
                      <a:pt x="281" y="84"/>
                    </a:lnTo>
                    <a:lnTo>
                      <a:pt x="272" y="100"/>
                    </a:lnTo>
                    <a:lnTo>
                      <a:pt x="267" y="112"/>
                    </a:lnTo>
                    <a:lnTo>
                      <a:pt x="265" y="116"/>
                    </a:lnTo>
                    <a:lnTo>
                      <a:pt x="268" y="112"/>
                    </a:lnTo>
                    <a:lnTo>
                      <a:pt x="271" y="107"/>
                    </a:lnTo>
                    <a:lnTo>
                      <a:pt x="277" y="97"/>
                    </a:lnTo>
                    <a:lnTo>
                      <a:pt x="284" y="88"/>
                    </a:lnTo>
                    <a:lnTo>
                      <a:pt x="293" y="83"/>
                    </a:lnTo>
                    <a:lnTo>
                      <a:pt x="294" y="83"/>
                    </a:lnTo>
                    <a:lnTo>
                      <a:pt x="294" y="83"/>
                    </a:lnTo>
                    <a:lnTo>
                      <a:pt x="292" y="88"/>
                    </a:lnTo>
                    <a:lnTo>
                      <a:pt x="289" y="92"/>
                    </a:lnTo>
                    <a:lnTo>
                      <a:pt x="285" y="97"/>
                    </a:lnTo>
                    <a:lnTo>
                      <a:pt x="282" y="101"/>
                    </a:lnTo>
                    <a:lnTo>
                      <a:pt x="280" y="109"/>
                    </a:lnTo>
                    <a:lnTo>
                      <a:pt x="277" y="118"/>
                    </a:lnTo>
                    <a:lnTo>
                      <a:pt x="278" y="116"/>
                    </a:lnTo>
                    <a:lnTo>
                      <a:pt x="280" y="113"/>
                    </a:lnTo>
                    <a:lnTo>
                      <a:pt x="281" y="110"/>
                    </a:lnTo>
                    <a:lnTo>
                      <a:pt x="284" y="108"/>
                    </a:lnTo>
                    <a:lnTo>
                      <a:pt x="285" y="105"/>
                    </a:lnTo>
                    <a:lnTo>
                      <a:pt x="288" y="104"/>
                    </a:lnTo>
                    <a:lnTo>
                      <a:pt x="289" y="104"/>
                    </a:lnTo>
                    <a:lnTo>
                      <a:pt x="289" y="104"/>
                    </a:lnTo>
                    <a:lnTo>
                      <a:pt x="289" y="104"/>
                    </a:lnTo>
                    <a:lnTo>
                      <a:pt x="289" y="109"/>
                    </a:lnTo>
                    <a:lnTo>
                      <a:pt x="288" y="113"/>
                    </a:lnTo>
                    <a:lnTo>
                      <a:pt x="285" y="118"/>
                    </a:lnTo>
                    <a:lnTo>
                      <a:pt x="282" y="125"/>
                    </a:lnTo>
                    <a:lnTo>
                      <a:pt x="285" y="121"/>
                    </a:lnTo>
                    <a:lnTo>
                      <a:pt x="289" y="117"/>
                    </a:lnTo>
                    <a:lnTo>
                      <a:pt x="293" y="113"/>
                    </a:lnTo>
                    <a:lnTo>
                      <a:pt x="294" y="113"/>
                    </a:lnTo>
                    <a:lnTo>
                      <a:pt x="294" y="113"/>
                    </a:lnTo>
                    <a:lnTo>
                      <a:pt x="294" y="113"/>
                    </a:lnTo>
                    <a:lnTo>
                      <a:pt x="292" y="125"/>
                    </a:lnTo>
                    <a:lnTo>
                      <a:pt x="288" y="137"/>
                    </a:lnTo>
                    <a:lnTo>
                      <a:pt x="286" y="138"/>
                    </a:lnTo>
                    <a:lnTo>
                      <a:pt x="285" y="139"/>
                    </a:lnTo>
                    <a:lnTo>
                      <a:pt x="285" y="139"/>
                    </a:lnTo>
                    <a:lnTo>
                      <a:pt x="284" y="139"/>
                    </a:lnTo>
                    <a:lnTo>
                      <a:pt x="284" y="139"/>
                    </a:lnTo>
                    <a:lnTo>
                      <a:pt x="284" y="138"/>
                    </a:lnTo>
                    <a:lnTo>
                      <a:pt x="285" y="135"/>
                    </a:lnTo>
                    <a:lnTo>
                      <a:pt x="286" y="133"/>
                    </a:lnTo>
                    <a:lnTo>
                      <a:pt x="286" y="130"/>
                    </a:lnTo>
                    <a:lnTo>
                      <a:pt x="288" y="128"/>
                    </a:lnTo>
                    <a:lnTo>
                      <a:pt x="288" y="125"/>
                    </a:lnTo>
                    <a:lnTo>
                      <a:pt x="289" y="124"/>
                    </a:lnTo>
                    <a:lnTo>
                      <a:pt x="289" y="122"/>
                    </a:lnTo>
                    <a:lnTo>
                      <a:pt x="288" y="122"/>
                    </a:lnTo>
                    <a:lnTo>
                      <a:pt x="288" y="124"/>
                    </a:lnTo>
                    <a:lnTo>
                      <a:pt x="285" y="126"/>
                    </a:lnTo>
                    <a:lnTo>
                      <a:pt x="285" y="126"/>
                    </a:lnTo>
                    <a:lnTo>
                      <a:pt x="284" y="129"/>
                    </a:lnTo>
                    <a:lnTo>
                      <a:pt x="282" y="131"/>
                    </a:lnTo>
                    <a:lnTo>
                      <a:pt x="281" y="134"/>
                    </a:lnTo>
                    <a:lnTo>
                      <a:pt x="280" y="137"/>
                    </a:lnTo>
                    <a:lnTo>
                      <a:pt x="277" y="139"/>
                    </a:lnTo>
                    <a:lnTo>
                      <a:pt x="273" y="147"/>
                    </a:lnTo>
                    <a:lnTo>
                      <a:pt x="273" y="149"/>
                    </a:lnTo>
                    <a:lnTo>
                      <a:pt x="272" y="149"/>
                    </a:lnTo>
                    <a:lnTo>
                      <a:pt x="271" y="149"/>
                    </a:lnTo>
                    <a:lnTo>
                      <a:pt x="271" y="149"/>
                    </a:lnTo>
                    <a:lnTo>
                      <a:pt x="272" y="147"/>
                    </a:lnTo>
                    <a:lnTo>
                      <a:pt x="274" y="142"/>
                    </a:lnTo>
                    <a:lnTo>
                      <a:pt x="274" y="141"/>
                    </a:lnTo>
                    <a:lnTo>
                      <a:pt x="274" y="139"/>
                    </a:lnTo>
                    <a:lnTo>
                      <a:pt x="278" y="126"/>
                    </a:lnTo>
                    <a:lnTo>
                      <a:pt x="284" y="114"/>
                    </a:lnTo>
                    <a:lnTo>
                      <a:pt x="284" y="114"/>
                    </a:lnTo>
                    <a:lnTo>
                      <a:pt x="282" y="117"/>
                    </a:lnTo>
                    <a:lnTo>
                      <a:pt x="280" y="118"/>
                    </a:lnTo>
                    <a:lnTo>
                      <a:pt x="278" y="121"/>
                    </a:lnTo>
                    <a:lnTo>
                      <a:pt x="277" y="124"/>
                    </a:lnTo>
                    <a:lnTo>
                      <a:pt x="276" y="125"/>
                    </a:lnTo>
                    <a:lnTo>
                      <a:pt x="274" y="128"/>
                    </a:lnTo>
                    <a:lnTo>
                      <a:pt x="272" y="131"/>
                    </a:lnTo>
                    <a:lnTo>
                      <a:pt x="271" y="135"/>
                    </a:lnTo>
                    <a:lnTo>
                      <a:pt x="269" y="137"/>
                    </a:lnTo>
                    <a:lnTo>
                      <a:pt x="269" y="137"/>
                    </a:lnTo>
                    <a:lnTo>
                      <a:pt x="268" y="138"/>
                    </a:lnTo>
                    <a:lnTo>
                      <a:pt x="267" y="138"/>
                    </a:lnTo>
                    <a:lnTo>
                      <a:pt x="267" y="137"/>
                    </a:lnTo>
                    <a:lnTo>
                      <a:pt x="271" y="124"/>
                    </a:lnTo>
                    <a:lnTo>
                      <a:pt x="276" y="109"/>
                    </a:lnTo>
                    <a:lnTo>
                      <a:pt x="282" y="97"/>
                    </a:lnTo>
                    <a:lnTo>
                      <a:pt x="285" y="93"/>
                    </a:lnTo>
                    <a:lnTo>
                      <a:pt x="286" y="91"/>
                    </a:lnTo>
                    <a:lnTo>
                      <a:pt x="286" y="89"/>
                    </a:lnTo>
                    <a:lnTo>
                      <a:pt x="286" y="89"/>
                    </a:lnTo>
                    <a:lnTo>
                      <a:pt x="286" y="91"/>
                    </a:lnTo>
                    <a:lnTo>
                      <a:pt x="285" y="92"/>
                    </a:lnTo>
                    <a:lnTo>
                      <a:pt x="282" y="93"/>
                    </a:lnTo>
                    <a:lnTo>
                      <a:pt x="281" y="96"/>
                    </a:lnTo>
                    <a:lnTo>
                      <a:pt x="278" y="99"/>
                    </a:lnTo>
                    <a:lnTo>
                      <a:pt x="277" y="101"/>
                    </a:lnTo>
                    <a:lnTo>
                      <a:pt x="274" y="105"/>
                    </a:lnTo>
                    <a:lnTo>
                      <a:pt x="273" y="108"/>
                    </a:lnTo>
                    <a:lnTo>
                      <a:pt x="271" y="110"/>
                    </a:lnTo>
                    <a:lnTo>
                      <a:pt x="271" y="112"/>
                    </a:lnTo>
                    <a:lnTo>
                      <a:pt x="267" y="117"/>
                    </a:lnTo>
                    <a:lnTo>
                      <a:pt x="264" y="122"/>
                    </a:lnTo>
                    <a:lnTo>
                      <a:pt x="260" y="128"/>
                    </a:lnTo>
                    <a:lnTo>
                      <a:pt x="260" y="128"/>
                    </a:lnTo>
                    <a:lnTo>
                      <a:pt x="259" y="129"/>
                    </a:lnTo>
                    <a:lnTo>
                      <a:pt x="259" y="129"/>
                    </a:lnTo>
                    <a:lnTo>
                      <a:pt x="257" y="129"/>
                    </a:lnTo>
                    <a:lnTo>
                      <a:pt x="257" y="128"/>
                    </a:lnTo>
                    <a:lnTo>
                      <a:pt x="268" y="103"/>
                    </a:lnTo>
                    <a:lnTo>
                      <a:pt x="281" y="79"/>
                    </a:lnTo>
                    <a:lnTo>
                      <a:pt x="282" y="76"/>
                    </a:lnTo>
                    <a:lnTo>
                      <a:pt x="284" y="75"/>
                    </a:lnTo>
                    <a:lnTo>
                      <a:pt x="284" y="75"/>
                    </a:lnTo>
                    <a:lnTo>
                      <a:pt x="284" y="75"/>
                    </a:lnTo>
                    <a:lnTo>
                      <a:pt x="282" y="76"/>
                    </a:lnTo>
                    <a:lnTo>
                      <a:pt x="281" y="78"/>
                    </a:lnTo>
                    <a:lnTo>
                      <a:pt x="281" y="79"/>
                    </a:lnTo>
                    <a:lnTo>
                      <a:pt x="280" y="80"/>
                    </a:lnTo>
                    <a:lnTo>
                      <a:pt x="278" y="82"/>
                    </a:lnTo>
                    <a:lnTo>
                      <a:pt x="278" y="83"/>
                    </a:lnTo>
                    <a:lnTo>
                      <a:pt x="274" y="87"/>
                    </a:lnTo>
                    <a:lnTo>
                      <a:pt x="272" y="92"/>
                    </a:lnTo>
                    <a:lnTo>
                      <a:pt x="269" y="97"/>
                    </a:lnTo>
                    <a:lnTo>
                      <a:pt x="265" y="103"/>
                    </a:lnTo>
                    <a:lnTo>
                      <a:pt x="263" y="108"/>
                    </a:lnTo>
                    <a:lnTo>
                      <a:pt x="259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65" y="95"/>
                    </a:lnTo>
                    <a:lnTo>
                      <a:pt x="276" y="76"/>
                    </a:lnTo>
                    <a:lnTo>
                      <a:pt x="285" y="58"/>
                    </a:lnTo>
                    <a:lnTo>
                      <a:pt x="285" y="58"/>
                    </a:lnTo>
                    <a:lnTo>
                      <a:pt x="284" y="58"/>
                    </a:lnTo>
                    <a:lnTo>
                      <a:pt x="282" y="61"/>
                    </a:lnTo>
                    <a:lnTo>
                      <a:pt x="281" y="62"/>
                    </a:lnTo>
                    <a:lnTo>
                      <a:pt x="280" y="65"/>
                    </a:lnTo>
                    <a:lnTo>
                      <a:pt x="278" y="66"/>
                    </a:lnTo>
                    <a:lnTo>
                      <a:pt x="277" y="69"/>
                    </a:lnTo>
                    <a:lnTo>
                      <a:pt x="277" y="69"/>
                    </a:lnTo>
                    <a:lnTo>
                      <a:pt x="260" y="95"/>
                    </a:lnTo>
                    <a:lnTo>
                      <a:pt x="260" y="96"/>
                    </a:lnTo>
                    <a:lnTo>
                      <a:pt x="259" y="96"/>
                    </a:lnTo>
                    <a:lnTo>
                      <a:pt x="259" y="96"/>
                    </a:lnTo>
                    <a:lnTo>
                      <a:pt x="259" y="95"/>
                    </a:lnTo>
                    <a:lnTo>
                      <a:pt x="267" y="72"/>
                    </a:lnTo>
                    <a:lnTo>
                      <a:pt x="276" y="50"/>
                    </a:lnTo>
                    <a:lnTo>
                      <a:pt x="268" y="69"/>
                    </a:lnTo>
                    <a:lnTo>
                      <a:pt x="259" y="86"/>
                    </a:lnTo>
                    <a:lnTo>
                      <a:pt x="259" y="8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64" y="63"/>
                    </a:lnTo>
                    <a:lnTo>
                      <a:pt x="272" y="41"/>
                    </a:lnTo>
                    <a:lnTo>
                      <a:pt x="272" y="41"/>
                    </a:lnTo>
                    <a:lnTo>
                      <a:pt x="273" y="38"/>
                    </a:lnTo>
                    <a:lnTo>
                      <a:pt x="273" y="37"/>
                    </a:lnTo>
                    <a:lnTo>
                      <a:pt x="274" y="36"/>
                    </a:lnTo>
                    <a:lnTo>
                      <a:pt x="274" y="34"/>
                    </a:lnTo>
                    <a:lnTo>
                      <a:pt x="276" y="33"/>
                    </a:lnTo>
                    <a:lnTo>
                      <a:pt x="276" y="32"/>
                    </a:lnTo>
                    <a:lnTo>
                      <a:pt x="276" y="32"/>
                    </a:lnTo>
                    <a:lnTo>
                      <a:pt x="274" y="33"/>
                    </a:lnTo>
                    <a:lnTo>
                      <a:pt x="274" y="34"/>
                    </a:lnTo>
                    <a:lnTo>
                      <a:pt x="272" y="38"/>
                    </a:lnTo>
                    <a:lnTo>
                      <a:pt x="268" y="46"/>
                    </a:lnTo>
                    <a:lnTo>
                      <a:pt x="264" y="57"/>
                    </a:lnTo>
                    <a:lnTo>
                      <a:pt x="260" y="66"/>
                    </a:lnTo>
                    <a:lnTo>
                      <a:pt x="259" y="66"/>
                    </a:lnTo>
                    <a:lnTo>
                      <a:pt x="259" y="67"/>
                    </a:lnTo>
                    <a:lnTo>
                      <a:pt x="259" y="67"/>
                    </a:lnTo>
                    <a:lnTo>
                      <a:pt x="257" y="66"/>
                    </a:lnTo>
                    <a:lnTo>
                      <a:pt x="263" y="49"/>
                    </a:lnTo>
                    <a:lnTo>
                      <a:pt x="269" y="32"/>
                    </a:lnTo>
                    <a:lnTo>
                      <a:pt x="268" y="36"/>
                    </a:lnTo>
                    <a:lnTo>
                      <a:pt x="265" y="38"/>
                    </a:lnTo>
                    <a:lnTo>
                      <a:pt x="263" y="42"/>
                    </a:lnTo>
                    <a:lnTo>
                      <a:pt x="260" y="46"/>
                    </a:lnTo>
                    <a:lnTo>
                      <a:pt x="259" y="50"/>
                    </a:lnTo>
                    <a:lnTo>
                      <a:pt x="257" y="50"/>
                    </a:lnTo>
                    <a:lnTo>
                      <a:pt x="257" y="50"/>
                    </a:lnTo>
                    <a:lnTo>
                      <a:pt x="261" y="42"/>
                    </a:lnTo>
                    <a:lnTo>
                      <a:pt x="265" y="33"/>
                    </a:lnTo>
                    <a:lnTo>
                      <a:pt x="271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69" y="34"/>
                    </a:lnTo>
                    <a:lnTo>
                      <a:pt x="267" y="42"/>
                    </a:lnTo>
                    <a:lnTo>
                      <a:pt x="267" y="45"/>
                    </a:lnTo>
                    <a:lnTo>
                      <a:pt x="265" y="48"/>
                    </a:lnTo>
                    <a:lnTo>
                      <a:pt x="264" y="50"/>
                    </a:lnTo>
                    <a:lnTo>
                      <a:pt x="264" y="54"/>
                    </a:lnTo>
                    <a:lnTo>
                      <a:pt x="263" y="55"/>
                    </a:lnTo>
                    <a:lnTo>
                      <a:pt x="261" y="58"/>
                    </a:lnTo>
                    <a:lnTo>
                      <a:pt x="261" y="59"/>
                    </a:lnTo>
                    <a:lnTo>
                      <a:pt x="261" y="59"/>
                    </a:lnTo>
                    <a:lnTo>
                      <a:pt x="261" y="58"/>
                    </a:lnTo>
                    <a:lnTo>
                      <a:pt x="263" y="57"/>
                    </a:lnTo>
                    <a:lnTo>
                      <a:pt x="264" y="51"/>
                    </a:lnTo>
                    <a:lnTo>
                      <a:pt x="269" y="40"/>
                    </a:lnTo>
                    <a:lnTo>
                      <a:pt x="277" y="29"/>
                    </a:lnTo>
                    <a:lnTo>
                      <a:pt x="277" y="25"/>
                    </a:lnTo>
                    <a:lnTo>
                      <a:pt x="277" y="20"/>
                    </a:lnTo>
                    <a:lnTo>
                      <a:pt x="278" y="16"/>
                    </a:lnTo>
                    <a:lnTo>
                      <a:pt x="280" y="12"/>
                    </a:lnTo>
                    <a:lnTo>
                      <a:pt x="282" y="9"/>
                    </a:lnTo>
                    <a:lnTo>
                      <a:pt x="278" y="12"/>
                    </a:lnTo>
                    <a:lnTo>
                      <a:pt x="274" y="16"/>
                    </a:lnTo>
                    <a:lnTo>
                      <a:pt x="271" y="19"/>
                    </a:lnTo>
                    <a:lnTo>
                      <a:pt x="267" y="21"/>
                    </a:lnTo>
                    <a:lnTo>
                      <a:pt x="265" y="24"/>
                    </a:lnTo>
                    <a:lnTo>
                      <a:pt x="265" y="25"/>
                    </a:lnTo>
                    <a:lnTo>
                      <a:pt x="264" y="25"/>
                    </a:lnTo>
                    <a:lnTo>
                      <a:pt x="263" y="27"/>
                    </a:lnTo>
                    <a:lnTo>
                      <a:pt x="261" y="27"/>
                    </a:lnTo>
                    <a:lnTo>
                      <a:pt x="260" y="27"/>
                    </a:lnTo>
                    <a:lnTo>
                      <a:pt x="260" y="27"/>
                    </a:lnTo>
                    <a:lnTo>
                      <a:pt x="264" y="16"/>
                    </a:lnTo>
                    <a:lnTo>
                      <a:pt x="267" y="7"/>
                    </a:lnTo>
                    <a:lnTo>
                      <a:pt x="264" y="12"/>
                    </a:lnTo>
                    <a:lnTo>
                      <a:pt x="261" y="17"/>
                    </a:lnTo>
                    <a:lnTo>
                      <a:pt x="257" y="23"/>
                    </a:lnTo>
                    <a:lnTo>
                      <a:pt x="255" y="27"/>
                    </a:lnTo>
                    <a:lnTo>
                      <a:pt x="253" y="28"/>
                    </a:lnTo>
                    <a:lnTo>
                      <a:pt x="252" y="29"/>
                    </a:lnTo>
                    <a:lnTo>
                      <a:pt x="251" y="29"/>
                    </a:lnTo>
                    <a:lnTo>
                      <a:pt x="250" y="29"/>
                    </a:lnTo>
                    <a:lnTo>
                      <a:pt x="250" y="29"/>
                    </a:lnTo>
                    <a:lnTo>
                      <a:pt x="250" y="25"/>
                    </a:lnTo>
                    <a:lnTo>
                      <a:pt x="251" y="21"/>
                    </a:lnTo>
                    <a:lnTo>
                      <a:pt x="253" y="17"/>
                    </a:lnTo>
                    <a:lnTo>
                      <a:pt x="255" y="13"/>
                    </a:lnTo>
                    <a:lnTo>
                      <a:pt x="252" y="19"/>
                    </a:lnTo>
                    <a:lnTo>
                      <a:pt x="247" y="24"/>
                    </a:lnTo>
                    <a:lnTo>
                      <a:pt x="242" y="28"/>
                    </a:lnTo>
                    <a:lnTo>
                      <a:pt x="242" y="28"/>
                    </a:lnTo>
                    <a:lnTo>
                      <a:pt x="240" y="29"/>
                    </a:lnTo>
                    <a:lnTo>
                      <a:pt x="239" y="29"/>
                    </a:lnTo>
                    <a:lnTo>
                      <a:pt x="238" y="29"/>
                    </a:lnTo>
                    <a:lnTo>
                      <a:pt x="238" y="29"/>
                    </a:lnTo>
                    <a:lnTo>
                      <a:pt x="239" y="23"/>
                    </a:lnTo>
                    <a:lnTo>
                      <a:pt x="242" y="16"/>
                    </a:lnTo>
                    <a:lnTo>
                      <a:pt x="242" y="15"/>
                    </a:lnTo>
                    <a:lnTo>
                      <a:pt x="243" y="13"/>
                    </a:lnTo>
                    <a:lnTo>
                      <a:pt x="244" y="11"/>
                    </a:lnTo>
                    <a:lnTo>
                      <a:pt x="246" y="9"/>
                    </a:lnTo>
                    <a:lnTo>
                      <a:pt x="246" y="8"/>
                    </a:lnTo>
                    <a:lnTo>
                      <a:pt x="246" y="7"/>
                    </a:lnTo>
                    <a:lnTo>
                      <a:pt x="246" y="7"/>
                    </a:lnTo>
                    <a:lnTo>
                      <a:pt x="246" y="8"/>
                    </a:lnTo>
                    <a:lnTo>
                      <a:pt x="243" y="9"/>
                    </a:lnTo>
                    <a:lnTo>
                      <a:pt x="240" y="13"/>
                    </a:lnTo>
                    <a:lnTo>
                      <a:pt x="238" y="17"/>
                    </a:lnTo>
                    <a:lnTo>
                      <a:pt x="234" y="21"/>
                    </a:lnTo>
                    <a:lnTo>
                      <a:pt x="230" y="24"/>
                    </a:lnTo>
                    <a:lnTo>
                      <a:pt x="230" y="24"/>
                    </a:lnTo>
                    <a:lnTo>
                      <a:pt x="228" y="25"/>
                    </a:lnTo>
                    <a:lnTo>
                      <a:pt x="227" y="25"/>
                    </a:lnTo>
                    <a:lnTo>
                      <a:pt x="227" y="24"/>
                    </a:lnTo>
                    <a:lnTo>
                      <a:pt x="228" y="19"/>
                    </a:lnTo>
                    <a:lnTo>
                      <a:pt x="230" y="13"/>
                    </a:lnTo>
                    <a:lnTo>
                      <a:pt x="227" y="17"/>
                    </a:lnTo>
                    <a:lnTo>
                      <a:pt x="225" y="20"/>
                    </a:lnTo>
                    <a:lnTo>
                      <a:pt x="223" y="23"/>
                    </a:lnTo>
                    <a:lnTo>
                      <a:pt x="221" y="25"/>
                    </a:lnTo>
                    <a:lnTo>
                      <a:pt x="218" y="27"/>
                    </a:lnTo>
                    <a:lnTo>
                      <a:pt x="215" y="28"/>
                    </a:lnTo>
                    <a:lnTo>
                      <a:pt x="214" y="28"/>
                    </a:lnTo>
                    <a:lnTo>
                      <a:pt x="214" y="27"/>
                    </a:lnTo>
                    <a:lnTo>
                      <a:pt x="215" y="21"/>
                    </a:lnTo>
                    <a:lnTo>
                      <a:pt x="218" y="17"/>
                    </a:lnTo>
                    <a:lnTo>
                      <a:pt x="221" y="12"/>
                    </a:lnTo>
                    <a:lnTo>
                      <a:pt x="218" y="16"/>
                    </a:lnTo>
                    <a:lnTo>
                      <a:pt x="215" y="20"/>
                    </a:lnTo>
                    <a:lnTo>
                      <a:pt x="211" y="24"/>
                    </a:lnTo>
                    <a:lnTo>
                      <a:pt x="207" y="27"/>
                    </a:lnTo>
                    <a:lnTo>
                      <a:pt x="206" y="28"/>
                    </a:lnTo>
                    <a:lnTo>
                      <a:pt x="205" y="28"/>
                    </a:lnTo>
                    <a:lnTo>
                      <a:pt x="205" y="28"/>
                    </a:lnTo>
                    <a:lnTo>
                      <a:pt x="204" y="27"/>
                    </a:lnTo>
                    <a:lnTo>
                      <a:pt x="206" y="21"/>
                    </a:lnTo>
                    <a:lnTo>
                      <a:pt x="209" y="17"/>
                    </a:lnTo>
                    <a:lnTo>
                      <a:pt x="211" y="12"/>
                    </a:lnTo>
                    <a:lnTo>
                      <a:pt x="206" y="19"/>
                    </a:lnTo>
                    <a:lnTo>
                      <a:pt x="204" y="21"/>
                    </a:lnTo>
                    <a:lnTo>
                      <a:pt x="201" y="23"/>
                    </a:lnTo>
                    <a:lnTo>
                      <a:pt x="198" y="25"/>
                    </a:lnTo>
                    <a:lnTo>
                      <a:pt x="198" y="25"/>
                    </a:lnTo>
                    <a:lnTo>
                      <a:pt x="197" y="27"/>
                    </a:lnTo>
                    <a:lnTo>
                      <a:pt x="196" y="27"/>
                    </a:lnTo>
                    <a:lnTo>
                      <a:pt x="194" y="27"/>
                    </a:lnTo>
                    <a:lnTo>
                      <a:pt x="194" y="25"/>
                    </a:lnTo>
                    <a:lnTo>
                      <a:pt x="200" y="16"/>
                    </a:lnTo>
                    <a:lnTo>
                      <a:pt x="204" y="8"/>
                    </a:lnTo>
                    <a:lnTo>
                      <a:pt x="201" y="13"/>
                    </a:lnTo>
                    <a:lnTo>
                      <a:pt x="197" y="19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0" y="25"/>
                    </a:lnTo>
                    <a:lnTo>
                      <a:pt x="189" y="25"/>
                    </a:lnTo>
                    <a:lnTo>
                      <a:pt x="188" y="25"/>
                    </a:lnTo>
                    <a:lnTo>
                      <a:pt x="188" y="24"/>
                    </a:lnTo>
                    <a:lnTo>
                      <a:pt x="189" y="21"/>
                    </a:lnTo>
                    <a:lnTo>
                      <a:pt x="192" y="17"/>
                    </a:lnTo>
                    <a:lnTo>
                      <a:pt x="193" y="12"/>
                    </a:lnTo>
                    <a:lnTo>
                      <a:pt x="196" y="9"/>
                    </a:lnTo>
                    <a:lnTo>
                      <a:pt x="197" y="7"/>
                    </a:lnTo>
                    <a:lnTo>
                      <a:pt x="190" y="12"/>
                    </a:lnTo>
                    <a:lnTo>
                      <a:pt x="183" y="19"/>
                    </a:lnTo>
                    <a:lnTo>
                      <a:pt x="181" y="19"/>
                    </a:lnTo>
                    <a:lnTo>
                      <a:pt x="179" y="21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5" y="24"/>
                    </a:lnTo>
                    <a:lnTo>
                      <a:pt x="173" y="24"/>
                    </a:lnTo>
                    <a:lnTo>
                      <a:pt x="173" y="24"/>
                    </a:lnTo>
                    <a:lnTo>
                      <a:pt x="175" y="19"/>
                    </a:lnTo>
                    <a:lnTo>
                      <a:pt x="177" y="15"/>
                    </a:lnTo>
                    <a:lnTo>
                      <a:pt x="180" y="11"/>
                    </a:lnTo>
                    <a:lnTo>
                      <a:pt x="177" y="15"/>
                    </a:lnTo>
                    <a:lnTo>
                      <a:pt x="173" y="19"/>
                    </a:lnTo>
                    <a:lnTo>
                      <a:pt x="169" y="21"/>
                    </a:lnTo>
                    <a:lnTo>
                      <a:pt x="167" y="24"/>
                    </a:lnTo>
                    <a:lnTo>
                      <a:pt x="165" y="24"/>
                    </a:lnTo>
                    <a:lnTo>
                      <a:pt x="165" y="24"/>
                    </a:lnTo>
                    <a:lnTo>
                      <a:pt x="164" y="24"/>
                    </a:lnTo>
                    <a:lnTo>
                      <a:pt x="164" y="24"/>
                    </a:lnTo>
                    <a:lnTo>
                      <a:pt x="167" y="17"/>
                    </a:lnTo>
                    <a:lnTo>
                      <a:pt x="169" y="13"/>
                    </a:lnTo>
                    <a:lnTo>
                      <a:pt x="173" y="9"/>
                    </a:lnTo>
                    <a:lnTo>
                      <a:pt x="168" y="15"/>
                    </a:lnTo>
                    <a:lnTo>
                      <a:pt x="163" y="20"/>
                    </a:lnTo>
                    <a:lnTo>
                      <a:pt x="156" y="25"/>
                    </a:lnTo>
                    <a:lnTo>
                      <a:pt x="156" y="25"/>
                    </a:lnTo>
                    <a:lnTo>
                      <a:pt x="155" y="25"/>
                    </a:lnTo>
                    <a:lnTo>
                      <a:pt x="154" y="27"/>
                    </a:lnTo>
                    <a:lnTo>
                      <a:pt x="154" y="27"/>
                    </a:lnTo>
                    <a:lnTo>
                      <a:pt x="154" y="25"/>
                    </a:lnTo>
                    <a:lnTo>
                      <a:pt x="154" y="24"/>
                    </a:lnTo>
                    <a:lnTo>
                      <a:pt x="155" y="21"/>
                    </a:lnTo>
                    <a:lnTo>
                      <a:pt x="156" y="19"/>
                    </a:lnTo>
                    <a:lnTo>
                      <a:pt x="158" y="16"/>
                    </a:lnTo>
                    <a:lnTo>
                      <a:pt x="160" y="15"/>
                    </a:lnTo>
                    <a:lnTo>
                      <a:pt x="162" y="12"/>
                    </a:lnTo>
                    <a:lnTo>
                      <a:pt x="162" y="11"/>
                    </a:lnTo>
                    <a:lnTo>
                      <a:pt x="163" y="9"/>
                    </a:lnTo>
                    <a:lnTo>
                      <a:pt x="163" y="8"/>
                    </a:lnTo>
                    <a:lnTo>
                      <a:pt x="163" y="9"/>
                    </a:lnTo>
                    <a:lnTo>
                      <a:pt x="160" y="9"/>
                    </a:lnTo>
                    <a:lnTo>
                      <a:pt x="159" y="12"/>
                    </a:lnTo>
                    <a:lnTo>
                      <a:pt x="155" y="16"/>
                    </a:lnTo>
                    <a:lnTo>
                      <a:pt x="151" y="20"/>
                    </a:lnTo>
                    <a:lnTo>
                      <a:pt x="147" y="23"/>
                    </a:lnTo>
                    <a:lnTo>
                      <a:pt x="147" y="23"/>
                    </a:lnTo>
                    <a:lnTo>
                      <a:pt x="146" y="23"/>
                    </a:lnTo>
                    <a:lnTo>
                      <a:pt x="146" y="23"/>
                    </a:lnTo>
                    <a:lnTo>
                      <a:pt x="146" y="23"/>
                    </a:lnTo>
                    <a:lnTo>
                      <a:pt x="147" y="17"/>
                    </a:lnTo>
                    <a:lnTo>
                      <a:pt x="148" y="13"/>
                    </a:lnTo>
                    <a:lnTo>
                      <a:pt x="151" y="11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0" y="9"/>
                    </a:lnTo>
                    <a:lnTo>
                      <a:pt x="148" y="11"/>
                    </a:lnTo>
                    <a:lnTo>
                      <a:pt x="147" y="13"/>
                    </a:lnTo>
                    <a:lnTo>
                      <a:pt x="144" y="16"/>
                    </a:lnTo>
                    <a:lnTo>
                      <a:pt x="143" y="17"/>
                    </a:lnTo>
                    <a:lnTo>
                      <a:pt x="142" y="20"/>
                    </a:lnTo>
                    <a:lnTo>
                      <a:pt x="141" y="21"/>
                    </a:lnTo>
                    <a:lnTo>
                      <a:pt x="139" y="23"/>
                    </a:lnTo>
                    <a:lnTo>
                      <a:pt x="138" y="24"/>
                    </a:lnTo>
                    <a:lnTo>
                      <a:pt x="138" y="24"/>
                    </a:lnTo>
                    <a:lnTo>
                      <a:pt x="137" y="24"/>
                    </a:lnTo>
                    <a:lnTo>
                      <a:pt x="135" y="24"/>
                    </a:lnTo>
                    <a:lnTo>
                      <a:pt x="135" y="24"/>
                    </a:lnTo>
                    <a:lnTo>
                      <a:pt x="138" y="17"/>
                    </a:lnTo>
                    <a:lnTo>
                      <a:pt x="141" y="12"/>
                    </a:lnTo>
                    <a:lnTo>
                      <a:pt x="144" y="7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4" y="7"/>
                    </a:lnTo>
                    <a:lnTo>
                      <a:pt x="142" y="8"/>
                    </a:lnTo>
                    <a:lnTo>
                      <a:pt x="141" y="9"/>
                    </a:lnTo>
                    <a:lnTo>
                      <a:pt x="139" y="12"/>
                    </a:lnTo>
                    <a:lnTo>
                      <a:pt x="137" y="13"/>
                    </a:lnTo>
                    <a:lnTo>
                      <a:pt x="135" y="15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9"/>
                    </a:lnTo>
                    <a:lnTo>
                      <a:pt x="130" y="20"/>
                    </a:lnTo>
                    <a:lnTo>
                      <a:pt x="129" y="21"/>
                    </a:lnTo>
                    <a:lnTo>
                      <a:pt x="127" y="21"/>
                    </a:lnTo>
                    <a:lnTo>
                      <a:pt x="127" y="23"/>
                    </a:lnTo>
                    <a:lnTo>
                      <a:pt x="126" y="21"/>
                    </a:lnTo>
                    <a:lnTo>
                      <a:pt x="126" y="21"/>
                    </a:lnTo>
                    <a:lnTo>
                      <a:pt x="127" y="17"/>
                    </a:lnTo>
                    <a:lnTo>
                      <a:pt x="129" y="13"/>
                    </a:lnTo>
                    <a:lnTo>
                      <a:pt x="131" y="11"/>
                    </a:lnTo>
                    <a:lnTo>
                      <a:pt x="134" y="7"/>
                    </a:lnTo>
                    <a:lnTo>
                      <a:pt x="129" y="12"/>
                    </a:lnTo>
                    <a:lnTo>
                      <a:pt x="125" y="16"/>
                    </a:lnTo>
                    <a:lnTo>
                      <a:pt x="120" y="21"/>
                    </a:lnTo>
                    <a:lnTo>
                      <a:pt x="120" y="23"/>
                    </a:lnTo>
                    <a:lnTo>
                      <a:pt x="118" y="23"/>
                    </a:lnTo>
                    <a:lnTo>
                      <a:pt x="117" y="24"/>
                    </a:lnTo>
                    <a:lnTo>
                      <a:pt x="116" y="24"/>
                    </a:lnTo>
                    <a:lnTo>
                      <a:pt x="116" y="23"/>
                    </a:lnTo>
                    <a:lnTo>
                      <a:pt x="118" y="19"/>
                    </a:lnTo>
                    <a:lnTo>
                      <a:pt x="116" y="21"/>
                    </a:lnTo>
                    <a:lnTo>
                      <a:pt x="116" y="21"/>
                    </a:lnTo>
                    <a:lnTo>
                      <a:pt x="114" y="23"/>
                    </a:lnTo>
                    <a:lnTo>
                      <a:pt x="113" y="23"/>
                    </a:lnTo>
                    <a:lnTo>
                      <a:pt x="112" y="23"/>
                    </a:lnTo>
                    <a:lnTo>
                      <a:pt x="112" y="23"/>
                    </a:lnTo>
                    <a:lnTo>
                      <a:pt x="114" y="16"/>
                    </a:lnTo>
                    <a:lnTo>
                      <a:pt x="117" y="11"/>
                    </a:lnTo>
                    <a:lnTo>
                      <a:pt x="116" y="12"/>
                    </a:lnTo>
                    <a:lnTo>
                      <a:pt x="113" y="16"/>
                    </a:lnTo>
                    <a:lnTo>
                      <a:pt x="110" y="19"/>
                    </a:lnTo>
                    <a:lnTo>
                      <a:pt x="108" y="21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5" y="23"/>
                    </a:lnTo>
                    <a:lnTo>
                      <a:pt x="105" y="23"/>
                    </a:lnTo>
                    <a:lnTo>
                      <a:pt x="105" y="23"/>
                    </a:lnTo>
                    <a:lnTo>
                      <a:pt x="106" y="17"/>
                    </a:lnTo>
                    <a:lnTo>
                      <a:pt x="108" y="12"/>
                    </a:lnTo>
                    <a:lnTo>
                      <a:pt x="109" y="7"/>
                    </a:lnTo>
                    <a:lnTo>
                      <a:pt x="110" y="4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10" y="4"/>
                    </a:lnTo>
                    <a:lnTo>
                      <a:pt x="108" y="7"/>
                    </a:lnTo>
                    <a:lnTo>
                      <a:pt x="102" y="12"/>
                    </a:lnTo>
                    <a:lnTo>
                      <a:pt x="100" y="16"/>
                    </a:lnTo>
                    <a:lnTo>
                      <a:pt x="97" y="20"/>
                    </a:lnTo>
                    <a:lnTo>
                      <a:pt x="95" y="23"/>
                    </a:lnTo>
                    <a:lnTo>
                      <a:pt x="93" y="24"/>
                    </a:lnTo>
                    <a:lnTo>
                      <a:pt x="92" y="24"/>
                    </a:lnTo>
                    <a:lnTo>
                      <a:pt x="92" y="24"/>
                    </a:lnTo>
                    <a:lnTo>
                      <a:pt x="91" y="23"/>
                    </a:lnTo>
                    <a:lnTo>
                      <a:pt x="91" y="23"/>
                    </a:lnTo>
                    <a:lnTo>
                      <a:pt x="93" y="15"/>
                    </a:lnTo>
                    <a:lnTo>
                      <a:pt x="97" y="8"/>
                    </a:lnTo>
                    <a:lnTo>
                      <a:pt x="95" y="11"/>
                    </a:lnTo>
                    <a:lnTo>
                      <a:pt x="92" y="13"/>
                    </a:lnTo>
                    <a:lnTo>
                      <a:pt x="89" y="16"/>
                    </a:lnTo>
                    <a:lnTo>
                      <a:pt x="87" y="19"/>
                    </a:lnTo>
                    <a:lnTo>
                      <a:pt x="84" y="21"/>
                    </a:lnTo>
                    <a:lnTo>
                      <a:pt x="80" y="23"/>
                    </a:lnTo>
                    <a:lnTo>
                      <a:pt x="80" y="23"/>
                    </a:lnTo>
                    <a:lnTo>
                      <a:pt x="79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19"/>
                    </a:lnTo>
                    <a:lnTo>
                      <a:pt x="83" y="16"/>
                    </a:lnTo>
                    <a:lnTo>
                      <a:pt x="84" y="15"/>
                    </a:lnTo>
                    <a:lnTo>
                      <a:pt x="85" y="12"/>
                    </a:lnTo>
                    <a:lnTo>
                      <a:pt x="87" y="11"/>
                    </a:lnTo>
                    <a:lnTo>
                      <a:pt x="88" y="9"/>
                    </a:lnTo>
                    <a:lnTo>
                      <a:pt x="88" y="9"/>
                    </a:lnTo>
                    <a:lnTo>
                      <a:pt x="87" y="9"/>
                    </a:lnTo>
                    <a:lnTo>
                      <a:pt x="85" y="11"/>
                    </a:lnTo>
                    <a:lnTo>
                      <a:pt x="79" y="19"/>
                    </a:lnTo>
                    <a:lnTo>
                      <a:pt x="72" y="25"/>
                    </a:lnTo>
                    <a:lnTo>
                      <a:pt x="72" y="25"/>
                    </a:lnTo>
                    <a:lnTo>
                      <a:pt x="71" y="27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70" y="25"/>
                    </a:lnTo>
                    <a:lnTo>
                      <a:pt x="70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72" y="19"/>
                    </a:lnTo>
                    <a:lnTo>
                      <a:pt x="72" y="17"/>
                    </a:lnTo>
                    <a:lnTo>
                      <a:pt x="74" y="16"/>
                    </a:lnTo>
                    <a:lnTo>
                      <a:pt x="74" y="15"/>
                    </a:lnTo>
                    <a:lnTo>
                      <a:pt x="75" y="13"/>
                    </a:lnTo>
                    <a:lnTo>
                      <a:pt x="75" y="12"/>
                    </a:lnTo>
                    <a:lnTo>
                      <a:pt x="75" y="11"/>
                    </a:lnTo>
                    <a:lnTo>
                      <a:pt x="75" y="9"/>
                    </a:lnTo>
                    <a:lnTo>
                      <a:pt x="75" y="9"/>
                    </a:lnTo>
                    <a:lnTo>
                      <a:pt x="74" y="11"/>
                    </a:lnTo>
                    <a:lnTo>
                      <a:pt x="71" y="13"/>
                    </a:lnTo>
                    <a:lnTo>
                      <a:pt x="68" y="17"/>
                    </a:lnTo>
                    <a:lnTo>
                      <a:pt x="66" y="20"/>
                    </a:lnTo>
                    <a:lnTo>
                      <a:pt x="63" y="23"/>
                    </a:lnTo>
                    <a:lnTo>
                      <a:pt x="63" y="23"/>
                    </a:lnTo>
                    <a:lnTo>
                      <a:pt x="62" y="23"/>
                    </a:lnTo>
                    <a:lnTo>
                      <a:pt x="62" y="23"/>
                    </a:lnTo>
                    <a:lnTo>
                      <a:pt x="62" y="21"/>
                    </a:lnTo>
                    <a:lnTo>
                      <a:pt x="62" y="20"/>
                    </a:lnTo>
                    <a:lnTo>
                      <a:pt x="63" y="17"/>
                    </a:lnTo>
                    <a:lnTo>
                      <a:pt x="64" y="16"/>
                    </a:lnTo>
                    <a:lnTo>
                      <a:pt x="66" y="13"/>
                    </a:lnTo>
                    <a:lnTo>
                      <a:pt x="67" y="12"/>
                    </a:lnTo>
                    <a:lnTo>
                      <a:pt x="68" y="9"/>
                    </a:lnTo>
                    <a:lnTo>
                      <a:pt x="70" y="8"/>
                    </a:lnTo>
                    <a:lnTo>
                      <a:pt x="70" y="7"/>
                    </a:lnTo>
                    <a:lnTo>
                      <a:pt x="70" y="6"/>
                    </a:lnTo>
                    <a:lnTo>
                      <a:pt x="70" y="7"/>
                    </a:lnTo>
                    <a:lnTo>
                      <a:pt x="68" y="7"/>
                    </a:lnTo>
                    <a:lnTo>
                      <a:pt x="67" y="9"/>
                    </a:lnTo>
                    <a:lnTo>
                      <a:pt x="66" y="12"/>
                    </a:lnTo>
                    <a:lnTo>
                      <a:pt x="62" y="16"/>
                    </a:lnTo>
                    <a:lnTo>
                      <a:pt x="59" y="20"/>
                    </a:lnTo>
                    <a:lnTo>
                      <a:pt x="57" y="23"/>
                    </a:lnTo>
                    <a:lnTo>
                      <a:pt x="55" y="24"/>
                    </a:lnTo>
                    <a:lnTo>
                      <a:pt x="55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3" y="24"/>
                    </a:lnTo>
                    <a:lnTo>
                      <a:pt x="54" y="20"/>
                    </a:lnTo>
                    <a:lnTo>
                      <a:pt x="57" y="16"/>
                    </a:lnTo>
                    <a:lnTo>
                      <a:pt x="58" y="15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57" y="13"/>
                    </a:lnTo>
                    <a:lnTo>
                      <a:pt x="55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50" y="20"/>
                    </a:lnTo>
                    <a:lnTo>
                      <a:pt x="49" y="21"/>
                    </a:lnTo>
                    <a:lnTo>
                      <a:pt x="49" y="23"/>
                    </a:lnTo>
                    <a:lnTo>
                      <a:pt x="47" y="23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5" y="24"/>
                    </a:lnTo>
                    <a:lnTo>
                      <a:pt x="45" y="23"/>
                    </a:lnTo>
                    <a:lnTo>
                      <a:pt x="46" y="21"/>
                    </a:lnTo>
                    <a:lnTo>
                      <a:pt x="46" y="20"/>
                    </a:lnTo>
                    <a:lnTo>
                      <a:pt x="47" y="17"/>
                    </a:lnTo>
                    <a:lnTo>
                      <a:pt x="49" y="16"/>
                    </a:lnTo>
                    <a:lnTo>
                      <a:pt x="49" y="13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1"/>
                    </a:lnTo>
                    <a:lnTo>
                      <a:pt x="49" y="12"/>
                    </a:lnTo>
                    <a:lnTo>
                      <a:pt x="47" y="13"/>
                    </a:lnTo>
                    <a:lnTo>
                      <a:pt x="45" y="16"/>
                    </a:lnTo>
                    <a:lnTo>
                      <a:pt x="42" y="21"/>
                    </a:lnTo>
                    <a:lnTo>
                      <a:pt x="41" y="21"/>
                    </a:lnTo>
                    <a:lnTo>
                      <a:pt x="41" y="23"/>
                    </a:lnTo>
                    <a:lnTo>
                      <a:pt x="39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1"/>
                    </a:lnTo>
                    <a:lnTo>
                      <a:pt x="39" y="19"/>
                    </a:lnTo>
                    <a:lnTo>
                      <a:pt x="41" y="17"/>
                    </a:lnTo>
                    <a:lnTo>
                      <a:pt x="41" y="16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1" y="15"/>
                    </a:lnTo>
                    <a:lnTo>
                      <a:pt x="39" y="17"/>
                    </a:lnTo>
                    <a:lnTo>
                      <a:pt x="37" y="21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4" y="24"/>
                    </a:lnTo>
                    <a:lnTo>
                      <a:pt x="33" y="24"/>
                    </a:lnTo>
                    <a:lnTo>
                      <a:pt x="33" y="23"/>
                    </a:lnTo>
                    <a:lnTo>
                      <a:pt x="34" y="19"/>
                    </a:lnTo>
                    <a:lnTo>
                      <a:pt x="36" y="16"/>
                    </a:lnTo>
                    <a:lnTo>
                      <a:pt x="36" y="13"/>
                    </a:lnTo>
                    <a:lnTo>
                      <a:pt x="37" y="12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36" y="11"/>
                    </a:lnTo>
                    <a:lnTo>
                      <a:pt x="34" y="13"/>
                    </a:lnTo>
                    <a:lnTo>
                      <a:pt x="32" y="16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28" y="19"/>
                    </a:lnTo>
                    <a:lnTo>
                      <a:pt x="29" y="16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32" y="11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0" y="9"/>
                    </a:lnTo>
                    <a:lnTo>
                      <a:pt x="28" y="11"/>
                    </a:lnTo>
                    <a:lnTo>
                      <a:pt x="26" y="15"/>
                    </a:lnTo>
                    <a:lnTo>
                      <a:pt x="22" y="20"/>
                    </a:lnTo>
                    <a:lnTo>
                      <a:pt x="21" y="21"/>
                    </a:lnTo>
                    <a:lnTo>
                      <a:pt x="20" y="23"/>
                    </a:lnTo>
                    <a:lnTo>
                      <a:pt x="20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0" y="17"/>
                    </a:lnTo>
                    <a:lnTo>
                      <a:pt x="21" y="12"/>
                    </a:lnTo>
                    <a:lnTo>
                      <a:pt x="24" y="8"/>
                    </a:lnTo>
                    <a:lnTo>
                      <a:pt x="21" y="11"/>
                    </a:lnTo>
                    <a:lnTo>
                      <a:pt x="18" y="13"/>
                    </a:lnTo>
                    <a:lnTo>
                      <a:pt x="16" y="17"/>
                    </a:lnTo>
                    <a:lnTo>
                      <a:pt x="12" y="20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8" y="25"/>
                    </a:lnTo>
                    <a:lnTo>
                      <a:pt x="7" y="25"/>
                    </a:lnTo>
                    <a:lnTo>
                      <a:pt x="7" y="24"/>
                    </a:lnTo>
                    <a:lnTo>
                      <a:pt x="8" y="19"/>
                    </a:lnTo>
                    <a:lnTo>
                      <a:pt x="11" y="13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1" y="12"/>
                    </a:lnTo>
                    <a:lnTo>
                      <a:pt x="9" y="13"/>
                    </a:lnTo>
                    <a:lnTo>
                      <a:pt x="7" y="16"/>
                    </a:lnTo>
                    <a:lnTo>
                      <a:pt x="5" y="17"/>
                    </a:lnTo>
                    <a:lnTo>
                      <a:pt x="4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1" y="23"/>
                    </a:lnTo>
                    <a:lnTo>
                      <a:pt x="5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6" y="8"/>
                    </a:lnTo>
                    <a:lnTo>
                      <a:pt x="15" y="11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6" y="11"/>
                    </a:lnTo>
                    <a:lnTo>
                      <a:pt x="21" y="7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6" y="7"/>
                    </a:lnTo>
                    <a:lnTo>
                      <a:pt x="26" y="8"/>
                    </a:lnTo>
                    <a:lnTo>
                      <a:pt x="25" y="11"/>
                    </a:lnTo>
                    <a:lnTo>
                      <a:pt x="24" y="12"/>
                    </a:lnTo>
                    <a:lnTo>
                      <a:pt x="22" y="15"/>
                    </a:lnTo>
                    <a:lnTo>
                      <a:pt x="21" y="16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2" y="16"/>
                    </a:lnTo>
                    <a:lnTo>
                      <a:pt x="25" y="13"/>
                    </a:lnTo>
                    <a:lnTo>
                      <a:pt x="28" y="11"/>
                    </a:lnTo>
                    <a:lnTo>
                      <a:pt x="30" y="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36" y="7"/>
                    </a:lnTo>
                    <a:lnTo>
                      <a:pt x="36" y="9"/>
                    </a:lnTo>
                    <a:lnTo>
                      <a:pt x="37" y="7"/>
                    </a:lnTo>
                    <a:lnTo>
                      <a:pt x="41" y="4"/>
                    </a:lnTo>
                    <a:lnTo>
                      <a:pt x="41" y="3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1" y="8"/>
                    </a:lnTo>
                    <a:lnTo>
                      <a:pt x="41" y="9"/>
                    </a:lnTo>
                    <a:lnTo>
                      <a:pt x="39" y="12"/>
                    </a:lnTo>
                    <a:lnTo>
                      <a:pt x="38" y="13"/>
                    </a:lnTo>
                    <a:lnTo>
                      <a:pt x="37" y="16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8" y="16"/>
                    </a:lnTo>
                    <a:lnTo>
                      <a:pt x="39" y="15"/>
                    </a:lnTo>
                    <a:lnTo>
                      <a:pt x="41" y="11"/>
                    </a:lnTo>
                    <a:lnTo>
                      <a:pt x="43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11"/>
                    </a:lnTo>
                    <a:lnTo>
                      <a:pt x="50" y="7"/>
                    </a:lnTo>
                    <a:lnTo>
                      <a:pt x="51" y="6"/>
                    </a:lnTo>
                    <a:lnTo>
                      <a:pt x="53" y="4"/>
                    </a:lnTo>
                    <a:lnTo>
                      <a:pt x="55" y="3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7" y="8"/>
                    </a:lnTo>
                    <a:lnTo>
                      <a:pt x="55" y="11"/>
                    </a:lnTo>
                    <a:lnTo>
                      <a:pt x="53" y="13"/>
                    </a:lnTo>
                    <a:lnTo>
                      <a:pt x="53" y="13"/>
                    </a:lnTo>
                    <a:lnTo>
                      <a:pt x="55" y="11"/>
                    </a:lnTo>
                    <a:lnTo>
                      <a:pt x="58" y="8"/>
                    </a:lnTo>
                    <a:lnTo>
                      <a:pt x="62" y="6"/>
                    </a:lnTo>
                    <a:lnTo>
                      <a:pt x="64" y="4"/>
                    </a:lnTo>
                    <a:lnTo>
                      <a:pt x="66" y="4"/>
                    </a:lnTo>
                    <a:lnTo>
                      <a:pt x="66" y="6"/>
                    </a:lnTo>
                    <a:lnTo>
                      <a:pt x="64" y="8"/>
                    </a:lnTo>
                    <a:lnTo>
                      <a:pt x="63" y="11"/>
                    </a:lnTo>
                    <a:lnTo>
                      <a:pt x="66" y="7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1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1" y="8"/>
                    </a:lnTo>
                    <a:lnTo>
                      <a:pt x="70" y="11"/>
                    </a:lnTo>
                    <a:lnTo>
                      <a:pt x="68" y="13"/>
                    </a:lnTo>
                    <a:lnTo>
                      <a:pt x="67" y="15"/>
                    </a:lnTo>
                    <a:lnTo>
                      <a:pt x="68" y="13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81" y="2"/>
                    </a:lnTo>
                    <a:lnTo>
                      <a:pt x="81" y="2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5"/>
                    </a:lnTo>
                    <a:lnTo>
                      <a:pt x="81" y="11"/>
                    </a:lnTo>
                    <a:lnTo>
                      <a:pt x="84" y="8"/>
                    </a:lnTo>
                    <a:lnTo>
                      <a:pt x="88" y="6"/>
                    </a:lnTo>
                    <a:lnTo>
                      <a:pt x="92" y="3"/>
                    </a:lnTo>
                    <a:lnTo>
                      <a:pt x="93" y="3"/>
                    </a:lnTo>
                    <a:lnTo>
                      <a:pt x="93" y="3"/>
                    </a:lnTo>
                    <a:lnTo>
                      <a:pt x="93" y="3"/>
                    </a:lnTo>
                    <a:lnTo>
                      <a:pt x="93" y="7"/>
                    </a:lnTo>
                    <a:lnTo>
                      <a:pt x="91" y="9"/>
                    </a:lnTo>
                    <a:lnTo>
                      <a:pt x="89" y="12"/>
                    </a:lnTo>
                    <a:lnTo>
                      <a:pt x="87" y="15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2" y="9"/>
                    </a:lnTo>
                    <a:lnTo>
                      <a:pt x="96" y="6"/>
                    </a:lnTo>
                    <a:lnTo>
                      <a:pt x="100" y="3"/>
                    </a:lnTo>
                    <a:lnTo>
                      <a:pt x="101" y="3"/>
                    </a:lnTo>
                    <a:lnTo>
                      <a:pt x="102" y="2"/>
                    </a:lnTo>
                    <a:lnTo>
                      <a:pt x="102" y="2"/>
                    </a:lnTo>
                    <a:lnTo>
                      <a:pt x="102" y="3"/>
                    </a:lnTo>
                    <a:lnTo>
                      <a:pt x="102" y="4"/>
                    </a:lnTo>
                    <a:lnTo>
                      <a:pt x="102" y="6"/>
                    </a:lnTo>
                    <a:lnTo>
                      <a:pt x="101" y="7"/>
                    </a:lnTo>
                    <a:lnTo>
                      <a:pt x="100" y="8"/>
                    </a:lnTo>
                    <a:lnTo>
                      <a:pt x="100" y="9"/>
                    </a:lnTo>
                    <a:lnTo>
                      <a:pt x="99" y="11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100" y="9"/>
                    </a:lnTo>
                    <a:lnTo>
                      <a:pt x="101" y="7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4" y="4"/>
                    </a:lnTo>
                    <a:lnTo>
                      <a:pt x="105" y="4"/>
                    </a:lnTo>
                    <a:lnTo>
                      <a:pt x="106" y="4"/>
                    </a:lnTo>
                    <a:lnTo>
                      <a:pt x="105" y="6"/>
                    </a:lnTo>
                    <a:lnTo>
                      <a:pt x="105" y="7"/>
                    </a:lnTo>
                    <a:lnTo>
                      <a:pt x="108" y="4"/>
                    </a:lnTo>
                    <a:lnTo>
                      <a:pt x="112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41" name="Freeform 104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4549775" y="3181350"/>
                <a:ext cx="115888" cy="46038"/>
              </a:xfrm>
              <a:custGeom>
                <a:avLst/>
                <a:gdLst>
                  <a:gd name="T0" fmla="*/ 21 w 73"/>
                  <a:gd name="T1" fmla="*/ 1 h 29"/>
                  <a:gd name="T2" fmla="*/ 14 w 73"/>
                  <a:gd name="T3" fmla="*/ 17 h 29"/>
                  <a:gd name="T4" fmla="*/ 28 w 73"/>
                  <a:gd name="T5" fmla="*/ 6 h 29"/>
                  <a:gd name="T6" fmla="*/ 29 w 73"/>
                  <a:gd name="T7" fmla="*/ 6 h 29"/>
                  <a:gd name="T8" fmla="*/ 33 w 73"/>
                  <a:gd name="T9" fmla="*/ 6 h 29"/>
                  <a:gd name="T10" fmla="*/ 37 w 73"/>
                  <a:gd name="T11" fmla="*/ 5 h 29"/>
                  <a:gd name="T12" fmla="*/ 37 w 73"/>
                  <a:gd name="T13" fmla="*/ 14 h 29"/>
                  <a:gd name="T14" fmla="*/ 45 w 73"/>
                  <a:gd name="T15" fmla="*/ 5 h 29"/>
                  <a:gd name="T16" fmla="*/ 47 w 73"/>
                  <a:gd name="T17" fmla="*/ 5 h 29"/>
                  <a:gd name="T18" fmla="*/ 47 w 73"/>
                  <a:gd name="T19" fmla="*/ 10 h 29"/>
                  <a:gd name="T20" fmla="*/ 51 w 73"/>
                  <a:gd name="T21" fmla="*/ 8 h 29"/>
                  <a:gd name="T22" fmla="*/ 56 w 73"/>
                  <a:gd name="T23" fmla="*/ 6 h 29"/>
                  <a:gd name="T24" fmla="*/ 54 w 73"/>
                  <a:gd name="T25" fmla="*/ 16 h 29"/>
                  <a:gd name="T26" fmla="*/ 51 w 73"/>
                  <a:gd name="T27" fmla="*/ 20 h 29"/>
                  <a:gd name="T28" fmla="*/ 50 w 73"/>
                  <a:gd name="T29" fmla="*/ 22 h 29"/>
                  <a:gd name="T30" fmla="*/ 59 w 73"/>
                  <a:gd name="T31" fmla="*/ 12 h 29"/>
                  <a:gd name="T32" fmla="*/ 70 w 73"/>
                  <a:gd name="T33" fmla="*/ 4 h 29"/>
                  <a:gd name="T34" fmla="*/ 70 w 73"/>
                  <a:gd name="T35" fmla="*/ 8 h 29"/>
                  <a:gd name="T36" fmla="*/ 67 w 73"/>
                  <a:gd name="T37" fmla="*/ 16 h 29"/>
                  <a:gd name="T38" fmla="*/ 71 w 73"/>
                  <a:gd name="T39" fmla="*/ 12 h 29"/>
                  <a:gd name="T40" fmla="*/ 73 w 73"/>
                  <a:gd name="T41" fmla="*/ 12 h 29"/>
                  <a:gd name="T42" fmla="*/ 67 w 73"/>
                  <a:gd name="T43" fmla="*/ 21 h 29"/>
                  <a:gd name="T44" fmla="*/ 60 w 73"/>
                  <a:gd name="T45" fmla="*/ 25 h 29"/>
                  <a:gd name="T46" fmla="*/ 62 w 73"/>
                  <a:gd name="T47" fmla="*/ 18 h 29"/>
                  <a:gd name="T48" fmla="*/ 64 w 73"/>
                  <a:gd name="T49" fmla="*/ 10 h 29"/>
                  <a:gd name="T50" fmla="*/ 66 w 73"/>
                  <a:gd name="T51" fmla="*/ 8 h 29"/>
                  <a:gd name="T52" fmla="*/ 64 w 73"/>
                  <a:gd name="T53" fmla="*/ 10 h 29"/>
                  <a:gd name="T54" fmla="*/ 56 w 73"/>
                  <a:gd name="T55" fmla="*/ 20 h 29"/>
                  <a:gd name="T56" fmla="*/ 47 w 73"/>
                  <a:gd name="T57" fmla="*/ 27 h 29"/>
                  <a:gd name="T58" fmla="*/ 46 w 73"/>
                  <a:gd name="T59" fmla="*/ 27 h 29"/>
                  <a:gd name="T60" fmla="*/ 50 w 73"/>
                  <a:gd name="T61" fmla="*/ 16 h 29"/>
                  <a:gd name="T62" fmla="*/ 51 w 73"/>
                  <a:gd name="T63" fmla="*/ 12 h 29"/>
                  <a:gd name="T64" fmla="*/ 51 w 73"/>
                  <a:gd name="T65" fmla="*/ 10 h 29"/>
                  <a:gd name="T66" fmla="*/ 45 w 73"/>
                  <a:gd name="T67" fmla="*/ 20 h 29"/>
                  <a:gd name="T68" fmla="*/ 39 w 73"/>
                  <a:gd name="T69" fmla="*/ 25 h 29"/>
                  <a:gd name="T70" fmla="*/ 38 w 73"/>
                  <a:gd name="T71" fmla="*/ 24 h 29"/>
                  <a:gd name="T72" fmla="*/ 42 w 73"/>
                  <a:gd name="T73" fmla="*/ 13 h 29"/>
                  <a:gd name="T74" fmla="*/ 33 w 73"/>
                  <a:gd name="T75" fmla="*/ 26 h 29"/>
                  <a:gd name="T76" fmla="*/ 30 w 73"/>
                  <a:gd name="T77" fmla="*/ 27 h 29"/>
                  <a:gd name="T78" fmla="*/ 29 w 73"/>
                  <a:gd name="T79" fmla="*/ 22 h 29"/>
                  <a:gd name="T80" fmla="*/ 31 w 73"/>
                  <a:gd name="T81" fmla="*/ 16 h 29"/>
                  <a:gd name="T82" fmla="*/ 33 w 73"/>
                  <a:gd name="T83" fmla="*/ 10 h 29"/>
                  <a:gd name="T84" fmla="*/ 28 w 73"/>
                  <a:gd name="T85" fmla="*/ 20 h 29"/>
                  <a:gd name="T86" fmla="*/ 21 w 73"/>
                  <a:gd name="T87" fmla="*/ 29 h 29"/>
                  <a:gd name="T88" fmla="*/ 18 w 73"/>
                  <a:gd name="T89" fmla="*/ 29 h 29"/>
                  <a:gd name="T90" fmla="*/ 21 w 73"/>
                  <a:gd name="T91" fmla="*/ 16 h 29"/>
                  <a:gd name="T92" fmla="*/ 22 w 73"/>
                  <a:gd name="T93" fmla="*/ 13 h 29"/>
                  <a:gd name="T94" fmla="*/ 10 w 73"/>
                  <a:gd name="T95" fmla="*/ 25 h 29"/>
                  <a:gd name="T96" fmla="*/ 8 w 73"/>
                  <a:gd name="T97" fmla="*/ 26 h 29"/>
                  <a:gd name="T98" fmla="*/ 12 w 73"/>
                  <a:gd name="T99" fmla="*/ 13 h 29"/>
                  <a:gd name="T100" fmla="*/ 13 w 73"/>
                  <a:gd name="T101" fmla="*/ 8 h 29"/>
                  <a:gd name="T102" fmla="*/ 7 w 73"/>
                  <a:gd name="T103" fmla="*/ 12 h 29"/>
                  <a:gd name="T104" fmla="*/ 0 w 73"/>
                  <a:gd name="T105" fmla="*/ 16 h 29"/>
                  <a:gd name="T106" fmla="*/ 5 w 73"/>
                  <a:gd name="T107" fmla="*/ 9 h 29"/>
                  <a:gd name="T108" fmla="*/ 18 w 73"/>
                  <a:gd name="T10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3" h="29">
                    <a:moveTo>
                      <a:pt x="20" y="0"/>
                    </a:moveTo>
                    <a:lnTo>
                      <a:pt x="21" y="0"/>
                    </a:lnTo>
                    <a:lnTo>
                      <a:pt x="21" y="1"/>
                    </a:lnTo>
                    <a:lnTo>
                      <a:pt x="20" y="6"/>
                    </a:lnTo>
                    <a:lnTo>
                      <a:pt x="17" y="12"/>
                    </a:lnTo>
                    <a:lnTo>
                      <a:pt x="14" y="17"/>
                    </a:lnTo>
                    <a:lnTo>
                      <a:pt x="18" y="13"/>
                    </a:lnTo>
                    <a:lnTo>
                      <a:pt x="22" y="9"/>
                    </a:lnTo>
                    <a:lnTo>
                      <a:pt x="28" y="6"/>
                    </a:lnTo>
                    <a:lnTo>
                      <a:pt x="28" y="5"/>
                    </a:lnTo>
                    <a:lnTo>
                      <a:pt x="29" y="5"/>
                    </a:lnTo>
                    <a:lnTo>
                      <a:pt x="29" y="6"/>
                    </a:lnTo>
                    <a:lnTo>
                      <a:pt x="28" y="12"/>
                    </a:lnTo>
                    <a:lnTo>
                      <a:pt x="30" y="9"/>
                    </a:lnTo>
                    <a:lnTo>
                      <a:pt x="33" y="6"/>
                    </a:lnTo>
                    <a:lnTo>
                      <a:pt x="35" y="5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5" y="12"/>
                    </a:lnTo>
                    <a:lnTo>
                      <a:pt x="34" y="18"/>
                    </a:lnTo>
                    <a:lnTo>
                      <a:pt x="37" y="14"/>
                    </a:lnTo>
                    <a:lnTo>
                      <a:pt x="41" y="9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9" y="5"/>
                    </a:lnTo>
                    <a:lnTo>
                      <a:pt x="49" y="6"/>
                    </a:lnTo>
                    <a:lnTo>
                      <a:pt x="47" y="10"/>
                    </a:lnTo>
                    <a:lnTo>
                      <a:pt x="46" y="13"/>
                    </a:lnTo>
                    <a:lnTo>
                      <a:pt x="49" y="10"/>
                    </a:lnTo>
                    <a:lnTo>
                      <a:pt x="51" y="8"/>
                    </a:lnTo>
                    <a:lnTo>
                      <a:pt x="55" y="6"/>
                    </a:lnTo>
                    <a:lnTo>
                      <a:pt x="55" y="6"/>
                    </a:lnTo>
                    <a:lnTo>
                      <a:pt x="56" y="6"/>
                    </a:lnTo>
                    <a:lnTo>
                      <a:pt x="56" y="9"/>
                    </a:lnTo>
                    <a:lnTo>
                      <a:pt x="55" y="13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52" y="18"/>
                    </a:lnTo>
                    <a:lnTo>
                      <a:pt x="51" y="20"/>
                    </a:lnTo>
                    <a:lnTo>
                      <a:pt x="51" y="21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2" y="18"/>
                    </a:lnTo>
                    <a:lnTo>
                      <a:pt x="56" y="14"/>
                    </a:lnTo>
                    <a:lnTo>
                      <a:pt x="59" y="12"/>
                    </a:lnTo>
                    <a:lnTo>
                      <a:pt x="62" y="9"/>
                    </a:lnTo>
                    <a:lnTo>
                      <a:pt x="66" y="5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0" y="5"/>
                    </a:lnTo>
                    <a:lnTo>
                      <a:pt x="70" y="8"/>
                    </a:lnTo>
                    <a:lnTo>
                      <a:pt x="70" y="10"/>
                    </a:lnTo>
                    <a:lnTo>
                      <a:pt x="68" y="13"/>
                    </a:lnTo>
                    <a:lnTo>
                      <a:pt x="67" y="16"/>
                    </a:lnTo>
                    <a:lnTo>
                      <a:pt x="70" y="13"/>
                    </a:lnTo>
                    <a:lnTo>
                      <a:pt x="70" y="12"/>
                    </a:lnTo>
                    <a:lnTo>
                      <a:pt x="71" y="12"/>
                    </a:lnTo>
                    <a:lnTo>
                      <a:pt x="72" y="10"/>
                    </a:lnTo>
                    <a:lnTo>
                      <a:pt x="73" y="10"/>
                    </a:lnTo>
                    <a:lnTo>
                      <a:pt x="73" y="12"/>
                    </a:lnTo>
                    <a:lnTo>
                      <a:pt x="71" y="14"/>
                    </a:lnTo>
                    <a:lnTo>
                      <a:pt x="70" y="18"/>
                    </a:lnTo>
                    <a:lnTo>
                      <a:pt x="67" y="21"/>
                    </a:lnTo>
                    <a:lnTo>
                      <a:pt x="64" y="24"/>
                    </a:lnTo>
                    <a:lnTo>
                      <a:pt x="62" y="25"/>
                    </a:lnTo>
                    <a:lnTo>
                      <a:pt x="60" y="25"/>
                    </a:lnTo>
                    <a:lnTo>
                      <a:pt x="60" y="25"/>
                    </a:lnTo>
                    <a:lnTo>
                      <a:pt x="60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6" y="9"/>
                    </a:lnTo>
                    <a:lnTo>
                      <a:pt x="64" y="10"/>
                    </a:lnTo>
                    <a:lnTo>
                      <a:pt x="62" y="13"/>
                    </a:lnTo>
                    <a:lnTo>
                      <a:pt x="59" y="16"/>
                    </a:lnTo>
                    <a:lnTo>
                      <a:pt x="56" y="20"/>
                    </a:lnTo>
                    <a:lnTo>
                      <a:pt x="54" y="22"/>
                    </a:lnTo>
                    <a:lnTo>
                      <a:pt x="51" y="25"/>
                    </a:lnTo>
                    <a:lnTo>
                      <a:pt x="47" y="27"/>
                    </a:lnTo>
                    <a:lnTo>
                      <a:pt x="47" y="2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7" y="21"/>
                    </a:lnTo>
                    <a:lnTo>
                      <a:pt x="50" y="16"/>
                    </a:lnTo>
                    <a:lnTo>
                      <a:pt x="50" y="14"/>
                    </a:lnTo>
                    <a:lnTo>
                      <a:pt x="51" y="13"/>
                    </a:lnTo>
                    <a:lnTo>
                      <a:pt x="51" y="12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1" y="10"/>
                    </a:lnTo>
                    <a:lnTo>
                      <a:pt x="50" y="12"/>
                    </a:lnTo>
                    <a:lnTo>
                      <a:pt x="47" y="16"/>
                    </a:lnTo>
                    <a:lnTo>
                      <a:pt x="45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9" y="25"/>
                    </a:lnTo>
                    <a:lnTo>
                      <a:pt x="38" y="25"/>
                    </a:lnTo>
                    <a:lnTo>
                      <a:pt x="38" y="25"/>
                    </a:lnTo>
                    <a:lnTo>
                      <a:pt x="38" y="24"/>
                    </a:lnTo>
                    <a:lnTo>
                      <a:pt x="39" y="18"/>
                    </a:lnTo>
                    <a:lnTo>
                      <a:pt x="41" y="14"/>
                    </a:lnTo>
                    <a:lnTo>
                      <a:pt x="42" y="13"/>
                    </a:lnTo>
                    <a:lnTo>
                      <a:pt x="39" y="17"/>
                    </a:lnTo>
                    <a:lnTo>
                      <a:pt x="37" y="21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1" y="26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29" y="26"/>
                    </a:lnTo>
                    <a:lnTo>
                      <a:pt x="29" y="22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1" y="16"/>
                    </a:lnTo>
                    <a:lnTo>
                      <a:pt x="31" y="13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1" y="12"/>
                    </a:lnTo>
                    <a:lnTo>
                      <a:pt x="28" y="20"/>
                    </a:lnTo>
                    <a:lnTo>
                      <a:pt x="24" y="26"/>
                    </a:lnTo>
                    <a:lnTo>
                      <a:pt x="22" y="27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0" y="29"/>
                    </a:lnTo>
                    <a:lnTo>
                      <a:pt x="18" y="29"/>
                    </a:lnTo>
                    <a:lnTo>
                      <a:pt x="20" y="25"/>
                    </a:lnTo>
                    <a:lnTo>
                      <a:pt x="20" y="20"/>
                    </a:lnTo>
                    <a:lnTo>
                      <a:pt x="21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5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0" y="9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5" y="9"/>
                    </a:lnTo>
                    <a:lnTo>
                      <a:pt x="12" y="5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42" name="Freeform 105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4660900" y="3182938"/>
                <a:ext cx="120650" cy="38100"/>
              </a:xfrm>
              <a:custGeom>
                <a:avLst/>
                <a:gdLst>
                  <a:gd name="T0" fmla="*/ 73 w 76"/>
                  <a:gd name="T1" fmla="*/ 12 h 24"/>
                  <a:gd name="T2" fmla="*/ 70 w 76"/>
                  <a:gd name="T3" fmla="*/ 16 h 24"/>
                  <a:gd name="T4" fmla="*/ 69 w 76"/>
                  <a:gd name="T5" fmla="*/ 12 h 24"/>
                  <a:gd name="T6" fmla="*/ 69 w 76"/>
                  <a:gd name="T7" fmla="*/ 7 h 24"/>
                  <a:gd name="T8" fmla="*/ 66 w 76"/>
                  <a:gd name="T9" fmla="*/ 9 h 24"/>
                  <a:gd name="T10" fmla="*/ 59 w 76"/>
                  <a:gd name="T11" fmla="*/ 20 h 24"/>
                  <a:gd name="T12" fmla="*/ 56 w 76"/>
                  <a:gd name="T13" fmla="*/ 21 h 24"/>
                  <a:gd name="T14" fmla="*/ 55 w 76"/>
                  <a:gd name="T15" fmla="*/ 20 h 24"/>
                  <a:gd name="T16" fmla="*/ 56 w 76"/>
                  <a:gd name="T17" fmla="*/ 13 h 24"/>
                  <a:gd name="T18" fmla="*/ 56 w 76"/>
                  <a:gd name="T19" fmla="*/ 9 h 24"/>
                  <a:gd name="T20" fmla="*/ 51 w 76"/>
                  <a:gd name="T21" fmla="*/ 13 h 24"/>
                  <a:gd name="T22" fmla="*/ 43 w 76"/>
                  <a:gd name="T23" fmla="*/ 20 h 24"/>
                  <a:gd name="T24" fmla="*/ 40 w 76"/>
                  <a:gd name="T25" fmla="*/ 20 h 24"/>
                  <a:gd name="T26" fmla="*/ 42 w 76"/>
                  <a:gd name="T27" fmla="*/ 12 h 24"/>
                  <a:gd name="T28" fmla="*/ 39 w 76"/>
                  <a:gd name="T29" fmla="*/ 11 h 24"/>
                  <a:gd name="T30" fmla="*/ 32 w 76"/>
                  <a:gd name="T31" fmla="*/ 20 h 24"/>
                  <a:gd name="T32" fmla="*/ 30 w 76"/>
                  <a:gd name="T33" fmla="*/ 20 h 24"/>
                  <a:gd name="T34" fmla="*/ 30 w 76"/>
                  <a:gd name="T35" fmla="*/ 16 h 24"/>
                  <a:gd name="T36" fmla="*/ 28 w 76"/>
                  <a:gd name="T37" fmla="*/ 12 h 24"/>
                  <a:gd name="T38" fmla="*/ 24 w 76"/>
                  <a:gd name="T39" fmla="*/ 17 h 24"/>
                  <a:gd name="T40" fmla="*/ 21 w 76"/>
                  <a:gd name="T41" fmla="*/ 21 h 24"/>
                  <a:gd name="T42" fmla="*/ 19 w 76"/>
                  <a:gd name="T43" fmla="*/ 17 h 24"/>
                  <a:gd name="T44" fmla="*/ 22 w 76"/>
                  <a:gd name="T45" fmla="*/ 9 h 24"/>
                  <a:gd name="T46" fmla="*/ 14 w 76"/>
                  <a:gd name="T47" fmla="*/ 23 h 24"/>
                  <a:gd name="T48" fmla="*/ 11 w 76"/>
                  <a:gd name="T49" fmla="*/ 24 h 24"/>
                  <a:gd name="T50" fmla="*/ 10 w 76"/>
                  <a:gd name="T51" fmla="*/ 21 h 24"/>
                  <a:gd name="T52" fmla="*/ 11 w 76"/>
                  <a:gd name="T53" fmla="*/ 15 h 24"/>
                  <a:gd name="T54" fmla="*/ 13 w 76"/>
                  <a:gd name="T55" fmla="*/ 12 h 24"/>
                  <a:gd name="T56" fmla="*/ 9 w 76"/>
                  <a:gd name="T57" fmla="*/ 13 h 24"/>
                  <a:gd name="T58" fmla="*/ 3 w 76"/>
                  <a:gd name="T59" fmla="*/ 16 h 24"/>
                  <a:gd name="T60" fmla="*/ 2 w 76"/>
                  <a:gd name="T61" fmla="*/ 19 h 24"/>
                  <a:gd name="T62" fmla="*/ 0 w 76"/>
                  <a:gd name="T63" fmla="*/ 17 h 24"/>
                  <a:gd name="T64" fmla="*/ 10 w 76"/>
                  <a:gd name="T65" fmla="*/ 9 h 24"/>
                  <a:gd name="T66" fmla="*/ 17 w 76"/>
                  <a:gd name="T67" fmla="*/ 5 h 24"/>
                  <a:gd name="T68" fmla="*/ 15 w 76"/>
                  <a:gd name="T69" fmla="*/ 9 h 24"/>
                  <a:gd name="T70" fmla="*/ 19 w 76"/>
                  <a:gd name="T71" fmla="*/ 7 h 24"/>
                  <a:gd name="T72" fmla="*/ 26 w 76"/>
                  <a:gd name="T73" fmla="*/ 5 h 24"/>
                  <a:gd name="T74" fmla="*/ 24 w 76"/>
                  <a:gd name="T75" fmla="*/ 13 h 24"/>
                  <a:gd name="T76" fmla="*/ 31 w 76"/>
                  <a:gd name="T77" fmla="*/ 7 h 24"/>
                  <a:gd name="T78" fmla="*/ 35 w 76"/>
                  <a:gd name="T79" fmla="*/ 5 h 24"/>
                  <a:gd name="T80" fmla="*/ 35 w 76"/>
                  <a:gd name="T81" fmla="*/ 12 h 24"/>
                  <a:gd name="T82" fmla="*/ 43 w 76"/>
                  <a:gd name="T83" fmla="*/ 3 h 24"/>
                  <a:gd name="T84" fmla="*/ 47 w 76"/>
                  <a:gd name="T85" fmla="*/ 3 h 24"/>
                  <a:gd name="T86" fmla="*/ 47 w 76"/>
                  <a:gd name="T87" fmla="*/ 8 h 24"/>
                  <a:gd name="T88" fmla="*/ 45 w 76"/>
                  <a:gd name="T89" fmla="*/ 13 h 24"/>
                  <a:gd name="T90" fmla="*/ 45 w 76"/>
                  <a:gd name="T91" fmla="*/ 15 h 24"/>
                  <a:gd name="T92" fmla="*/ 52 w 76"/>
                  <a:gd name="T93" fmla="*/ 8 h 24"/>
                  <a:gd name="T94" fmla="*/ 63 w 76"/>
                  <a:gd name="T95" fmla="*/ 3 h 24"/>
                  <a:gd name="T96" fmla="*/ 63 w 76"/>
                  <a:gd name="T97" fmla="*/ 7 h 24"/>
                  <a:gd name="T98" fmla="*/ 64 w 76"/>
                  <a:gd name="T99" fmla="*/ 9 h 24"/>
                  <a:gd name="T100" fmla="*/ 73 w 76"/>
                  <a:gd name="T10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" h="24">
                    <a:moveTo>
                      <a:pt x="74" y="0"/>
                    </a:moveTo>
                    <a:lnTo>
                      <a:pt x="76" y="0"/>
                    </a:lnTo>
                    <a:lnTo>
                      <a:pt x="73" y="12"/>
                    </a:lnTo>
                    <a:lnTo>
                      <a:pt x="73" y="13"/>
                    </a:lnTo>
                    <a:lnTo>
                      <a:pt x="72" y="15"/>
                    </a:lnTo>
                    <a:lnTo>
                      <a:pt x="70" y="16"/>
                    </a:lnTo>
                    <a:lnTo>
                      <a:pt x="69" y="16"/>
                    </a:lnTo>
                    <a:lnTo>
                      <a:pt x="69" y="15"/>
                    </a:lnTo>
                    <a:lnTo>
                      <a:pt x="69" y="12"/>
                    </a:lnTo>
                    <a:lnTo>
                      <a:pt x="69" y="11"/>
                    </a:lnTo>
                    <a:lnTo>
                      <a:pt x="69" y="8"/>
                    </a:lnTo>
                    <a:lnTo>
                      <a:pt x="69" y="7"/>
                    </a:lnTo>
                    <a:lnTo>
                      <a:pt x="69" y="7"/>
                    </a:lnTo>
                    <a:lnTo>
                      <a:pt x="68" y="7"/>
                    </a:lnTo>
                    <a:lnTo>
                      <a:pt x="66" y="9"/>
                    </a:lnTo>
                    <a:lnTo>
                      <a:pt x="64" y="12"/>
                    </a:lnTo>
                    <a:lnTo>
                      <a:pt x="61" y="16"/>
                    </a:lnTo>
                    <a:lnTo>
                      <a:pt x="59" y="20"/>
                    </a:lnTo>
                    <a:lnTo>
                      <a:pt x="57" y="20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0"/>
                    </a:lnTo>
                    <a:lnTo>
                      <a:pt x="55" y="17"/>
                    </a:lnTo>
                    <a:lnTo>
                      <a:pt x="56" y="16"/>
                    </a:lnTo>
                    <a:lnTo>
                      <a:pt x="56" y="13"/>
                    </a:lnTo>
                    <a:lnTo>
                      <a:pt x="57" y="12"/>
                    </a:lnTo>
                    <a:lnTo>
                      <a:pt x="57" y="9"/>
                    </a:lnTo>
                    <a:lnTo>
                      <a:pt x="56" y="9"/>
                    </a:lnTo>
                    <a:lnTo>
                      <a:pt x="56" y="9"/>
                    </a:lnTo>
                    <a:lnTo>
                      <a:pt x="53" y="11"/>
                    </a:lnTo>
                    <a:lnTo>
                      <a:pt x="51" y="13"/>
                    </a:lnTo>
                    <a:lnTo>
                      <a:pt x="48" y="16"/>
                    </a:lnTo>
                    <a:lnTo>
                      <a:pt x="45" y="19"/>
                    </a:lnTo>
                    <a:lnTo>
                      <a:pt x="43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20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2" y="12"/>
                    </a:lnTo>
                    <a:lnTo>
                      <a:pt x="42" y="9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6" y="15"/>
                    </a:lnTo>
                    <a:lnTo>
                      <a:pt x="34" y="19"/>
                    </a:lnTo>
                    <a:lnTo>
                      <a:pt x="32" y="20"/>
                    </a:lnTo>
                    <a:lnTo>
                      <a:pt x="31" y="20"/>
                    </a:lnTo>
                    <a:lnTo>
                      <a:pt x="30" y="21"/>
                    </a:lnTo>
                    <a:lnTo>
                      <a:pt x="30" y="20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6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7" y="15"/>
                    </a:lnTo>
                    <a:lnTo>
                      <a:pt x="24" y="17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1" y="21"/>
                    </a:lnTo>
                    <a:lnTo>
                      <a:pt x="19" y="21"/>
                    </a:lnTo>
                    <a:lnTo>
                      <a:pt x="19" y="20"/>
                    </a:lnTo>
                    <a:lnTo>
                      <a:pt x="19" y="17"/>
                    </a:lnTo>
                    <a:lnTo>
                      <a:pt x="19" y="15"/>
                    </a:lnTo>
                    <a:lnTo>
                      <a:pt x="21" y="12"/>
                    </a:lnTo>
                    <a:lnTo>
                      <a:pt x="22" y="9"/>
                    </a:lnTo>
                    <a:lnTo>
                      <a:pt x="19" y="13"/>
                    </a:lnTo>
                    <a:lnTo>
                      <a:pt x="17" y="17"/>
                    </a:lnTo>
                    <a:lnTo>
                      <a:pt x="14" y="23"/>
                    </a:lnTo>
                    <a:lnTo>
                      <a:pt x="13" y="23"/>
                    </a:lnTo>
                    <a:lnTo>
                      <a:pt x="11" y="23"/>
                    </a:lnTo>
                    <a:lnTo>
                      <a:pt x="11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1"/>
                    </a:lnTo>
                    <a:lnTo>
                      <a:pt x="10" y="20"/>
                    </a:lnTo>
                    <a:lnTo>
                      <a:pt x="10" y="17"/>
                    </a:lnTo>
                    <a:lnTo>
                      <a:pt x="11" y="15"/>
                    </a:lnTo>
                    <a:lnTo>
                      <a:pt x="11" y="13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10" y="12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6" y="15"/>
                    </a:lnTo>
                    <a:lnTo>
                      <a:pt x="3" y="16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5" y="13"/>
                    </a:lnTo>
                    <a:lnTo>
                      <a:pt x="10" y="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5" y="9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9" y="7"/>
                    </a:lnTo>
                    <a:lnTo>
                      <a:pt x="22" y="5"/>
                    </a:lnTo>
                    <a:lnTo>
                      <a:pt x="26" y="4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6" y="11"/>
                    </a:lnTo>
                    <a:lnTo>
                      <a:pt x="24" y="13"/>
                    </a:lnTo>
                    <a:lnTo>
                      <a:pt x="26" y="11"/>
                    </a:lnTo>
                    <a:lnTo>
                      <a:pt x="28" y="8"/>
                    </a:lnTo>
                    <a:lnTo>
                      <a:pt x="31" y="7"/>
                    </a:lnTo>
                    <a:lnTo>
                      <a:pt x="34" y="4"/>
                    </a:lnTo>
                    <a:lnTo>
                      <a:pt x="35" y="4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5" y="9"/>
                    </a:lnTo>
                    <a:lnTo>
                      <a:pt x="35" y="12"/>
                    </a:lnTo>
                    <a:lnTo>
                      <a:pt x="38" y="9"/>
                    </a:lnTo>
                    <a:lnTo>
                      <a:pt x="40" y="5"/>
                    </a:lnTo>
                    <a:lnTo>
                      <a:pt x="43" y="3"/>
                    </a:lnTo>
                    <a:lnTo>
                      <a:pt x="44" y="3"/>
                    </a:lnTo>
                    <a:lnTo>
                      <a:pt x="45" y="2"/>
                    </a:lnTo>
                    <a:lnTo>
                      <a:pt x="47" y="3"/>
                    </a:lnTo>
                    <a:lnTo>
                      <a:pt x="48" y="4"/>
                    </a:lnTo>
                    <a:lnTo>
                      <a:pt x="48" y="5"/>
                    </a:lnTo>
                    <a:lnTo>
                      <a:pt x="47" y="8"/>
                    </a:lnTo>
                    <a:lnTo>
                      <a:pt x="47" y="9"/>
                    </a:lnTo>
                    <a:lnTo>
                      <a:pt x="45" y="12"/>
                    </a:lnTo>
                    <a:lnTo>
                      <a:pt x="45" y="13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8" y="11"/>
                    </a:lnTo>
                    <a:lnTo>
                      <a:pt x="52" y="8"/>
                    </a:lnTo>
                    <a:lnTo>
                      <a:pt x="55" y="5"/>
                    </a:lnTo>
                    <a:lnTo>
                      <a:pt x="59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7"/>
                    </a:lnTo>
                    <a:lnTo>
                      <a:pt x="63" y="9"/>
                    </a:lnTo>
                    <a:lnTo>
                      <a:pt x="61" y="12"/>
                    </a:lnTo>
                    <a:lnTo>
                      <a:pt x="64" y="9"/>
                    </a:lnTo>
                    <a:lnTo>
                      <a:pt x="66" y="5"/>
                    </a:lnTo>
                    <a:lnTo>
                      <a:pt x="69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43" name="Freeform 106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4778375" y="3179763"/>
                <a:ext cx="303213" cy="36513"/>
              </a:xfrm>
              <a:custGeom>
                <a:avLst/>
                <a:gdLst>
                  <a:gd name="T0" fmla="*/ 149 w 191"/>
                  <a:gd name="T1" fmla="*/ 4 h 23"/>
                  <a:gd name="T2" fmla="*/ 153 w 191"/>
                  <a:gd name="T3" fmla="*/ 11 h 23"/>
                  <a:gd name="T4" fmla="*/ 168 w 191"/>
                  <a:gd name="T5" fmla="*/ 5 h 23"/>
                  <a:gd name="T6" fmla="*/ 172 w 191"/>
                  <a:gd name="T7" fmla="*/ 9 h 23"/>
                  <a:gd name="T8" fmla="*/ 183 w 191"/>
                  <a:gd name="T9" fmla="*/ 7 h 23"/>
                  <a:gd name="T10" fmla="*/ 191 w 191"/>
                  <a:gd name="T11" fmla="*/ 2 h 23"/>
                  <a:gd name="T12" fmla="*/ 184 w 191"/>
                  <a:gd name="T13" fmla="*/ 22 h 23"/>
                  <a:gd name="T14" fmla="*/ 178 w 191"/>
                  <a:gd name="T15" fmla="*/ 22 h 23"/>
                  <a:gd name="T16" fmla="*/ 176 w 191"/>
                  <a:gd name="T17" fmla="*/ 11 h 23"/>
                  <a:gd name="T18" fmla="*/ 164 w 191"/>
                  <a:gd name="T19" fmla="*/ 22 h 23"/>
                  <a:gd name="T20" fmla="*/ 162 w 191"/>
                  <a:gd name="T21" fmla="*/ 15 h 23"/>
                  <a:gd name="T22" fmla="*/ 154 w 191"/>
                  <a:gd name="T23" fmla="*/ 15 h 23"/>
                  <a:gd name="T24" fmla="*/ 147 w 191"/>
                  <a:gd name="T25" fmla="*/ 18 h 23"/>
                  <a:gd name="T26" fmla="*/ 146 w 191"/>
                  <a:gd name="T27" fmla="*/ 9 h 23"/>
                  <a:gd name="T28" fmla="*/ 137 w 191"/>
                  <a:gd name="T29" fmla="*/ 19 h 23"/>
                  <a:gd name="T30" fmla="*/ 137 w 191"/>
                  <a:gd name="T31" fmla="*/ 11 h 23"/>
                  <a:gd name="T32" fmla="*/ 137 w 191"/>
                  <a:gd name="T33" fmla="*/ 7 h 23"/>
                  <a:gd name="T34" fmla="*/ 124 w 191"/>
                  <a:gd name="T35" fmla="*/ 18 h 23"/>
                  <a:gd name="T36" fmla="*/ 116 w 191"/>
                  <a:gd name="T37" fmla="*/ 18 h 23"/>
                  <a:gd name="T38" fmla="*/ 116 w 191"/>
                  <a:gd name="T39" fmla="*/ 10 h 23"/>
                  <a:gd name="T40" fmla="*/ 105 w 191"/>
                  <a:gd name="T41" fmla="*/ 17 h 23"/>
                  <a:gd name="T42" fmla="*/ 104 w 191"/>
                  <a:gd name="T43" fmla="*/ 10 h 23"/>
                  <a:gd name="T44" fmla="*/ 99 w 191"/>
                  <a:gd name="T45" fmla="*/ 17 h 23"/>
                  <a:gd name="T46" fmla="*/ 97 w 191"/>
                  <a:gd name="T47" fmla="*/ 15 h 23"/>
                  <a:gd name="T48" fmla="*/ 90 w 191"/>
                  <a:gd name="T49" fmla="*/ 19 h 23"/>
                  <a:gd name="T50" fmla="*/ 88 w 191"/>
                  <a:gd name="T51" fmla="*/ 13 h 23"/>
                  <a:gd name="T52" fmla="*/ 80 w 191"/>
                  <a:gd name="T53" fmla="*/ 19 h 23"/>
                  <a:gd name="T54" fmla="*/ 78 w 191"/>
                  <a:gd name="T55" fmla="*/ 11 h 23"/>
                  <a:gd name="T56" fmla="*/ 70 w 191"/>
                  <a:gd name="T57" fmla="*/ 17 h 23"/>
                  <a:gd name="T58" fmla="*/ 65 w 191"/>
                  <a:gd name="T59" fmla="*/ 15 h 23"/>
                  <a:gd name="T60" fmla="*/ 63 w 191"/>
                  <a:gd name="T61" fmla="*/ 7 h 23"/>
                  <a:gd name="T62" fmla="*/ 50 w 191"/>
                  <a:gd name="T63" fmla="*/ 19 h 23"/>
                  <a:gd name="T64" fmla="*/ 48 w 191"/>
                  <a:gd name="T65" fmla="*/ 14 h 23"/>
                  <a:gd name="T66" fmla="*/ 40 w 191"/>
                  <a:gd name="T67" fmla="*/ 21 h 23"/>
                  <a:gd name="T68" fmla="*/ 38 w 191"/>
                  <a:gd name="T69" fmla="*/ 13 h 23"/>
                  <a:gd name="T70" fmla="*/ 33 w 191"/>
                  <a:gd name="T71" fmla="*/ 14 h 23"/>
                  <a:gd name="T72" fmla="*/ 24 w 191"/>
                  <a:gd name="T73" fmla="*/ 18 h 23"/>
                  <a:gd name="T74" fmla="*/ 20 w 191"/>
                  <a:gd name="T75" fmla="*/ 10 h 23"/>
                  <a:gd name="T76" fmla="*/ 10 w 191"/>
                  <a:gd name="T77" fmla="*/ 18 h 23"/>
                  <a:gd name="T78" fmla="*/ 10 w 191"/>
                  <a:gd name="T79" fmla="*/ 11 h 23"/>
                  <a:gd name="T80" fmla="*/ 7 w 191"/>
                  <a:gd name="T81" fmla="*/ 10 h 23"/>
                  <a:gd name="T82" fmla="*/ 19 w 191"/>
                  <a:gd name="T83" fmla="*/ 9 h 23"/>
                  <a:gd name="T84" fmla="*/ 28 w 191"/>
                  <a:gd name="T85" fmla="*/ 9 h 23"/>
                  <a:gd name="T86" fmla="*/ 38 w 191"/>
                  <a:gd name="T87" fmla="*/ 6 h 23"/>
                  <a:gd name="T88" fmla="*/ 45 w 191"/>
                  <a:gd name="T89" fmla="*/ 4 h 23"/>
                  <a:gd name="T90" fmla="*/ 54 w 191"/>
                  <a:gd name="T91" fmla="*/ 4 h 23"/>
                  <a:gd name="T92" fmla="*/ 58 w 191"/>
                  <a:gd name="T93" fmla="*/ 10 h 23"/>
                  <a:gd name="T94" fmla="*/ 70 w 191"/>
                  <a:gd name="T95" fmla="*/ 7 h 23"/>
                  <a:gd name="T96" fmla="*/ 80 w 191"/>
                  <a:gd name="T97" fmla="*/ 2 h 23"/>
                  <a:gd name="T98" fmla="*/ 86 w 191"/>
                  <a:gd name="T99" fmla="*/ 9 h 23"/>
                  <a:gd name="T100" fmla="*/ 95 w 191"/>
                  <a:gd name="T101" fmla="*/ 10 h 23"/>
                  <a:gd name="T102" fmla="*/ 101 w 191"/>
                  <a:gd name="T103" fmla="*/ 9 h 23"/>
                  <a:gd name="T104" fmla="*/ 109 w 191"/>
                  <a:gd name="T105" fmla="*/ 9 h 23"/>
                  <a:gd name="T106" fmla="*/ 122 w 191"/>
                  <a:gd name="T107" fmla="*/ 2 h 23"/>
                  <a:gd name="T108" fmla="*/ 117 w 191"/>
                  <a:gd name="T109" fmla="*/ 13 h 23"/>
                  <a:gd name="T110" fmla="*/ 133 w 191"/>
                  <a:gd name="T111" fmla="*/ 1 h 23"/>
                  <a:gd name="T112" fmla="*/ 133 w 191"/>
                  <a:gd name="T113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1" h="23">
                    <a:moveTo>
                      <a:pt x="143" y="0"/>
                    </a:moveTo>
                    <a:lnTo>
                      <a:pt x="145" y="1"/>
                    </a:lnTo>
                    <a:lnTo>
                      <a:pt x="143" y="4"/>
                    </a:lnTo>
                    <a:lnTo>
                      <a:pt x="143" y="7"/>
                    </a:lnTo>
                    <a:lnTo>
                      <a:pt x="142" y="10"/>
                    </a:lnTo>
                    <a:lnTo>
                      <a:pt x="145" y="6"/>
                    </a:lnTo>
                    <a:lnTo>
                      <a:pt x="149" y="4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5" y="1"/>
                    </a:lnTo>
                    <a:lnTo>
                      <a:pt x="157" y="2"/>
                    </a:lnTo>
                    <a:lnTo>
                      <a:pt x="157" y="4"/>
                    </a:lnTo>
                    <a:lnTo>
                      <a:pt x="155" y="7"/>
                    </a:lnTo>
                    <a:lnTo>
                      <a:pt x="153" y="11"/>
                    </a:lnTo>
                    <a:lnTo>
                      <a:pt x="155" y="9"/>
                    </a:lnTo>
                    <a:lnTo>
                      <a:pt x="159" y="5"/>
                    </a:lnTo>
                    <a:lnTo>
                      <a:pt x="162" y="2"/>
                    </a:lnTo>
                    <a:lnTo>
                      <a:pt x="164" y="2"/>
                    </a:lnTo>
                    <a:lnTo>
                      <a:pt x="167" y="2"/>
                    </a:lnTo>
                    <a:lnTo>
                      <a:pt x="168" y="2"/>
                    </a:lnTo>
                    <a:lnTo>
                      <a:pt x="168" y="5"/>
                    </a:lnTo>
                    <a:lnTo>
                      <a:pt x="167" y="6"/>
                    </a:lnTo>
                    <a:lnTo>
                      <a:pt x="167" y="10"/>
                    </a:lnTo>
                    <a:lnTo>
                      <a:pt x="167" y="13"/>
                    </a:lnTo>
                    <a:lnTo>
                      <a:pt x="167" y="14"/>
                    </a:lnTo>
                    <a:lnTo>
                      <a:pt x="167" y="15"/>
                    </a:lnTo>
                    <a:lnTo>
                      <a:pt x="167" y="15"/>
                    </a:lnTo>
                    <a:lnTo>
                      <a:pt x="172" y="9"/>
                    </a:lnTo>
                    <a:lnTo>
                      <a:pt x="179" y="4"/>
                    </a:lnTo>
                    <a:lnTo>
                      <a:pt x="180" y="4"/>
                    </a:lnTo>
                    <a:lnTo>
                      <a:pt x="182" y="4"/>
                    </a:lnTo>
                    <a:lnTo>
                      <a:pt x="183" y="4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83" y="7"/>
                    </a:lnTo>
                    <a:lnTo>
                      <a:pt x="182" y="11"/>
                    </a:lnTo>
                    <a:lnTo>
                      <a:pt x="187" y="5"/>
                    </a:lnTo>
                    <a:lnTo>
                      <a:pt x="187" y="4"/>
                    </a:lnTo>
                    <a:lnTo>
                      <a:pt x="188" y="2"/>
                    </a:lnTo>
                    <a:lnTo>
                      <a:pt x="189" y="2"/>
                    </a:lnTo>
                    <a:lnTo>
                      <a:pt x="191" y="1"/>
                    </a:lnTo>
                    <a:lnTo>
                      <a:pt x="191" y="2"/>
                    </a:lnTo>
                    <a:lnTo>
                      <a:pt x="191" y="7"/>
                    </a:lnTo>
                    <a:lnTo>
                      <a:pt x="189" y="13"/>
                    </a:lnTo>
                    <a:lnTo>
                      <a:pt x="188" y="18"/>
                    </a:lnTo>
                    <a:lnTo>
                      <a:pt x="188" y="19"/>
                    </a:lnTo>
                    <a:lnTo>
                      <a:pt x="187" y="21"/>
                    </a:lnTo>
                    <a:lnTo>
                      <a:pt x="185" y="22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4" y="17"/>
                    </a:lnTo>
                    <a:lnTo>
                      <a:pt x="185" y="11"/>
                    </a:lnTo>
                    <a:lnTo>
                      <a:pt x="180" y="19"/>
                    </a:lnTo>
                    <a:lnTo>
                      <a:pt x="179" y="21"/>
                    </a:lnTo>
                    <a:lnTo>
                      <a:pt x="179" y="21"/>
                    </a:lnTo>
                    <a:lnTo>
                      <a:pt x="178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5" y="22"/>
                    </a:lnTo>
                    <a:lnTo>
                      <a:pt x="176" y="18"/>
                    </a:lnTo>
                    <a:lnTo>
                      <a:pt x="176" y="15"/>
                    </a:lnTo>
                    <a:lnTo>
                      <a:pt x="176" y="13"/>
                    </a:lnTo>
                    <a:lnTo>
                      <a:pt x="176" y="11"/>
                    </a:lnTo>
                    <a:lnTo>
                      <a:pt x="176" y="11"/>
                    </a:lnTo>
                    <a:lnTo>
                      <a:pt x="175" y="11"/>
                    </a:lnTo>
                    <a:lnTo>
                      <a:pt x="174" y="13"/>
                    </a:lnTo>
                    <a:lnTo>
                      <a:pt x="172" y="14"/>
                    </a:lnTo>
                    <a:lnTo>
                      <a:pt x="168" y="18"/>
                    </a:lnTo>
                    <a:lnTo>
                      <a:pt x="167" y="21"/>
                    </a:lnTo>
                    <a:lnTo>
                      <a:pt x="164" y="22"/>
                    </a:lnTo>
                    <a:lnTo>
                      <a:pt x="162" y="23"/>
                    </a:lnTo>
                    <a:lnTo>
                      <a:pt x="162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61" y="19"/>
                    </a:lnTo>
                    <a:lnTo>
                      <a:pt x="162" y="18"/>
                    </a:lnTo>
                    <a:lnTo>
                      <a:pt x="162" y="15"/>
                    </a:lnTo>
                    <a:lnTo>
                      <a:pt x="162" y="13"/>
                    </a:lnTo>
                    <a:lnTo>
                      <a:pt x="162" y="10"/>
                    </a:lnTo>
                    <a:lnTo>
                      <a:pt x="162" y="9"/>
                    </a:lnTo>
                    <a:lnTo>
                      <a:pt x="161" y="9"/>
                    </a:lnTo>
                    <a:lnTo>
                      <a:pt x="159" y="10"/>
                    </a:lnTo>
                    <a:lnTo>
                      <a:pt x="158" y="11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50" y="21"/>
                    </a:lnTo>
                    <a:lnTo>
                      <a:pt x="149" y="21"/>
                    </a:lnTo>
                    <a:lnTo>
                      <a:pt x="147" y="22"/>
                    </a:lnTo>
                    <a:lnTo>
                      <a:pt x="147" y="22"/>
                    </a:lnTo>
                    <a:lnTo>
                      <a:pt x="146" y="21"/>
                    </a:lnTo>
                    <a:lnTo>
                      <a:pt x="147" y="18"/>
                    </a:lnTo>
                    <a:lnTo>
                      <a:pt x="147" y="15"/>
                    </a:lnTo>
                    <a:lnTo>
                      <a:pt x="149" y="13"/>
                    </a:lnTo>
                    <a:lnTo>
                      <a:pt x="149" y="9"/>
                    </a:lnTo>
                    <a:lnTo>
                      <a:pt x="149" y="7"/>
                    </a:lnTo>
                    <a:lnTo>
                      <a:pt x="149" y="6"/>
                    </a:lnTo>
                    <a:lnTo>
                      <a:pt x="147" y="7"/>
                    </a:lnTo>
                    <a:lnTo>
                      <a:pt x="146" y="9"/>
                    </a:lnTo>
                    <a:lnTo>
                      <a:pt x="145" y="10"/>
                    </a:lnTo>
                    <a:lnTo>
                      <a:pt x="143" y="13"/>
                    </a:lnTo>
                    <a:lnTo>
                      <a:pt x="141" y="14"/>
                    </a:lnTo>
                    <a:lnTo>
                      <a:pt x="140" y="17"/>
                    </a:lnTo>
                    <a:lnTo>
                      <a:pt x="140" y="18"/>
                    </a:lnTo>
                    <a:lnTo>
                      <a:pt x="138" y="18"/>
                    </a:lnTo>
                    <a:lnTo>
                      <a:pt x="137" y="19"/>
                    </a:lnTo>
                    <a:lnTo>
                      <a:pt x="136" y="19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6" y="17"/>
                    </a:lnTo>
                    <a:lnTo>
                      <a:pt x="136" y="15"/>
                    </a:lnTo>
                    <a:lnTo>
                      <a:pt x="137" y="13"/>
                    </a:lnTo>
                    <a:lnTo>
                      <a:pt x="137" y="11"/>
                    </a:lnTo>
                    <a:lnTo>
                      <a:pt x="138" y="9"/>
                    </a:lnTo>
                    <a:lnTo>
                      <a:pt x="138" y="7"/>
                    </a:lnTo>
                    <a:lnTo>
                      <a:pt x="140" y="6"/>
                    </a:lnTo>
                    <a:lnTo>
                      <a:pt x="140" y="5"/>
                    </a:lnTo>
                    <a:lnTo>
                      <a:pt x="140" y="5"/>
                    </a:lnTo>
                    <a:lnTo>
                      <a:pt x="138" y="5"/>
                    </a:lnTo>
                    <a:lnTo>
                      <a:pt x="137" y="7"/>
                    </a:lnTo>
                    <a:lnTo>
                      <a:pt x="134" y="10"/>
                    </a:lnTo>
                    <a:lnTo>
                      <a:pt x="132" y="14"/>
                    </a:lnTo>
                    <a:lnTo>
                      <a:pt x="129" y="17"/>
                    </a:lnTo>
                    <a:lnTo>
                      <a:pt x="126" y="18"/>
                    </a:lnTo>
                    <a:lnTo>
                      <a:pt x="125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8" y="9"/>
                    </a:lnTo>
                    <a:lnTo>
                      <a:pt x="129" y="6"/>
                    </a:lnTo>
                    <a:lnTo>
                      <a:pt x="122" y="11"/>
                    </a:lnTo>
                    <a:lnTo>
                      <a:pt x="116" y="18"/>
                    </a:lnTo>
                    <a:lnTo>
                      <a:pt x="116" y="18"/>
                    </a:lnTo>
                    <a:lnTo>
                      <a:pt x="115" y="19"/>
                    </a:lnTo>
                    <a:lnTo>
                      <a:pt x="113" y="19"/>
                    </a:lnTo>
                    <a:lnTo>
                      <a:pt x="113" y="19"/>
                    </a:lnTo>
                    <a:lnTo>
                      <a:pt x="113" y="18"/>
                    </a:lnTo>
                    <a:lnTo>
                      <a:pt x="115" y="14"/>
                    </a:lnTo>
                    <a:lnTo>
                      <a:pt x="116" y="11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5" y="10"/>
                    </a:lnTo>
                    <a:lnTo>
                      <a:pt x="113" y="11"/>
                    </a:lnTo>
                    <a:lnTo>
                      <a:pt x="111" y="13"/>
                    </a:lnTo>
                    <a:lnTo>
                      <a:pt x="109" y="14"/>
                    </a:lnTo>
                    <a:lnTo>
                      <a:pt x="107" y="15"/>
                    </a:lnTo>
                    <a:lnTo>
                      <a:pt x="105" y="17"/>
                    </a:lnTo>
                    <a:lnTo>
                      <a:pt x="104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3"/>
                    </a:lnTo>
                    <a:lnTo>
                      <a:pt x="104" y="11"/>
                    </a:lnTo>
                    <a:lnTo>
                      <a:pt x="104" y="10"/>
                    </a:lnTo>
                    <a:lnTo>
                      <a:pt x="104" y="11"/>
                    </a:lnTo>
                    <a:lnTo>
                      <a:pt x="103" y="13"/>
                    </a:lnTo>
                    <a:lnTo>
                      <a:pt x="101" y="14"/>
                    </a:lnTo>
                    <a:lnTo>
                      <a:pt x="100" y="14"/>
                    </a:lnTo>
                    <a:lnTo>
                      <a:pt x="99" y="15"/>
                    </a:lnTo>
                    <a:lnTo>
                      <a:pt x="99" y="15"/>
                    </a:lnTo>
                    <a:lnTo>
                      <a:pt x="99" y="17"/>
                    </a:lnTo>
                    <a:lnTo>
                      <a:pt x="97" y="17"/>
                    </a:lnTo>
                    <a:lnTo>
                      <a:pt x="97" y="18"/>
                    </a:lnTo>
                    <a:lnTo>
                      <a:pt x="96" y="18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7" y="15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3"/>
                    </a:lnTo>
                    <a:lnTo>
                      <a:pt x="96" y="10"/>
                    </a:lnTo>
                    <a:lnTo>
                      <a:pt x="95" y="14"/>
                    </a:lnTo>
                    <a:lnTo>
                      <a:pt x="92" y="17"/>
                    </a:lnTo>
                    <a:lnTo>
                      <a:pt x="90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7" y="19"/>
                    </a:lnTo>
                    <a:lnTo>
                      <a:pt x="87" y="18"/>
                    </a:lnTo>
                    <a:lnTo>
                      <a:pt x="88" y="15"/>
                    </a:lnTo>
                    <a:lnTo>
                      <a:pt x="88" y="14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7" y="11"/>
                    </a:lnTo>
                    <a:lnTo>
                      <a:pt x="86" y="13"/>
                    </a:lnTo>
                    <a:lnTo>
                      <a:pt x="84" y="15"/>
                    </a:lnTo>
                    <a:lnTo>
                      <a:pt x="82" y="18"/>
                    </a:lnTo>
                    <a:lnTo>
                      <a:pt x="80" y="19"/>
                    </a:lnTo>
                    <a:lnTo>
                      <a:pt x="79" y="21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6" y="22"/>
                    </a:lnTo>
                    <a:lnTo>
                      <a:pt x="76" y="18"/>
                    </a:lnTo>
                    <a:lnTo>
                      <a:pt x="76" y="14"/>
                    </a:lnTo>
                    <a:lnTo>
                      <a:pt x="78" y="11"/>
                    </a:lnTo>
                    <a:lnTo>
                      <a:pt x="78" y="7"/>
                    </a:lnTo>
                    <a:lnTo>
                      <a:pt x="76" y="9"/>
                    </a:lnTo>
                    <a:lnTo>
                      <a:pt x="75" y="10"/>
                    </a:lnTo>
                    <a:lnTo>
                      <a:pt x="74" y="11"/>
                    </a:lnTo>
                    <a:lnTo>
                      <a:pt x="73" y="13"/>
                    </a:lnTo>
                    <a:lnTo>
                      <a:pt x="71" y="15"/>
                    </a:lnTo>
                    <a:lnTo>
                      <a:pt x="70" y="17"/>
                    </a:lnTo>
                    <a:lnTo>
                      <a:pt x="69" y="18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66" y="21"/>
                    </a:lnTo>
                    <a:lnTo>
                      <a:pt x="65" y="19"/>
                    </a:lnTo>
                    <a:lnTo>
                      <a:pt x="65" y="18"/>
                    </a:lnTo>
                    <a:lnTo>
                      <a:pt x="65" y="15"/>
                    </a:lnTo>
                    <a:lnTo>
                      <a:pt x="65" y="13"/>
                    </a:lnTo>
                    <a:lnTo>
                      <a:pt x="65" y="13"/>
                    </a:lnTo>
                    <a:lnTo>
                      <a:pt x="65" y="11"/>
                    </a:lnTo>
                    <a:lnTo>
                      <a:pt x="65" y="9"/>
                    </a:lnTo>
                    <a:lnTo>
                      <a:pt x="65" y="7"/>
                    </a:lnTo>
                    <a:lnTo>
                      <a:pt x="65" y="7"/>
                    </a:lnTo>
                    <a:lnTo>
                      <a:pt x="63" y="7"/>
                    </a:lnTo>
                    <a:lnTo>
                      <a:pt x="61" y="10"/>
                    </a:lnTo>
                    <a:lnTo>
                      <a:pt x="58" y="13"/>
                    </a:lnTo>
                    <a:lnTo>
                      <a:pt x="55" y="14"/>
                    </a:lnTo>
                    <a:lnTo>
                      <a:pt x="53" y="17"/>
                    </a:lnTo>
                    <a:lnTo>
                      <a:pt x="53" y="18"/>
                    </a:lnTo>
                    <a:lnTo>
                      <a:pt x="52" y="18"/>
                    </a:lnTo>
                    <a:lnTo>
                      <a:pt x="50" y="19"/>
                    </a:lnTo>
                    <a:lnTo>
                      <a:pt x="49" y="19"/>
                    </a:lnTo>
                    <a:lnTo>
                      <a:pt x="49" y="18"/>
                    </a:lnTo>
                    <a:lnTo>
                      <a:pt x="49" y="15"/>
                    </a:lnTo>
                    <a:lnTo>
                      <a:pt x="49" y="11"/>
                    </a:lnTo>
                    <a:lnTo>
                      <a:pt x="49" y="11"/>
                    </a:lnTo>
                    <a:lnTo>
                      <a:pt x="49" y="11"/>
                    </a:lnTo>
                    <a:lnTo>
                      <a:pt x="48" y="14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2" y="19"/>
                    </a:lnTo>
                    <a:lnTo>
                      <a:pt x="41" y="21"/>
                    </a:lnTo>
                    <a:lnTo>
                      <a:pt x="40" y="21"/>
                    </a:lnTo>
                    <a:lnTo>
                      <a:pt x="40" y="19"/>
                    </a:lnTo>
                    <a:lnTo>
                      <a:pt x="40" y="17"/>
                    </a:lnTo>
                    <a:lnTo>
                      <a:pt x="40" y="13"/>
                    </a:lnTo>
                    <a:lnTo>
                      <a:pt x="41" y="10"/>
                    </a:lnTo>
                    <a:lnTo>
                      <a:pt x="42" y="7"/>
                    </a:lnTo>
                    <a:lnTo>
                      <a:pt x="41" y="10"/>
                    </a:lnTo>
                    <a:lnTo>
                      <a:pt x="38" y="13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6" y="17"/>
                    </a:lnTo>
                    <a:lnTo>
                      <a:pt x="34" y="17"/>
                    </a:lnTo>
                    <a:lnTo>
                      <a:pt x="33" y="18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1"/>
                    </a:lnTo>
                    <a:lnTo>
                      <a:pt x="32" y="9"/>
                    </a:lnTo>
                    <a:lnTo>
                      <a:pt x="31" y="11"/>
                    </a:lnTo>
                    <a:lnTo>
                      <a:pt x="28" y="15"/>
                    </a:lnTo>
                    <a:lnTo>
                      <a:pt x="25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3" y="18"/>
                    </a:lnTo>
                    <a:lnTo>
                      <a:pt x="23" y="17"/>
                    </a:lnTo>
                    <a:lnTo>
                      <a:pt x="23" y="14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0" y="10"/>
                    </a:lnTo>
                    <a:lnTo>
                      <a:pt x="16" y="14"/>
                    </a:lnTo>
                    <a:lnTo>
                      <a:pt x="13" y="18"/>
                    </a:lnTo>
                    <a:lnTo>
                      <a:pt x="12" y="18"/>
                    </a:lnTo>
                    <a:lnTo>
                      <a:pt x="12" y="19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10" y="18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12" y="14"/>
                    </a:lnTo>
                    <a:lnTo>
                      <a:pt x="12" y="13"/>
                    </a:lnTo>
                    <a:lnTo>
                      <a:pt x="12" y="11"/>
                    </a:lnTo>
                    <a:lnTo>
                      <a:pt x="11" y="10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7" y="10"/>
                    </a:lnTo>
                    <a:lnTo>
                      <a:pt x="11" y="7"/>
                    </a:lnTo>
                    <a:lnTo>
                      <a:pt x="13" y="7"/>
                    </a:lnTo>
                    <a:lnTo>
                      <a:pt x="15" y="7"/>
                    </a:lnTo>
                    <a:lnTo>
                      <a:pt x="16" y="9"/>
                    </a:lnTo>
                    <a:lnTo>
                      <a:pt x="16" y="10"/>
                    </a:lnTo>
                    <a:lnTo>
                      <a:pt x="15" y="11"/>
                    </a:lnTo>
                    <a:lnTo>
                      <a:pt x="19" y="9"/>
                    </a:lnTo>
                    <a:lnTo>
                      <a:pt x="21" y="5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7" y="11"/>
                    </a:lnTo>
                    <a:lnTo>
                      <a:pt x="29" y="9"/>
                    </a:lnTo>
                    <a:lnTo>
                      <a:pt x="32" y="6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7" y="4"/>
                    </a:lnTo>
                    <a:lnTo>
                      <a:pt x="38" y="6"/>
                    </a:lnTo>
                    <a:lnTo>
                      <a:pt x="38" y="9"/>
                    </a:lnTo>
                    <a:lnTo>
                      <a:pt x="40" y="6"/>
                    </a:lnTo>
                    <a:lnTo>
                      <a:pt x="41" y="5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5" y="2"/>
                    </a:lnTo>
                    <a:lnTo>
                      <a:pt x="45" y="4"/>
                    </a:lnTo>
                    <a:lnTo>
                      <a:pt x="46" y="5"/>
                    </a:lnTo>
                    <a:lnTo>
                      <a:pt x="46" y="7"/>
                    </a:lnTo>
                    <a:lnTo>
                      <a:pt x="45" y="10"/>
                    </a:lnTo>
                    <a:lnTo>
                      <a:pt x="48" y="7"/>
                    </a:lnTo>
                    <a:lnTo>
                      <a:pt x="50" y="5"/>
                    </a:lnTo>
                    <a:lnTo>
                      <a:pt x="53" y="4"/>
                    </a:lnTo>
                    <a:lnTo>
                      <a:pt x="54" y="4"/>
                    </a:lnTo>
                    <a:lnTo>
                      <a:pt x="54" y="5"/>
                    </a:lnTo>
                    <a:lnTo>
                      <a:pt x="54" y="7"/>
                    </a:lnTo>
                    <a:lnTo>
                      <a:pt x="54" y="11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8" y="9"/>
                    </a:lnTo>
                    <a:lnTo>
                      <a:pt x="58" y="10"/>
                    </a:lnTo>
                    <a:lnTo>
                      <a:pt x="57" y="13"/>
                    </a:lnTo>
                    <a:lnTo>
                      <a:pt x="59" y="9"/>
                    </a:lnTo>
                    <a:lnTo>
                      <a:pt x="62" y="6"/>
                    </a:lnTo>
                    <a:lnTo>
                      <a:pt x="65" y="5"/>
                    </a:lnTo>
                    <a:lnTo>
                      <a:pt x="69" y="4"/>
                    </a:lnTo>
                    <a:lnTo>
                      <a:pt x="70" y="4"/>
                    </a:lnTo>
                    <a:lnTo>
                      <a:pt x="70" y="7"/>
                    </a:lnTo>
                    <a:lnTo>
                      <a:pt x="69" y="10"/>
                    </a:lnTo>
                    <a:lnTo>
                      <a:pt x="69" y="14"/>
                    </a:lnTo>
                    <a:lnTo>
                      <a:pt x="71" y="10"/>
                    </a:lnTo>
                    <a:lnTo>
                      <a:pt x="75" y="6"/>
                    </a:lnTo>
                    <a:lnTo>
                      <a:pt x="79" y="2"/>
                    </a:lnTo>
                    <a:lnTo>
                      <a:pt x="80" y="2"/>
                    </a:lnTo>
                    <a:lnTo>
                      <a:pt x="80" y="2"/>
                    </a:lnTo>
                    <a:lnTo>
                      <a:pt x="82" y="4"/>
                    </a:lnTo>
                    <a:lnTo>
                      <a:pt x="82" y="6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0" y="14"/>
                    </a:lnTo>
                    <a:lnTo>
                      <a:pt x="83" y="11"/>
                    </a:lnTo>
                    <a:lnTo>
                      <a:pt x="86" y="9"/>
                    </a:lnTo>
                    <a:lnTo>
                      <a:pt x="88" y="7"/>
                    </a:lnTo>
                    <a:lnTo>
                      <a:pt x="91" y="6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4" y="7"/>
                    </a:lnTo>
                    <a:lnTo>
                      <a:pt x="92" y="13"/>
                    </a:lnTo>
                    <a:lnTo>
                      <a:pt x="95" y="10"/>
                    </a:lnTo>
                    <a:lnTo>
                      <a:pt x="96" y="7"/>
                    </a:lnTo>
                    <a:lnTo>
                      <a:pt x="99" y="5"/>
                    </a:lnTo>
                    <a:lnTo>
                      <a:pt x="100" y="5"/>
                    </a:lnTo>
                    <a:lnTo>
                      <a:pt x="100" y="5"/>
                    </a:lnTo>
                    <a:lnTo>
                      <a:pt x="101" y="5"/>
                    </a:lnTo>
                    <a:lnTo>
                      <a:pt x="101" y="7"/>
                    </a:lnTo>
                    <a:lnTo>
                      <a:pt x="101" y="9"/>
                    </a:lnTo>
                    <a:lnTo>
                      <a:pt x="104" y="6"/>
                    </a:lnTo>
                    <a:lnTo>
                      <a:pt x="108" y="4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11" y="4"/>
                    </a:lnTo>
                    <a:lnTo>
                      <a:pt x="109" y="6"/>
                    </a:lnTo>
                    <a:lnTo>
                      <a:pt x="109" y="9"/>
                    </a:lnTo>
                    <a:lnTo>
                      <a:pt x="108" y="10"/>
                    </a:lnTo>
                    <a:lnTo>
                      <a:pt x="111" y="9"/>
                    </a:lnTo>
                    <a:lnTo>
                      <a:pt x="112" y="7"/>
                    </a:lnTo>
                    <a:lnTo>
                      <a:pt x="115" y="5"/>
                    </a:lnTo>
                    <a:lnTo>
                      <a:pt x="117" y="4"/>
                    </a:lnTo>
                    <a:lnTo>
                      <a:pt x="120" y="2"/>
                    </a:lnTo>
                    <a:lnTo>
                      <a:pt x="122" y="2"/>
                    </a:lnTo>
                    <a:lnTo>
                      <a:pt x="124" y="4"/>
                    </a:lnTo>
                    <a:lnTo>
                      <a:pt x="124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20" y="10"/>
                    </a:lnTo>
                    <a:lnTo>
                      <a:pt x="119" y="11"/>
                    </a:lnTo>
                    <a:lnTo>
                      <a:pt x="117" y="13"/>
                    </a:lnTo>
                    <a:lnTo>
                      <a:pt x="117" y="13"/>
                    </a:lnTo>
                    <a:lnTo>
                      <a:pt x="119" y="11"/>
                    </a:lnTo>
                    <a:lnTo>
                      <a:pt x="120" y="10"/>
                    </a:lnTo>
                    <a:lnTo>
                      <a:pt x="124" y="6"/>
                    </a:lnTo>
                    <a:lnTo>
                      <a:pt x="128" y="4"/>
                    </a:lnTo>
                    <a:lnTo>
                      <a:pt x="133" y="1"/>
                    </a:lnTo>
                    <a:lnTo>
                      <a:pt x="133" y="1"/>
                    </a:lnTo>
                    <a:lnTo>
                      <a:pt x="134" y="1"/>
                    </a:lnTo>
                    <a:lnTo>
                      <a:pt x="134" y="1"/>
                    </a:lnTo>
                    <a:lnTo>
                      <a:pt x="134" y="4"/>
                    </a:lnTo>
                    <a:lnTo>
                      <a:pt x="133" y="6"/>
                    </a:lnTo>
                    <a:lnTo>
                      <a:pt x="132" y="9"/>
                    </a:lnTo>
                    <a:lnTo>
                      <a:pt x="130" y="11"/>
                    </a:lnTo>
                    <a:lnTo>
                      <a:pt x="133" y="7"/>
                    </a:lnTo>
                    <a:lnTo>
                      <a:pt x="137" y="5"/>
                    </a:lnTo>
                    <a:lnTo>
                      <a:pt x="141" y="1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44" name="Freeform 107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5078413" y="3000375"/>
                <a:ext cx="146050" cy="206375"/>
              </a:xfrm>
              <a:custGeom>
                <a:avLst/>
                <a:gdLst>
                  <a:gd name="T0" fmla="*/ 92 w 92"/>
                  <a:gd name="T1" fmla="*/ 1 h 130"/>
                  <a:gd name="T2" fmla="*/ 92 w 92"/>
                  <a:gd name="T3" fmla="*/ 5 h 130"/>
                  <a:gd name="T4" fmla="*/ 90 w 92"/>
                  <a:gd name="T5" fmla="*/ 6 h 130"/>
                  <a:gd name="T6" fmla="*/ 88 w 92"/>
                  <a:gd name="T7" fmla="*/ 9 h 130"/>
                  <a:gd name="T8" fmla="*/ 84 w 92"/>
                  <a:gd name="T9" fmla="*/ 9 h 130"/>
                  <a:gd name="T10" fmla="*/ 82 w 92"/>
                  <a:gd name="T11" fmla="*/ 14 h 130"/>
                  <a:gd name="T12" fmla="*/ 75 w 92"/>
                  <a:gd name="T13" fmla="*/ 25 h 130"/>
                  <a:gd name="T14" fmla="*/ 74 w 92"/>
                  <a:gd name="T15" fmla="*/ 25 h 130"/>
                  <a:gd name="T16" fmla="*/ 71 w 92"/>
                  <a:gd name="T17" fmla="*/ 26 h 130"/>
                  <a:gd name="T18" fmla="*/ 70 w 92"/>
                  <a:gd name="T19" fmla="*/ 22 h 130"/>
                  <a:gd name="T20" fmla="*/ 63 w 92"/>
                  <a:gd name="T21" fmla="*/ 42 h 130"/>
                  <a:gd name="T22" fmla="*/ 56 w 92"/>
                  <a:gd name="T23" fmla="*/ 50 h 130"/>
                  <a:gd name="T24" fmla="*/ 53 w 92"/>
                  <a:gd name="T25" fmla="*/ 50 h 130"/>
                  <a:gd name="T26" fmla="*/ 49 w 92"/>
                  <a:gd name="T27" fmla="*/ 59 h 130"/>
                  <a:gd name="T28" fmla="*/ 45 w 92"/>
                  <a:gd name="T29" fmla="*/ 64 h 130"/>
                  <a:gd name="T30" fmla="*/ 41 w 92"/>
                  <a:gd name="T31" fmla="*/ 65 h 130"/>
                  <a:gd name="T32" fmla="*/ 36 w 92"/>
                  <a:gd name="T33" fmla="*/ 81 h 130"/>
                  <a:gd name="T34" fmla="*/ 35 w 92"/>
                  <a:gd name="T35" fmla="*/ 84 h 130"/>
                  <a:gd name="T36" fmla="*/ 32 w 92"/>
                  <a:gd name="T37" fmla="*/ 84 h 130"/>
                  <a:gd name="T38" fmla="*/ 31 w 92"/>
                  <a:gd name="T39" fmla="*/ 79 h 130"/>
                  <a:gd name="T40" fmla="*/ 28 w 92"/>
                  <a:gd name="T41" fmla="*/ 86 h 130"/>
                  <a:gd name="T42" fmla="*/ 24 w 92"/>
                  <a:gd name="T43" fmla="*/ 97 h 130"/>
                  <a:gd name="T44" fmla="*/ 21 w 92"/>
                  <a:gd name="T45" fmla="*/ 100 h 130"/>
                  <a:gd name="T46" fmla="*/ 20 w 92"/>
                  <a:gd name="T47" fmla="*/ 100 h 130"/>
                  <a:gd name="T48" fmla="*/ 21 w 92"/>
                  <a:gd name="T49" fmla="*/ 93 h 130"/>
                  <a:gd name="T50" fmla="*/ 11 w 92"/>
                  <a:gd name="T51" fmla="*/ 119 h 130"/>
                  <a:gd name="T52" fmla="*/ 8 w 92"/>
                  <a:gd name="T53" fmla="*/ 120 h 130"/>
                  <a:gd name="T54" fmla="*/ 7 w 92"/>
                  <a:gd name="T55" fmla="*/ 120 h 130"/>
                  <a:gd name="T56" fmla="*/ 8 w 92"/>
                  <a:gd name="T57" fmla="*/ 114 h 130"/>
                  <a:gd name="T58" fmla="*/ 0 w 92"/>
                  <a:gd name="T59" fmla="*/ 130 h 130"/>
                  <a:gd name="T60" fmla="*/ 0 w 92"/>
                  <a:gd name="T61" fmla="*/ 130 h 130"/>
                  <a:gd name="T62" fmla="*/ 7 w 92"/>
                  <a:gd name="T63" fmla="*/ 113 h 130"/>
                  <a:gd name="T64" fmla="*/ 16 w 92"/>
                  <a:gd name="T65" fmla="*/ 96 h 130"/>
                  <a:gd name="T66" fmla="*/ 20 w 92"/>
                  <a:gd name="T67" fmla="*/ 88 h 130"/>
                  <a:gd name="T68" fmla="*/ 27 w 92"/>
                  <a:gd name="T69" fmla="*/ 76 h 130"/>
                  <a:gd name="T70" fmla="*/ 28 w 92"/>
                  <a:gd name="T71" fmla="*/ 76 h 130"/>
                  <a:gd name="T72" fmla="*/ 32 w 92"/>
                  <a:gd name="T73" fmla="*/ 67 h 130"/>
                  <a:gd name="T74" fmla="*/ 33 w 92"/>
                  <a:gd name="T75" fmla="*/ 65 h 130"/>
                  <a:gd name="T76" fmla="*/ 36 w 92"/>
                  <a:gd name="T77" fmla="*/ 64 h 130"/>
                  <a:gd name="T78" fmla="*/ 37 w 92"/>
                  <a:gd name="T79" fmla="*/ 65 h 130"/>
                  <a:gd name="T80" fmla="*/ 44 w 92"/>
                  <a:gd name="T81" fmla="*/ 54 h 130"/>
                  <a:gd name="T82" fmla="*/ 46 w 92"/>
                  <a:gd name="T83" fmla="*/ 51 h 130"/>
                  <a:gd name="T84" fmla="*/ 49 w 92"/>
                  <a:gd name="T85" fmla="*/ 51 h 130"/>
                  <a:gd name="T86" fmla="*/ 53 w 92"/>
                  <a:gd name="T87" fmla="*/ 39 h 130"/>
                  <a:gd name="T88" fmla="*/ 57 w 92"/>
                  <a:gd name="T89" fmla="*/ 34 h 130"/>
                  <a:gd name="T90" fmla="*/ 59 w 92"/>
                  <a:gd name="T91" fmla="*/ 33 h 130"/>
                  <a:gd name="T92" fmla="*/ 61 w 92"/>
                  <a:gd name="T93" fmla="*/ 33 h 130"/>
                  <a:gd name="T94" fmla="*/ 62 w 92"/>
                  <a:gd name="T95" fmla="*/ 33 h 130"/>
                  <a:gd name="T96" fmla="*/ 71 w 92"/>
                  <a:gd name="T97" fmla="*/ 14 h 130"/>
                  <a:gd name="T98" fmla="*/ 73 w 92"/>
                  <a:gd name="T99" fmla="*/ 13 h 130"/>
                  <a:gd name="T100" fmla="*/ 75 w 92"/>
                  <a:gd name="T101" fmla="*/ 13 h 130"/>
                  <a:gd name="T102" fmla="*/ 75 w 92"/>
                  <a:gd name="T103" fmla="*/ 16 h 130"/>
                  <a:gd name="T104" fmla="*/ 80 w 92"/>
                  <a:gd name="T105" fmla="*/ 6 h 130"/>
                  <a:gd name="T106" fmla="*/ 84 w 92"/>
                  <a:gd name="T107" fmla="*/ 1 h 130"/>
                  <a:gd name="T108" fmla="*/ 88 w 92"/>
                  <a:gd name="T109" fmla="*/ 0 h 130"/>
                  <a:gd name="T110" fmla="*/ 91 w 92"/>
                  <a:gd name="T1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2" h="130">
                    <a:moveTo>
                      <a:pt x="92" y="0"/>
                    </a:moveTo>
                    <a:lnTo>
                      <a:pt x="92" y="1"/>
                    </a:lnTo>
                    <a:lnTo>
                      <a:pt x="92" y="4"/>
                    </a:lnTo>
                    <a:lnTo>
                      <a:pt x="92" y="5"/>
                    </a:lnTo>
                    <a:lnTo>
                      <a:pt x="91" y="5"/>
                    </a:lnTo>
                    <a:lnTo>
                      <a:pt x="90" y="6"/>
                    </a:lnTo>
                    <a:lnTo>
                      <a:pt x="88" y="8"/>
                    </a:lnTo>
                    <a:lnTo>
                      <a:pt x="88" y="9"/>
                    </a:lnTo>
                    <a:lnTo>
                      <a:pt x="86" y="9"/>
                    </a:lnTo>
                    <a:lnTo>
                      <a:pt x="84" y="9"/>
                    </a:lnTo>
                    <a:lnTo>
                      <a:pt x="84" y="9"/>
                    </a:lnTo>
                    <a:lnTo>
                      <a:pt x="82" y="14"/>
                    </a:lnTo>
                    <a:lnTo>
                      <a:pt x="79" y="20"/>
                    </a:lnTo>
                    <a:lnTo>
                      <a:pt x="75" y="25"/>
                    </a:lnTo>
                    <a:lnTo>
                      <a:pt x="74" y="25"/>
                    </a:lnTo>
                    <a:lnTo>
                      <a:pt x="74" y="25"/>
                    </a:lnTo>
                    <a:lnTo>
                      <a:pt x="73" y="26"/>
                    </a:lnTo>
                    <a:lnTo>
                      <a:pt x="71" y="26"/>
                    </a:lnTo>
                    <a:lnTo>
                      <a:pt x="70" y="25"/>
                    </a:lnTo>
                    <a:lnTo>
                      <a:pt x="70" y="22"/>
                    </a:lnTo>
                    <a:lnTo>
                      <a:pt x="66" y="31"/>
                    </a:lnTo>
                    <a:lnTo>
                      <a:pt x="63" y="42"/>
                    </a:lnTo>
                    <a:lnTo>
                      <a:pt x="57" y="48"/>
                    </a:lnTo>
                    <a:lnTo>
                      <a:pt x="56" y="50"/>
                    </a:lnTo>
                    <a:lnTo>
                      <a:pt x="54" y="50"/>
                    </a:lnTo>
                    <a:lnTo>
                      <a:pt x="53" y="50"/>
                    </a:lnTo>
                    <a:lnTo>
                      <a:pt x="52" y="55"/>
                    </a:lnTo>
                    <a:lnTo>
                      <a:pt x="49" y="59"/>
                    </a:lnTo>
                    <a:lnTo>
                      <a:pt x="46" y="64"/>
                    </a:lnTo>
                    <a:lnTo>
                      <a:pt x="45" y="64"/>
                    </a:lnTo>
                    <a:lnTo>
                      <a:pt x="44" y="65"/>
                    </a:lnTo>
                    <a:lnTo>
                      <a:pt x="41" y="65"/>
                    </a:lnTo>
                    <a:lnTo>
                      <a:pt x="38" y="73"/>
                    </a:lnTo>
                    <a:lnTo>
                      <a:pt x="36" y="81"/>
                    </a:lnTo>
                    <a:lnTo>
                      <a:pt x="36" y="82"/>
                    </a:lnTo>
                    <a:lnTo>
                      <a:pt x="35" y="84"/>
                    </a:lnTo>
                    <a:lnTo>
                      <a:pt x="33" y="84"/>
                    </a:lnTo>
                    <a:lnTo>
                      <a:pt x="32" y="84"/>
                    </a:lnTo>
                    <a:lnTo>
                      <a:pt x="31" y="84"/>
                    </a:lnTo>
                    <a:lnTo>
                      <a:pt x="31" y="79"/>
                    </a:lnTo>
                    <a:lnTo>
                      <a:pt x="32" y="75"/>
                    </a:lnTo>
                    <a:lnTo>
                      <a:pt x="28" y="86"/>
                    </a:lnTo>
                    <a:lnTo>
                      <a:pt x="24" y="97"/>
                    </a:lnTo>
                    <a:lnTo>
                      <a:pt x="24" y="97"/>
                    </a:lnTo>
                    <a:lnTo>
                      <a:pt x="23" y="98"/>
                    </a:lnTo>
                    <a:lnTo>
                      <a:pt x="21" y="100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20" y="98"/>
                    </a:lnTo>
                    <a:lnTo>
                      <a:pt x="21" y="93"/>
                    </a:lnTo>
                    <a:lnTo>
                      <a:pt x="16" y="106"/>
                    </a:lnTo>
                    <a:lnTo>
                      <a:pt x="11" y="119"/>
                    </a:lnTo>
                    <a:lnTo>
                      <a:pt x="10" y="119"/>
                    </a:lnTo>
                    <a:lnTo>
                      <a:pt x="8" y="120"/>
                    </a:lnTo>
                    <a:lnTo>
                      <a:pt x="7" y="120"/>
                    </a:lnTo>
                    <a:lnTo>
                      <a:pt x="7" y="120"/>
                    </a:lnTo>
                    <a:lnTo>
                      <a:pt x="6" y="120"/>
                    </a:lnTo>
                    <a:lnTo>
                      <a:pt x="8" y="114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7" y="113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7" y="94"/>
                    </a:lnTo>
                    <a:lnTo>
                      <a:pt x="20" y="88"/>
                    </a:lnTo>
                    <a:lnTo>
                      <a:pt x="23" y="82"/>
                    </a:lnTo>
                    <a:lnTo>
                      <a:pt x="27" y="76"/>
                    </a:lnTo>
                    <a:lnTo>
                      <a:pt x="27" y="76"/>
                    </a:lnTo>
                    <a:lnTo>
                      <a:pt x="28" y="76"/>
                    </a:lnTo>
                    <a:lnTo>
                      <a:pt x="29" y="71"/>
                    </a:lnTo>
                    <a:lnTo>
                      <a:pt x="32" y="67"/>
                    </a:lnTo>
                    <a:lnTo>
                      <a:pt x="33" y="67"/>
                    </a:lnTo>
                    <a:lnTo>
                      <a:pt x="33" y="65"/>
                    </a:lnTo>
                    <a:lnTo>
                      <a:pt x="35" y="64"/>
                    </a:lnTo>
                    <a:lnTo>
                      <a:pt x="36" y="64"/>
                    </a:lnTo>
                    <a:lnTo>
                      <a:pt x="37" y="65"/>
                    </a:lnTo>
                    <a:lnTo>
                      <a:pt x="37" y="65"/>
                    </a:lnTo>
                    <a:lnTo>
                      <a:pt x="40" y="59"/>
                    </a:lnTo>
                    <a:lnTo>
                      <a:pt x="44" y="54"/>
                    </a:lnTo>
                    <a:lnTo>
                      <a:pt x="45" y="52"/>
                    </a:lnTo>
                    <a:lnTo>
                      <a:pt x="46" y="51"/>
                    </a:lnTo>
                    <a:lnTo>
                      <a:pt x="48" y="51"/>
                    </a:lnTo>
                    <a:lnTo>
                      <a:pt x="49" y="51"/>
                    </a:lnTo>
                    <a:lnTo>
                      <a:pt x="50" y="46"/>
                    </a:lnTo>
                    <a:lnTo>
                      <a:pt x="53" y="39"/>
                    </a:lnTo>
                    <a:lnTo>
                      <a:pt x="56" y="34"/>
                    </a:lnTo>
                    <a:lnTo>
                      <a:pt x="57" y="34"/>
                    </a:lnTo>
                    <a:lnTo>
                      <a:pt x="58" y="33"/>
                    </a:lnTo>
                    <a:lnTo>
                      <a:pt x="59" y="33"/>
                    </a:lnTo>
                    <a:lnTo>
                      <a:pt x="61" y="33"/>
                    </a:lnTo>
                    <a:lnTo>
                      <a:pt x="61" y="33"/>
                    </a:lnTo>
                    <a:lnTo>
                      <a:pt x="59" y="42"/>
                    </a:lnTo>
                    <a:lnTo>
                      <a:pt x="62" y="33"/>
                    </a:lnTo>
                    <a:lnTo>
                      <a:pt x="66" y="22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5" y="16"/>
                    </a:lnTo>
                    <a:lnTo>
                      <a:pt x="78" y="12"/>
                    </a:lnTo>
                    <a:lnTo>
                      <a:pt x="80" y="6"/>
                    </a:lnTo>
                    <a:lnTo>
                      <a:pt x="84" y="2"/>
                    </a:lnTo>
                    <a:lnTo>
                      <a:pt x="84" y="1"/>
                    </a:lnTo>
                    <a:lnTo>
                      <a:pt x="86" y="1"/>
                    </a:lnTo>
                    <a:lnTo>
                      <a:pt x="88" y="0"/>
                    </a:lnTo>
                    <a:lnTo>
                      <a:pt x="88" y="1"/>
                    </a:lnTo>
                    <a:lnTo>
                      <a:pt x="91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45" name="Freeform 108"/>
              <p:cNvSpPr>
                <a:spLocks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949634" y="2832265"/>
                <a:ext cx="1278100" cy="390360"/>
              </a:xfrm>
              <a:custGeom>
                <a:avLst/>
                <a:gdLst>
                  <a:gd name="T0" fmla="*/ 764 w 830"/>
                  <a:gd name="T1" fmla="*/ 181 h 246"/>
                  <a:gd name="T2" fmla="*/ 739 w 830"/>
                  <a:gd name="T3" fmla="*/ 217 h 246"/>
                  <a:gd name="T4" fmla="*/ 746 w 830"/>
                  <a:gd name="T5" fmla="*/ 220 h 246"/>
                  <a:gd name="T6" fmla="*/ 736 w 830"/>
                  <a:gd name="T7" fmla="*/ 226 h 246"/>
                  <a:gd name="T8" fmla="*/ 815 w 830"/>
                  <a:gd name="T9" fmla="*/ 123 h 246"/>
                  <a:gd name="T10" fmla="*/ 823 w 830"/>
                  <a:gd name="T11" fmla="*/ 103 h 246"/>
                  <a:gd name="T12" fmla="*/ 33 w 830"/>
                  <a:gd name="T13" fmla="*/ 38 h 246"/>
                  <a:gd name="T14" fmla="*/ 35 w 830"/>
                  <a:gd name="T15" fmla="*/ 46 h 246"/>
                  <a:gd name="T16" fmla="*/ 60 w 830"/>
                  <a:gd name="T17" fmla="*/ 101 h 246"/>
                  <a:gd name="T18" fmla="*/ 87 w 830"/>
                  <a:gd name="T19" fmla="*/ 133 h 246"/>
                  <a:gd name="T20" fmla="*/ 66 w 830"/>
                  <a:gd name="T21" fmla="*/ 94 h 246"/>
                  <a:gd name="T22" fmla="*/ 735 w 830"/>
                  <a:gd name="T23" fmla="*/ 0 h 246"/>
                  <a:gd name="T24" fmla="*/ 616 w 830"/>
                  <a:gd name="T25" fmla="*/ 9 h 246"/>
                  <a:gd name="T26" fmla="*/ 350 w 830"/>
                  <a:gd name="T27" fmla="*/ 10 h 246"/>
                  <a:gd name="T28" fmla="*/ 115 w 830"/>
                  <a:gd name="T29" fmla="*/ 21 h 246"/>
                  <a:gd name="T30" fmla="*/ 66 w 830"/>
                  <a:gd name="T31" fmla="*/ 80 h 246"/>
                  <a:gd name="T32" fmla="*/ 89 w 830"/>
                  <a:gd name="T33" fmla="*/ 136 h 246"/>
                  <a:gd name="T34" fmla="*/ 16 w 830"/>
                  <a:gd name="T35" fmla="*/ 208 h 246"/>
                  <a:gd name="T36" fmla="*/ 8 w 830"/>
                  <a:gd name="T37" fmla="*/ 224 h 246"/>
                  <a:gd name="T38" fmla="*/ 3 w 830"/>
                  <a:gd name="T39" fmla="*/ 242 h 246"/>
                  <a:gd name="T40" fmla="*/ 79 w 830"/>
                  <a:gd name="T41" fmla="*/ 238 h 246"/>
                  <a:gd name="T42" fmla="*/ 357 w 830"/>
                  <a:gd name="T43" fmla="*/ 242 h 246"/>
                  <a:gd name="T44" fmla="*/ 641 w 830"/>
                  <a:gd name="T45" fmla="*/ 234 h 246"/>
                  <a:gd name="T46" fmla="*/ 734 w 830"/>
                  <a:gd name="T47" fmla="*/ 224 h 246"/>
                  <a:gd name="T48" fmla="*/ 727 w 830"/>
                  <a:gd name="T49" fmla="*/ 224 h 246"/>
                  <a:gd name="T50" fmla="*/ 524 w 830"/>
                  <a:gd name="T51" fmla="*/ 229 h 246"/>
                  <a:gd name="T52" fmla="*/ 182 w 830"/>
                  <a:gd name="T53" fmla="*/ 223 h 246"/>
                  <a:gd name="T54" fmla="*/ 7 w 830"/>
                  <a:gd name="T55" fmla="*/ 225 h 246"/>
                  <a:gd name="T56" fmla="*/ 476 w 830"/>
                  <a:gd name="T57" fmla="*/ 224 h 246"/>
                  <a:gd name="T58" fmla="*/ 735 w 830"/>
                  <a:gd name="T59" fmla="*/ 219 h 246"/>
                  <a:gd name="T60" fmla="*/ 767 w 830"/>
                  <a:gd name="T61" fmla="*/ 170 h 246"/>
                  <a:gd name="T62" fmla="*/ 776 w 830"/>
                  <a:gd name="T63" fmla="*/ 47 h 246"/>
                  <a:gd name="T64" fmla="*/ 736 w 830"/>
                  <a:gd name="T65" fmla="*/ 1 h 246"/>
                  <a:gd name="T66" fmla="*/ 826 w 830"/>
                  <a:gd name="T67" fmla="*/ 95 h 246"/>
                  <a:gd name="T68" fmla="*/ 828 w 830"/>
                  <a:gd name="T69" fmla="*/ 107 h 246"/>
                  <a:gd name="T70" fmla="*/ 828 w 830"/>
                  <a:gd name="T71" fmla="*/ 112 h 246"/>
                  <a:gd name="T72" fmla="*/ 801 w 830"/>
                  <a:gd name="T73" fmla="*/ 146 h 246"/>
                  <a:gd name="T74" fmla="*/ 735 w 830"/>
                  <a:gd name="T75" fmla="*/ 241 h 246"/>
                  <a:gd name="T76" fmla="*/ 545 w 830"/>
                  <a:gd name="T77" fmla="*/ 240 h 246"/>
                  <a:gd name="T78" fmla="*/ 308 w 830"/>
                  <a:gd name="T79" fmla="*/ 246 h 246"/>
                  <a:gd name="T80" fmla="*/ 85 w 830"/>
                  <a:gd name="T81" fmla="*/ 240 h 246"/>
                  <a:gd name="T82" fmla="*/ 0 w 830"/>
                  <a:gd name="T83" fmla="*/ 245 h 246"/>
                  <a:gd name="T84" fmla="*/ 1 w 830"/>
                  <a:gd name="T85" fmla="*/ 237 h 246"/>
                  <a:gd name="T86" fmla="*/ 5 w 830"/>
                  <a:gd name="T87" fmla="*/ 216 h 246"/>
                  <a:gd name="T88" fmla="*/ 37 w 830"/>
                  <a:gd name="T89" fmla="*/ 182 h 246"/>
                  <a:gd name="T90" fmla="*/ 62 w 830"/>
                  <a:gd name="T91" fmla="*/ 111 h 246"/>
                  <a:gd name="T92" fmla="*/ 26 w 830"/>
                  <a:gd name="T93" fmla="*/ 44 h 246"/>
                  <a:gd name="T94" fmla="*/ 29 w 830"/>
                  <a:gd name="T95" fmla="*/ 34 h 246"/>
                  <a:gd name="T96" fmla="*/ 33 w 830"/>
                  <a:gd name="T97" fmla="*/ 25 h 246"/>
                  <a:gd name="T98" fmla="*/ 37 w 830"/>
                  <a:gd name="T99" fmla="*/ 27 h 246"/>
                  <a:gd name="T100" fmla="*/ 84 w 830"/>
                  <a:gd name="T101" fmla="*/ 15 h 246"/>
                  <a:gd name="T102" fmla="*/ 354 w 830"/>
                  <a:gd name="T103" fmla="*/ 5 h 246"/>
                  <a:gd name="T104" fmla="*/ 659 w 830"/>
                  <a:gd name="T105" fmla="*/ 1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0" h="246">
                    <a:moveTo>
                      <a:pt x="823" y="101"/>
                    </a:moveTo>
                    <a:lnTo>
                      <a:pt x="811" y="118"/>
                    </a:lnTo>
                    <a:lnTo>
                      <a:pt x="798" y="133"/>
                    </a:lnTo>
                    <a:lnTo>
                      <a:pt x="781" y="157"/>
                    </a:lnTo>
                    <a:lnTo>
                      <a:pt x="764" y="181"/>
                    </a:lnTo>
                    <a:lnTo>
                      <a:pt x="738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9"/>
                    </a:lnTo>
                    <a:lnTo>
                      <a:pt x="746" y="217"/>
                    </a:lnTo>
                    <a:lnTo>
                      <a:pt x="747" y="217"/>
                    </a:lnTo>
                    <a:lnTo>
                      <a:pt x="747" y="219"/>
                    </a:lnTo>
                    <a:lnTo>
                      <a:pt x="746" y="220"/>
                    </a:lnTo>
                    <a:lnTo>
                      <a:pt x="744" y="221"/>
                    </a:lnTo>
                    <a:lnTo>
                      <a:pt x="743" y="223"/>
                    </a:lnTo>
                    <a:lnTo>
                      <a:pt x="742" y="223"/>
                    </a:lnTo>
                    <a:lnTo>
                      <a:pt x="736" y="223"/>
                    </a:lnTo>
                    <a:lnTo>
                      <a:pt x="736" y="226"/>
                    </a:lnTo>
                    <a:lnTo>
                      <a:pt x="738" y="229"/>
                    </a:lnTo>
                    <a:lnTo>
                      <a:pt x="738" y="237"/>
                    </a:lnTo>
                    <a:lnTo>
                      <a:pt x="778" y="175"/>
                    </a:lnTo>
                    <a:lnTo>
                      <a:pt x="806" y="135"/>
                    </a:lnTo>
                    <a:lnTo>
                      <a:pt x="815" y="123"/>
                    </a:lnTo>
                    <a:lnTo>
                      <a:pt x="824" y="110"/>
                    </a:lnTo>
                    <a:lnTo>
                      <a:pt x="824" y="110"/>
                    </a:lnTo>
                    <a:lnTo>
                      <a:pt x="823" y="108"/>
                    </a:lnTo>
                    <a:lnTo>
                      <a:pt x="823" y="106"/>
                    </a:lnTo>
                    <a:lnTo>
                      <a:pt x="823" y="103"/>
                    </a:lnTo>
                    <a:lnTo>
                      <a:pt x="823" y="101"/>
                    </a:lnTo>
                    <a:close/>
                    <a:moveTo>
                      <a:pt x="34" y="31"/>
                    </a:moveTo>
                    <a:lnTo>
                      <a:pt x="34" y="35"/>
                    </a:lnTo>
                    <a:lnTo>
                      <a:pt x="33" y="36"/>
                    </a:lnTo>
                    <a:lnTo>
                      <a:pt x="33" y="38"/>
                    </a:lnTo>
                    <a:lnTo>
                      <a:pt x="33" y="40"/>
                    </a:lnTo>
                    <a:lnTo>
                      <a:pt x="34" y="43"/>
                    </a:lnTo>
                    <a:lnTo>
                      <a:pt x="34" y="44"/>
                    </a:lnTo>
                    <a:lnTo>
                      <a:pt x="35" y="46"/>
                    </a:lnTo>
                    <a:lnTo>
                      <a:pt x="35" y="46"/>
                    </a:lnTo>
                    <a:lnTo>
                      <a:pt x="35" y="47"/>
                    </a:lnTo>
                    <a:lnTo>
                      <a:pt x="34" y="48"/>
                    </a:lnTo>
                    <a:lnTo>
                      <a:pt x="33" y="48"/>
                    </a:lnTo>
                    <a:lnTo>
                      <a:pt x="46" y="74"/>
                    </a:lnTo>
                    <a:lnTo>
                      <a:pt x="60" y="101"/>
                    </a:lnTo>
                    <a:lnTo>
                      <a:pt x="68" y="112"/>
                    </a:lnTo>
                    <a:lnTo>
                      <a:pt x="77" y="126"/>
                    </a:lnTo>
                    <a:lnTo>
                      <a:pt x="80" y="139"/>
                    </a:lnTo>
                    <a:lnTo>
                      <a:pt x="85" y="135"/>
                    </a:lnTo>
                    <a:lnTo>
                      <a:pt x="87" y="133"/>
                    </a:lnTo>
                    <a:lnTo>
                      <a:pt x="85" y="132"/>
                    </a:lnTo>
                    <a:lnTo>
                      <a:pt x="84" y="129"/>
                    </a:lnTo>
                    <a:lnTo>
                      <a:pt x="83" y="127"/>
                    </a:lnTo>
                    <a:lnTo>
                      <a:pt x="81" y="126"/>
                    </a:lnTo>
                    <a:lnTo>
                      <a:pt x="66" y="94"/>
                    </a:lnTo>
                    <a:lnTo>
                      <a:pt x="49" y="63"/>
                    </a:lnTo>
                    <a:lnTo>
                      <a:pt x="34" y="31"/>
                    </a:lnTo>
                    <a:close/>
                    <a:moveTo>
                      <a:pt x="736" y="0"/>
                    </a:moveTo>
                    <a:lnTo>
                      <a:pt x="736" y="0"/>
                    </a:lnTo>
                    <a:lnTo>
                      <a:pt x="735" y="0"/>
                    </a:lnTo>
                    <a:lnTo>
                      <a:pt x="735" y="1"/>
                    </a:lnTo>
                    <a:lnTo>
                      <a:pt x="717" y="4"/>
                    </a:lnTo>
                    <a:lnTo>
                      <a:pt x="697" y="6"/>
                    </a:lnTo>
                    <a:lnTo>
                      <a:pt x="656" y="6"/>
                    </a:lnTo>
                    <a:lnTo>
                      <a:pt x="616" y="9"/>
                    </a:lnTo>
                    <a:lnTo>
                      <a:pt x="575" y="11"/>
                    </a:lnTo>
                    <a:lnTo>
                      <a:pt x="490" y="11"/>
                    </a:lnTo>
                    <a:lnTo>
                      <a:pt x="404" y="11"/>
                    </a:lnTo>
                    <a:lnTo>
                      <a:pt x="377" y="10"/>
                    </a:lnTo>
                    <a:lnTo>
                      <a:pt x="350" y="10"/>
                    </a:lnTo>
                    <a:lnTo>
                      <a:pt x="327" y="13"/>
                    </a:lnTo>
                    <a:lnTo>
                      <a:pt x="303" y="15"/>
                    </a:lnTo>
                    <a:lnTo>
                      <a:pt x="260" y="19"/>
                    </a:lnTo>
                    <a:lnTo>
                      <a:pt x="215" y="21"/>
                    </a:lnTo>
                    <a:lnTo>
                      <a:pt x="115" y="21"/>
                    </a:lnTo>
                    <a:lnTo>
                      <a:pt x="76" y="22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51" y="55"/>
                    </a:lnTo>
                    <a:lnTo>
                      <a:pt x="66" y="80"/>
                    </a:lnTo>
                    <a:lnTo>
                      <a:pt x="80" y="106"/>
                    </a:lnTo>
                    <a:lnTo>
                      <a:pt x="92" y="132"/>
                    </a:lnTo>
                    <a:lnTo>
                      <a:pt x="92" y="133"/>
                    </a:lnTo>
                    <a:lnTo>
                      <a:pt x="91" y="135"/>
                    </a:lnTo>
                    <a:lnTo>
                      <a:pt x="89" y="136"/>
                    </a:lnTo>
                    <a:lnTo>
                      <a:pt x="67" y="156"/>
                    </a:lnTo>
                    <a:lnTo>
                      <a:pt x="46" y="177"/>
                    </a:lnTo>
                    <a:lnTo>
                      <a:pt x="21" y="203"/>
                    </a:lnTo>
                    <a:lnTo>
                      <a:pt x="20" y="204"/>
                    </a:lnTo>
                    <a:lnTo>
                      <a:pt x="16" y="208"/>
                    </a:lnTo>
                    <a:lnTo>
                      <a:pt x="13" y="212"/>
                    </a:lnTo>
                    <a:lnTo>
                      <a:pt x="10" y="216"/>
                    </a:lnTo>
                    <a:lnTo>
                      <a:pt x="9" y="219"/>
                    </a:lnTo>
                    <a:lnTo>
                      <a:pt x="8" y="223"/>
                    </a:lnTo>
                    <a:lnTo>
                      <a:pt x="8" y="224"/>
                    </a:lnTo>
                    <a:lnTo>
                      <a:pt x="7" y="225"/>
                    </a:lnTo>
                    <a:lnTo>
                      <a:pt x="5" y="226"/>
                    </a:lnTo>
                    <a:lnTo>
                      <a:pt x="5" y="234"/>
                    </a:lnTo>
                    <a:lnTo>
                      <a:pt x="5" y="238"/>
                    </a:lnTo>
                    <a:lnTo>
                      <a:pt x="3" y="242"/>
                    </a:lnTo>
                    <a:lnTo>
                      <a:pt x="1" y="245"/>
                    </a:lnTo>
                    <a:lnTo>
                      <a:pt x="20" y="240"/>
                    </a:lnTo>
                    <a:lnTo>
                      <a:pt x="39" y="238"/>
                    </a:lnTo>
                    <a:lnTo>
                      <a:pt x="60" y="238"/>
                    </a:lnTo>
                    <a:lnTo>
                      <a:pt x="79" y="238"/>
                    </a:lnTo>
                    <a:lnTo>
                      <a:pt x="177" y="238"/>
                    </a:lnTo>
                    <a:lnTo>
                      <a:pt x="224" y="240"/>
                    </a:lnTo>
                    <a:lnTo>
                      <a:pt x="270" y="242"/>
                    </a:lnTo>
                    <a:lnTo>
                      <a:pt x="314" y="244"/>
                    </a:lnTo>
                    <a:lnTo>
                      <a:pt x="357" y="242"/>
                    </a:lnTo>
                    <a:lnTo>
                      <a:pt x="406" y="242"/>
                    </a:lnTo>
                    <a:lnTo>
                      <a:pt x="454" y="242"/>
                    </a:lnTo>
                    <a:lnTo>
                      <a:pt x="500" y="240"/>
                    </a:lnTo>
                    <a:lnTo>
                      <a:pt x="547" y="237"/>
                    </a:lnTo>
                    <a:lnTo>
                      <a:pt x="641" y="234"/>
                    </a:lnTo>
                    <a:lnTo>
                      <a:pt x="734" y="237"/>
                    </a:lnTo>
                    <a:lnTo>
                      <a:pt x="734" y="232"/>
                    </a:lnTo>
                    <a:lnTo>
                      <a:pt x="734" y="225"/>
                    </a:lnTo>
                    <a:lnTo>
                      <a:pt x="734" y="224"/>
                    </a:lnTo>
                    <a:lnTo>
                      <a:pt x="734" y="224"/>
                    </a:lnTo>
                    <a:lnTo>
                      <a:pt x="730" y="225"/>
                    </a:lnTo>
                    <a:lnTo>
                      <a:pt x="727" y="225"/>
                    </a:lnTo>
                    <a:lnTo>
                      <a:pt x="727" y="225"/>
                    </a:lnTo>
                    <a:lnTo>
                      <a:pt x="727" y="225"/>
                    </a:lnTo>
                    <a:lnTo>
                      <a:pt x="727" y="224"/>
                    </a:lnTo>
                    <a:lnTo>
                      <a:pt x="729" y="224"/>
                    </a:lnTo>
                    <a:lnTo>
                      <a:pt x="689" y="226"/>
                    </a:lnTo>
                    <a:lnTo>
                      <a:pt x="648" y="228"/>
                    </a:lnTo>
                    <a:lnTo>
                      <a:pt x="551" y="228"/>
                    </a:lnTo>
                    <a:lnTo>
                      <a:pt x="524" y="229"/>
                    </a:lnTo>
                    <a:lnTo>
                      <a:pt x="495" y="230"/>
                    </a:lnTo>
                    <a:lnTo>
                      <a:pt x="467" y="229"/>
                    </a:lnTo>
                    <a:lnTo>
                      <a:pt x="420" y="225"/>
                    </a:lnTo>
                    <a:lnTo>
                      <a:pt x="373" y="224"/>
                    </a:lnTo>
                    <a:lnTo>
                      <a:pt x="182" y="223"/>
                    </a:lnTo>
                    <a:lnTo>
                      <a:pt x="94" y="224"/>
                    </a:lnTo>
                    <a:lnTo>
                      <a:pt x="5" y="226"/>
                    </a:lnTo>
                    <a:lnTo>
                      <a:pt x="5" y="226"/>
                    </a:lnTo>
                    <a:lnTo>
                      <a:pt x="7" y="225"/>
                    </a:lnTo>
                    <a:lnTo>
                      <a:pt x="7" y="225"/>
                    </a:lnTo>
                    <a:lnTo>
                      <a:pt x="131" y="220"/>
                    </a:lnTo>
                    <a:lnTo>
                      <a:pt x="257" y="217"/>
                    </a:lnTo>
                    <a:lnTo>
                      <a:pt x="382" y="219"/>
                    </a:lnTo>
                    <a:lnTo>
                      <a:pt x="429" y="223"/>
                    </a:lnTo>
                    <a:lnTo>
                      <a:pt x="476" y="224"/>
                    </a:lnTo>
                    <a:lnTo>
                      <a:pt x="562" y="223"/>
                    </a:lnTo>
                    <a:lnTo>
                      <a:pt x="610" y="223"/>
                    </a:lnTo>
                    <a:lnTo>
                      <a:pt x="659" y="223"/>
                    </a:lnTo>
                    <a:lnTo>
                      <a:pt x="697" y="221"/>
                    </a:lnTo>
                    <a:lnTo>
                      <a:pt x="735" y="219"/>
                    </a:lnTo>
                    <a:lnTo>
                      <a:pt x="742" y="211"/>
                    </a:lnTo>
                    <a:lnTo>
                      <a:pt x="748" y="202"/>
                    </a:lnTo>
                    <a:lnTo>
                      <a:pt x="752" y="192"/>
                    </a:lnTo>
                    <a:lnTo>
                      <a:pt x="756" y="187"/>
                    </a:lnTo>
                    <a:lnTo>
                      <a:pt x="767" y="170"/>
                    </a:lnTo>
                    <a:lnTo>
                      <a:pt x="778" y="154"/>
                    </a:lnTo>
                    <a:lnTo>
                      <a:pt x="799" y="127"/>
                    </a:lnTo>
                    <a:lnTo>
                      <a:pt x="822" y="99"/>
                    </a:lnTo>
                    <a:lnTo>
                      <a:pt x="798" y="73"/>
                    </a:lnTo>
                    <a:lnTo>
                      <a:pt x="776" y="47"/>
                    </a:lnTo>
                    <a:lnTo>
                      <a:pt x="756" y="25"/>
                    </a:lnTo>
                    <a:lnTo>
                      <a:pt x="735" y="2"/>
                    </a:lnTo>
                    <a:lnTo>
                      <a:pt x="735" y="1"/>
                    </a:lnTo>
                    <a:lnTo>
                      <a:pt x="736" y="1"/>
                    </a:lnTo>
                    <a:lnTo>
                      <a:pt x="736" y="1"/>
                    </a:lnTo>
                    <a:lnTo>
                      <a:pt x="761" y="23"/>
                    </a:lnTo>
                    <a:lnTo>
                      <a:pt x="785" y="47"/>
                    </a:lnTo>
                    <a:lnTo>
                      <a:pt x="805" y="70"/>
                    </a:lnTo>
                    <a:lnTo>
                      <a:pt x="826" y="94"/>
                    </a:lnTo>
                    <a:lnTo>
                      <a:pt x="826" y="95"/>
                    </a:lnTo>
                    <a:lnTo>
                      <a:pt x="826" y="97"/>
                    </a:lnTo>
                    <a:lnTo>
                      <a:pt x="827" y="98"/>
                    </a:lnTo>
                    <a:lnTo>
                      <a:pt x="827" y="101"/>
                    </a:lnTo>
                    <a:lnTo>
                      <a:pt x="828" y="103"/>
                    </a:lnTo>
                    <a:lnTo>
                      <a:pt x="828" y="107"/>
                    </a:lnTo>
                    <a:lnTo>
                      <a:pt x="830" y="107"/>
                    </a:lnTo>
                    <a:lnTo>
                      <a:pt x="830" y="108"/>
                    </a:lnTo>
                    <a:lnTo>
                      <a:pt x="828" y="108"/>
                    </a:lnTo>
                    <a:lnTo>
                      <a:pt x="828" y="111"/>
                    </a:lnTo>
                    <a:lnTo>
                      <a:pt x="828" y="112"/>
                    </a:lnTo>
                    <a:lnTo>
                      <a:pt x="827" y="112"/>
                    </a:lnTo>
                    <a:lnTo>
                      <a:pt x="823" y="116"/>
                    </a:lnTo>
                    <a:lnTo>
                      <a:pt x="820" y="120"/>
                    </a:lnTo>
                    <a:lnTo>
                      <a:pt x="816" y="124"/>
                    </a:lnTo>
                    <a:lnTo>
                      <a:pt x="801" y="146"/>
                    </a:lnTo>
                    <a:lnTo>
                      <a:pt x="785" y="170"/>
                    </a:lnTo>
                    <a:lnTo>
                      <a:pt x="752" y="216"/>
                    </a:lnTo>
                    <a:lnTo>
                      <a:pt x="744" y="228"/>
                    </a:lnTo>
                    <a:lnTo>
                      <a:pt x="736" y="241"/>
                    </a:lnTo>
                    <a:lnTo>
                      <a:pt x="735" y="241"/>
                    </a:lnTo>
                    <a:lnTo>
                      <a:pt x="735" y="241"/>
                    </a:lnTo>
                    <a:lnTo>
                      <a:pt x="735" y="241"/>
                    </a:lnTo>
                    <a:lnTo>
                      <a:pt x="734" y="241"/>
                    </a:lnTo>
                    <a:lnTo>
                      <a:pt x="639" y="238"/>
                    </a:lnTo>
                    <a:lnTo>
                      <a:pt x="545" y="240"/>
                    </a:lnTo>
                    <a:lnTo>
                      <a:pt x="495" y="244"/>
                    </a:lnTo>
                    <a:lnTo>
                      <a:pt x="445" y="246"/>
                    </a:lnTo>
                    <a:lnTo>
                      <a:pt x="400" y="245"/>
                    </a:lnTo>
                    <a:lnTo>
                      <a:pt x="356" y="245"/>
                    </a:lnTo>
                    <a:lnTo>
                      <a:pt x="308" y="246"/>
                    </a:lnTo>
                    <a:lnTo>
                      <a:pt x="262" y="245"/>
                    </a:lnTo>
                    <a:lnTo>
                      <a:pt x="219" y="241"/>
                    </a:lnTo>
                    <a:lnTo>
                      <a:pt x="176" y="240"/>
                    </a:lnTo>
                    <a:lnTo>
                      <a:pt x="130" y="240"/>
                    </a:lnTo>
                    <a:lnTo>
                      <a:pt x="85" y="240"/>
                    </a:lnTo>
                    <a:lnTo>
                      <a:pt x="38" y="241"/>
                    </a:lnTo>
                    <a:lnTo>
                      <a:pt x="20" y="242"/>
                    </a:lnTo>
                    <a:lnTo>
                      <a:pt x="1" y="245"/>
                    </a:lnTo>
                    <a:lnTo>
                      <a:pt x="0" y="245"/>
                    </a:lnTo>
                    <a:lnTo>
                      <a:pt x="0" y="245"/>
                    </a:lnTo>
                    <a:lnTo>
                      <a:pt x="0" y="245"/>
                    </a:lnTo>
                    <a:lnTo>
                      <a:pt x="1" y="244"/>
                    </a:lnTo>
                    <a:lnTo>
                      <a:pt x="1" y="241"/>
                    </a:lnTo>
                    <a:lnTo>
                      <a:pt x="1" y="240"/>
                    </a:lnTo>
                    <a:lnTo>
                      <a:pt x="1" y="237"/>
                    </a:lnTo>
                    <a:lnTo>
                      <a:pt x="0" y="229"/>
                    </a:lnTo>
                    <a:lnTo>
                      <a:pt x="1" y="226"/>
                    </a:lnTo>
                    <a:lnTo>
                      <a:pt x="1" y="223"/>
                    </a:lnTo>
                    <a:lnTo>
                      <a:pt x="4" y="220"/>
                    </a:lnTo>
                    <a:lnTo>
                      <a:pt x="5" y="216"/>
                    </a:lnTo>
                    <a:lnTo>
                      <a:pt x="8" y="212"/>
                    </a:lnTo>
                    <a:lnTo>
                      <a:pt x="10" y="209"/>
                    </a:lnTo>
                    <a:lnTo>
                      <a:pt x="13" y="206"/>
                    </a:lnTo>
                    <a:lnTo>
                      <a:pt x="16" y="204"/>
                    </a:lnTo>
                    <a:lnTo>
                      <a:pt x="37" y="182"/>
                    </a:lnTo>
                    <a:lnTo>
                      <a:pt x="58" y="160"/>
                    </a:lnTo>
                    <a:lnTo>
                      <a:pt x="79" y="140"/>
                    </a:lnTo>
                    <a:lnTo>
                      <a:pt x="75" y="131"/>
                    </a:lnTo>
                    <a:lnTo>
                      <a:pt x="68" y="120"/>
                    </a:lnTo>
                    <a:lnTo>
                      <a:pt x="62" y="111"/>
                    </a:lnTo>
                    <a:lnTo>
                      <a:pt x="51" y="93"/>
                    </a:lnTo>
                    <a:lnTo>
                      <a:pt x="38" y="69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2"/>
                    </a:lnTo>
                    <a:lnTo>
                      <a:pt x="26" y="40"/>
                    </a:lnTo>
                    <a:lnTo>
                      <a:pt x="28" y="39"/>
                    </a:lnTo>
                    <a:lnTo>
                      <a:pt x="29" y="39"/>
                    </a:lnTo>
                    <a:lnTo>
                      <a:pt x="29" y="34"/>
                    </a:lnTo>
                    <a:lnTo>
                      <a:pt x="29" y="30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31" y="26"/>
                    </a:lnTo>
                    <a:lnTo>
                      <a:pt x="33" y="25"/>
                    </a:lnTo>
                    <a:lnTo>
                      <a:pt x="34" y="25"/>
                    </a:lnTo>
                    <a:lnTo>
                      <a:pt x="34" y="25"/>
                    </a:lnTo>
                    <a:lnTo>
                      <a:pt x="34" y="30"/>
                    </a:lnTo>
                    <a:lnTo>
                      <a:pt x="35" y="28"/>
                    </a:lnTo>
                    <a:lnTo>
                      <a:pt x="37" y="27"/>
                    </a:lnTo>
                    <a:lnTo>
                      <a:pt x="37" y="26"/>
                    </a:lnTo>
                    <a:lnTo>
                      <a:pt x="38" y="25"/>
                    </a:lnTo>
                    <a:lnTo>
                      <a:pt x="41" y="22"/>
                    </a:lnTo>
                    <a:lnTo>
                      <a:pt x="42" y="22"/>
                    </a:lnTo>
                    <a:lnTo>
                      <a:pt x="84" y="15"/>
                    </a:lnTo>
                    <a:lnTo>
                      <a:pt x="127" y="13"/>
                    </a:lnTo>
                    <a:lnTo>
                      <a:pt x="219" y="13"/>
                    </a:lnTo>
                    <a:lnTo>
                      <a:pt x="266" y="13"/>
                    </a:lnTo>
                    <a:lnTo>
                      <a:pt x="314" y="9"/>
                    </a:lnTo>
                    <a:lnTo>
                      <a:pt x="354" y="5"/>
                    </a:lnTo>
                    <a:lnTo>
                      <a:pt x="395" y="4"/>
                    </a:lnTo>
                    <a:lnTo>
                      <a:pt x="487" y="6"/>
                    </a:lnTo>
                    <a:lnTo>
                      <a:pt x="578" y="5"/>
                    </a:lnTo>
                    <a:lnTo>
                      <a:pt x="618" y="4"/>
                    </a:lnTo>
                    <a:lnTo>
                      <a:pt x="659" y="1"/>
                    </a:lnTo>
                    <a:lnTo>
                      <a:pt x="697" y="1"/>
                    </a:lnTo>
                    <a:lnTo>
                      <a:pt x="736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6" name="Freeform 109"/>
              <p:cNvSpPr>
                <a:spLocks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535488" y="2865438"/>
                <a:ext cx="60325" cy="42863"/>
              </a:xfrm>
              <a:custGeom>
                <a:avLst/>
                <a:gdLst>
                  <a:gd name="T0" fmla="*/ 18 w 38"/>
                  <a:gd name="T1" fmla="*/ 5 h 27"/>
                  <a:gd name="T2" fmla="*/ 8 w 38"/>
                  <a:gd name="T3" fmla="*/ 9 h 27"/>
                  <a:gd name="T4" fmla="*/ 6 w 38"/>
                  <a:gd name="T5" fmla="*/ 14 h 27"/>
                  <a:gd name="T6" fmla="*/ 8 w 38"/>
                  <a:gd name="T7" fmla="*/ 17 h 27"/>
                  <a:gd name="T8" fmla="*/ 12 w 38"/>
                  <a:gd name="T9" fmla="*/ 15 h 27"/>
                  <a:gd name="T10" fmla="*/ 13 w 38"/>
                  <a:gd name="T11" fmla="*/ 14 h 27"/>
                  <a:gd name="T12" fmla="*/ 13 w 38"/>
                  <a:gd name="T13" fmla="*/ 14 h 27"/>
                  <a:gd name="T14" fmla="*/ 10 w 38"/>
                  <a:gd name="T15" fmla="*/ 17 h 27"/>
                  <a:gd name="T16" fmla="*/ 14 w 38"/>
                  <a:gd name="T17" fmla="*/ 19 h 27"/>
                  <a:gd name="T18" fmla="*/ 26 w 38"/>
                  <a:gd name="T19" fmla="*/ 19 h 27"/>
                  <a:gd name="T20" fmla="*/ 29 w 38"/>
                  <a:gd name="T21" fmla="*/ 15 h 27"/>
                  <a:gd name="T22" fmla="*/ 29 w 38"/>
                  <a:gd name="T23" fmla="*/ 17 h 27"/>
                  <a:gd name="T24" fmla="*/ 31 w 38"/>
                  <a:gd name="T25" fmla="*/ 15 h 27"/>
                  <a:gd name="T26" fmla="*/ 34 w 38"/>
                  <a:gd name="T27" fmla="*/ 11 h 27"/>
                  <a:gd name="T28" fmla="*/ 34 w 38"/>
                  <a:gd name="T29" fmla="*/ 7 h 27"/>
                  <a:gd name="T30" fmla="*/ 29 w 38"/>
                  <a:gd name="T31" fmla="*/ 5 h 27"/>
                  <a:gd name="T32" fmla="*/ 30 w 38"/>
                  <a:gd name="T33" fmla="*/ 0 h 27"/>
                  <a:gd name="T34" fmla="*/ 37 w 38"/>
                  <a:gd name="T35" fmla="*/ 2 h 27"/>
                  <a:gd name="T36" fmla="*/ 38 w 38"/>
                  <a:gd name="T37" fmla="*/ 7 h 27"/>
                  <a:gd name="T38" fmla="*/ 35 w 38"/>
                  <a:gd name="T39" fmla="*/ 13 h 27"/>
                  <a:gd name="T40" fmla="*/ 31 w 38"/>
                  <a:gd name="T41" fmla="*/ 18 h 27"/>
                  <a:gd name="T42" fmla="*/ 22 w 38"/>
                  <a:gd name="T43" fmla="*/ 25 h 27"/>
                  <a:gd name="T44" fmla="*/ 16 w 38"/>
                  <a:gd name="T45" fmla="*/ 27 h 27"/>
                  <a:gd name="T46" fmla="*/ 10 w 38"/>
                  <a:gd name="T47" fmla="*/ 26 h 27"/>
                  <a:gd name="T48" fmla="*/ 5 w 38"/>
                  <a:gd name="T49" fmla="*/ 25 h 27"/>
                  <a:gd name="T50" fmla="*/ 1 w 38"/>
                  <a:gd name="T51" fmla="*/ 23 h 27"/>
                  <a:gd name="T52" fmla="*/ 0 w 38"/>
                  <a:gd name="T53" fmla="*/ 18 h 27"/>
                  <a:gd name="T54" fmla="*/ 1 w 38"/>
                  <a:gd name="T55" fmla="*/ 11 h 27"/>
                  <a:gd name="T56" fmla="*/ 4 w 38"/>
                  <a:gd name="T57" fmla="*/ 10 h 27"/>
                  <a:gd name="T58" fmla="*/ 4 w 38"/>
                  <a:gd name="T59" fmla="*/ 10 h 27"/>
                  <a:gd name="T60" fmla="*/ 2 w 38"/>
                  <a:gd name="T61" fmla="*/ 14 h 27"/>
                  <a:gd name="T62" fmla="*/ 2 w 38"/>
                  <a:gd name="T63" fmla="*/ 18 h 27"/>
                  <a:gd name="T64" fmla="*/ 5 w 38"/>
                  <a:gd name="T65" fmla="*/ 21 h 27"/>
                  <a:gd name="T66" fmla="*/ 5 w 38"/>
                  <a:gd name="T67" fmla="*/ 19 h 27"/>
                  <a:gd name="T68" fmla="*/ 4 w 38"/>
                  <a:gd name="T69" fmla="*/ 17 h 27"/>
                  <a:gd name="T70" fmla="*/ 4 w 38"/>
                  <a:gd name="T71" fmla="*/ 11 h 27"/>
                  <a:gd name="T72" fmla="*/ 12 w 38"/>
                  <a:gd name="T73" fmla="*/ 4 h 27"/>
                  <a:gd name="T74" fmla="*/ 30 w 38"/>
                  <a:gd name="T7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27">
                    <a:moveTo>
                      <a:pt x="26" y="4"/>
                    </a:moveTo>
                    <a:lnTo>
                      <a:pt x="18" y="5"/>
                    </a:lnTo>
                    <a:lnTo>
                      <a:pt x="12" y="6"/>
                    </a:lnTo>
                    <a:lnTo>
                      <a:pt x="8" y="9"/>
                    </a:lnTo>
                    <a:lnTo>
                      <a:pt x="6" y="11"/>
                    </a:lnTo>
                    <a:lnTo>
                      <a:pt x="6" y="14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9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9" y="18"/>
                    </a:lnTo>
                    <a:lnTo>
                      <a:pt x="14" y="19"/>
                    </a:lnTo>
                    <a:lnTo>
                      <a:pt x="19" y="21"/>
                    </a:lnTo>
                    <a:lnTo>
                      <a:pt x="26" y="19"/>
                    </a:lnTo>
                    <a:lnTo>
                      <a:pt x="27" y="17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31" y="15"/>
                    </a:lnTo>
                    <a:lnTo>
                      <a:pt x="33" y="14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6"/>
                    </a:lnTo>
                    <a:lnTo>
                      <a:pt x="29" y="5"/>
                    </a:lnTo>
                    <a:lnTo>
                      <a:pt x="26" y="4"/>
                    </a:lnTo>
                    <a:close/>
                    <a:moveTo>
                      <a:pt x="30" y="0"/>
                    </a:moveTo>
                    <a:lnTo>
                      <a:pt x="34" y="1"/>
                    </a:lnTo>
                    <a:lnTo>
                      <a:pt x="37" y="2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37" y="10"/>
                    </a:lnTo>
                    <a:lnTo>
                      <a:pt x="35" y="13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7" y="22"/>
                    </a:lnTo>
                    <a:lnTo>
                      <a:pt x="22" y="25"/>
                    </a:lnTo>
                    <a:lnTo>
                      <a:pt x="19" y="26"/>
                    </a:lnTo>
                    <a:lnTo>
                      <a:pt x="16" y="27"/>
                    </a:lnTo>
                    <a:lnTo>
                      <a:pt x="13" y="27"/>
                    </a:lnTo>
                    <a:lnTo>
                      <a:pt x="10" y="26"/>
                    </a:lnTo>
                    <a:lnTo>
                      <a:pt x="8" y="25"/>
                    </a:lnTo>
                    <a:lnTo>
                      <a:pt x="5" y="25"/>
                    </a:lnTo>
                    <a:lnTo>
                      <a:pt x="4" y="25"/>
                    </a:lnTo>
                    <a:lnTo>
                      <a:pt x="1" y="23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1" y="11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4" y="18"/>
                    </a:lnTo>
                    <a:lnTo>
                      <a:pt x="4" y="17"/>
                    </a:lnTo>
                    <a:lnTo>
                      <a:pt x="2" y="14"/>
                    </a:lnTo>
                    <a:lnTo>
                      <a:pt x="4" y="11"/>
                    </a:lnTo>
                    <a:lnTo>
                      <a:pt x="5" y="9"/>
                    </a:lnTo>
                    <a:lnTo>
                      <a:pt x="12" y="4"/>
                    </a:lnTo>
                    <a:lnTo>
                      <a:pt x="21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7" name="Freeform 110"/>
              <p:cNvSpPr>
                <a:spLocks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308475" y="3351213"/>
                <a:ext cx="508000" cy="130175"/>
              </a:xfrm>
              <a:custGeom>
                <a:avLst/>
                <a:gdLst>
                  <a:gd name="T0" fmla="*/ 38 w 320"/>
                  <a:gd name="T1" fmla="*/ 78 h 82"/>
                  <a:gd name="T2" fmla="*/ 39 w 320"/>
                  <a:gd name="T3" fmla="*/ 32 h 82"/>
                  <a:gd name="T4" fmla="*/ 43 w 320"/>
                  <a:gd name="T5" fmla="*/ 20 h 82"/>
                  <a:gd name="T6" fmla="*/ 69 w 320"/>
                  <a:gd name="T7" fmla="*/ 19 h 82"/>
                  <a:gd name="T8" fmla="*/ 80 w 320"/>
                  <a:gd name="T9" fmla="*/ 35 h 82"/>
                  <a:gd name="T10" fmla="*/ 111 w 320"/>
                  <a:gd name="T11" fmla="*/ 40 h 82"/>
                  <a:gd name="T12" fmla="*/ 141 w 320"/>
                  <a:gd name="T13" fmla="*/ 14 h 82"/>
                  <a:gd name="T14" fmla="*/ 166 w 320"/>
                  <a:gd name="T15" fmla="*/ 53 h 82"/>
                  <a:gd name="T16" fmla="*/ 195 w 320"/>
                  <a:gd name="T17" fmla="*/ 29 h 82"/>
                  <a:gd name="T18" fmla="*/ 207 w 320"/>
                  <a:gd name="T19" fmla="*/ 45 h 82"/>
                  <a:gd name="T20" fmla="*/ 214 w 320"/>
                  <a:gd name="T21" fmla="*/ 45 h 82"/>
                  <a:gd name="T22" fmla="*/ 229 w 320"/>
                  <a:gd name="T23" fmla="*/ 37 h 82"/>
                  <a:gd name="T24" fmla="*/ 269 w 320"/>
                  <a:gd name="T25" fmla="*/ 7 h 82"/>
                  <a:gd name="T26" fmla="*/ 283 w 320"/>
                  <a:gd name="T27" fmla="*/ 42 h 82"/>
                  <a:gd name="T28" fmla="*/ 307 w 320"/>
                  <a:gd name="T29" fmla="*/ 39 h 82"/>
                  <a:gd name="T30" fmla="*/ 313 w 320"/>
                  <a:gd name="T31" fmla="*/ 66 h 82"/>
                  <a:gd name="T32" fmla="*/ 319 w 320"/>
                  <a:gd name="T33" fmla="*/ 78 h 82"/>
                  <a:gd name="T34" fmla="*/ 307 w 320"/>
                  <a:gd name="T35" fmla="*/ 45 h 82"/>
                  <a:gd name="T36" fmla="*/ 298 w 320"/>
                  <a:gd name="T37" fmla="*/ 53 h 82"/>
                  <a:gd name="T38" fmla="*/ 290 w 320"/>
                  <a:gd name="T39" fmla="*/ 66 h 82"/>
                  <a:gd name="T40" fmla="*/ 279 w 320"/>
                  <a:gd name="T41" fmla="*/ 46 h 82"/>
                  <a:gd name="T42" fmla="*/ 261 w 320"/>
                  <a:gd name="T43" fmla="*/ 12 h 82"/>
                  <a:gd name="T44" fmla="*/ 239 w 320"/>
                  <a:gd name="T45" fmla="*/ 54 h 82"/>
                  <a:gd name="T46" fmla="*/ 219 w 320"/>
                  <a:gd name="T47" fmla="*/ 39 h 82"/>
                  <a:gd name="T48" fmla="*/ 220 w 320"/>
                  <a:gd name="T49" fmla="*/ 56 h 82"/>
                  <a:gd name="T50" fmla="*/ 216 w 320"/>
                  <a:gd name="T51" fmla="*/ 61 h 82"/>
                  <a:gd name="T52" fmla="*/ 219 w 320"/>
                  <a:gd name="T53" fmla="*/ 66 h 82"/>
                  <a:gd name="T54" fmla="*/ 216 w 320"/>
                  <a:gd name="T55" fmla="*/ 74 h 82"/>
                  <a:gd name="T56" fmla="*/ 212 w 320"/>
                  <a:gd name="T57" fmla="*/ 58 h 82"/>
                  <a:gd name="T58" fmla="*/ 191 w 320"/>
                  <a:gd name="T59" fmla="*/ 35 h 82"/>
                  <a:gd name="T60" fmla="*/ 168 w 320"/>
                  <a:gd name="T61" fmla="*/ 65 h 82"/>
                  <a:gd name="T62" fmla="*/ 159 w 320"/>
                  <a:gd name="T63" fmla="*/ 61 h 82"/>
                  <a:gd name="T64" fmla="*/ 152 w 320"/>
                  <a:gd name="T65" fmla="*/ 42 h 82"/>
                  <a:gd name="T66" fmla="*/ 138 w 320"/>
                  <a:gd name="T67" fmla="*/ 19 h 82"/>
                  <a:gd name="T68" fmla="*/ 119 w 320"/>
                  <a:gd name="T69" fmla="*/ 50 h 82"/>
                  <a:gd name="T70" fmla="*/ 98 w 320"/>
                  <a:gd name="T71" fmla="*/ 29 h 82"/>
                  <a:gd name="T72" fmla="*/ 88 w 320"/>
                  <a:gd name="T73" fmla="*/ 31 h 82"/>
                  <a:gd name="T74" fmla="*/ 75 w 320"/>
                  <a:gd name="T75" fmla="*/ 50 h 82"/>
                  <a:gd name="T76" fmla="*/ 72 w 320"/>
                  <a:gd name="T77" fmla="*/ 58 h 82"/>
                  <a:gd name="T78" fmla="*/ 68 w 320"/>
                  <a:gd name="T79" fmla="*/ 62 h 82"/>
                  <a:gd name="T80" fmla="*/ 63 w 320"/>
                  <a:gd name="T81" fmla="*/ 61 h 82"/>
                  <a:gd name="T82" fmla="*/ 59 w 320"/>
                  <a:gd name="T83" fmla="*/ 14 h 82"/>
                  <a:gd name="T84" fmla="*/ 42 w 320"/>
                  <a:gd name="T85" fmla="*/ 10 h 82"/>
                  <a:gd name="T86" fmla="*/ 44 w 320"/>
                  <a:gd name="T87" fmla="*/ 29 h 82"/>
                  <a:gd name="T88" fmla="*/ 36 w 320"/>
                  <a:gd name="T89" fmla="*/ 46 h 82"/>
                  <a:gd name="T90" fmla="*/ 38 w 320"/>
                  <a:gd name="T91" fmla="*/ 54 h 82"/>
                  <a:gd name="T92" fmla="*/ 11 w 320"/>
                  <a:gd name="T93" fmla="*/ 40 h 82"/>
                  <a:gd name="T94" fmla="*/ 32 w 320"/>
                  <a:gd name="T95" fmla="*/ 58 h 82"/>
                  <a:gd name="T96" fmla="*/ 38 w 320"/>
                  <a:gd name="T97" fmla="*/ 82 h 82"/>
                  <a:gd name="T98" fmla="*/ 29 w 320"/>
                  <a:gd name="T99" fmla="*/ 80 h 82"/>
                  <a:gd name="T100" fmla="*/ 26 w 320"/>
                  <a:gd name="T101" fmla="*/ 73 h 82"/>
                  <a:gd name="T102" fmla="*/ 21 w 320"/>
                  <a:gd name="T103" fmla="*/ 62 h 82"/>
                  <a:gd name="T104" fmla="*/ 13 w 320"/>
                  <a:gd name="T105" fmla="*/ 48 h 82"/>
                  <a:gd name="T106" fmla="*/ 2 w 320"/>
                  <a:gd name="T107" fmla="*/ 32 h 82"/>
                  <a:gd name="T108" fmla="*/ 36 w 320"/>
                  <a:gd name="T109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" h="82">
                    <a:moveTo>
                      <a:pt x="29" y="61"/>
                    </a:moveTo>
                    <a:lnTo>
                      <a:pt x="30" y="65"/>
                    </a:lnTo>
                    <a:lnTo>
                      <a:pt x="31" y="69"/>
                    </a:lnTo>
                    <a:lnTo>
                      <a:pt x="34" y="71"/>
                    </a:lnTo>
                    <a:lnTo>
                      <a:pt x="35" y="74"/>
                    </a:lnTo>
                    <a:lnTo>
                      <a:pt x="36" y="77"/>
                    </a:lnTo>
                    <a:lnTo>
                      <a:pt x="38" y="78"/>
                    </a:lnTo>
                    <a:lnTo>
                      <a:pt x="36" y="74"/>
                    </a:lnTo>
                    <a:lnTo>
                      <a:pt x="35" y="70"/>
                    </a:lnTo>
                    <a:lnTo>
                      <a:pt x="34" y="66"/>
                    </a:lnTo>
                    <a:lnTo>
                      <a:pt x="31" y="63"/>
                    </a:lnTo>
                    <a:lnTo>
                      <a:pt x="29" y="61"/>
                    </a:lnTo>
                    <a:close/>
                    <a:moveTo>
                      <a:pt x="43" y="20"/>
                    </a:moveTo>
                    <a:lnTo>
                      <a:pt x="39" y="32"/>
                    </a:lnTo>
                    <a:lnTo>
                      <a:pt x="35" y="44"/>
                    </a:lnTo>
                    <a:lnTo>
                      <a:pt x="35" y="44"/>
                    </a:lnTo>
                    <a:lnTo>
                      <a:pt x="38" y="39"/>
                    </a:lnTo>
                    <a:lnTo>
                      <a:pt x="39" y="36"/>
                    </a:lnTo>
                    <a:lnTo>
                      <a:pt x="40" y="31"/>
                    </a:lnTo>
                    <a:lnTo>
                      <a:pt x="42" y="27"/>
                    </a:lnTo>
                    <a:lnTo>
                      <a:pt x="43" y="20"/>
                    </a:lnTo>
                    <a:close/>
                    <a:moveTo>
                      <a:pt x="47" y="0"/>
                    </a:moveTo>
                    <a:lnTo>
                      <a:pt x="54" y="3"/>
                    </a:lnTo>
                    <a:lnTo>
                      <a:pt x="59" y="6"/>
                    </a:lnTo>
                    <a:lnTo>
                      <a:pt x="61" y="7"/>
                    </a:lnTo>
                    <a:lnTo>
                      <a:pt x="65" y="11"/>
                    </a:lnTo>
                    <a:lnTo>
                      <a:pt x="68" y="15"/>
                    </a:lnTo>
                    <a:lnTo>
                      <a:pt x="69" y="19"/>
                    </a:lnTo>
                    <a:lnTo>
                      <a:pt x="72" y="23"/>
                    </a:lnTo>
                    <a:lnTo>
                      <a:pt x="75" y="31"/>
                    </a:lnTo>
                    <a:lnTo>
                      <a:pt x="77" y="37"/>
                    </a:lnTo>
                    <a:lnTo>
                      <a:pt x="77" y="40"/>
                    </a:lnTo>
                    <a:lnTo>
                      <a:pt x="77" y="39"/>
                    </a:lnTo>
                    <a:lnTo>
                      <a:pt x="78" y="37"/>
                    </a:lnTo>
                    <a:lnTo>
                      <a:pt x="80" y="35"/>
                    </a:lnTo>
                    <a:lnTo>
                      <a:pt x="85" y="29"/>
                    </a:lnTo>
                    <a:lnTo>
                      <a:pt x="89" y="25"/>
                    </a:lnTo>
                    <a:lnTo>
                      <a:pt x="96" y="24"/>
                    </a:lnTo>
                    <a:lnTo>
                      <a:pt x="101" y="23"/>
                    </a:lnTo>
                    <a:lnTo>
                      <a:pt x="101" y="24"/>
                    </a:lnTo>
                    <a:lnTo>
                      <a:pt x="105" y="32"/>
                    </a:lnTo>
                    <a:lnTo>
                      <a:pt x="111" y="40"/>
                    </a:lnTo>
                    <a:lnTo>
                      <a:pt x="119" y="46"/>
                    </a:lnTo>
                    <a:lnTo>
                      <a:pt x="126" y="29"/>
                    </a:lnTo>
                    <a:lnTo>
                      <a:pt x="135" y="12"/>
                    </a:lnTo>
                    <a:lnTo>
                      <a:pt x="136" y="12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1" y="14"/>
                    </a:lnTo>
                    <a:lnTo>
                      <a:pt x="144" y="16"/>
                    </a:lnTo>
                    <a:lnTo>
                      <a:pt x="147" y="20"/>
                    </a:lnTo>
                    <a:lnTo>
                      <a:pt x="149" y="24"/>
                    </a:lnTo>
                    <a:lnTo>
                      <a:pt x="155" y="37"/>
                    </a:lnTo>
                    <a:lnTo>
                      <a:pt x="162" y="50"/>
                    </a:lnTo>
                    <a:lnTo>
                      <a:pt x="164" y="53"/>
                    </a:lnTo>
                    <a:lnTo>
                      <a:pt x="166" y="53"/>
                    </a:lnTo>
                    <a:lnTo>
                      <a:pt x="168" y="53"/>
                    </a:lnTo>
                    <a:lnTo>
                      <a:pt x="169" y="52"/>
                    </a:lnTo>
                    <a:lnTo>
                      <a:pt x="170" y="50"/>
                    </a:lnTo>
                    <a:lnTo>
                      <a:pt x="172" y="48"/>
                    </a:lnTo>
                    <a:lnTo>
                      <a:pt x="173" y="45"/>
                    </a:lnTo>
                    <a:lnTo>
                      <a:pt x="183" y="37"/>
                    </a:lnTo>
                    <a:lnTo>
                      <a:pt x="195" y="29"/>
                    </a:lnTo>
                    <a:lnTo>
                      <a:pt x="195" y="28"/>
                    </a:lnTo>
                    <a:lnTo>
                      <a:pt x="197" y="28"/>
                    </a:lnTo>
                    <a:lnTo>
                      <a:pt x="197" y="28"/>
                    </a:lnTo>
                    <a:lnTo>
                      <a:pt x="199" y="35"/>
                    </a:lnTo>
                    <a:lnTo>
                      <a:pt x="202" y="41"/>
                    </a:lnTo>
                    <a:lnTo>
                      <a:pt x="207" y="46"/>
                    </a:lnTo>
                    <a:lnTo>
                      <a:pt x="207" y="45"/>
                    </a:lnTo>
                    <a:lnTo>
                      <a:pt x="207" y="45"/>
                    </a:lnTo>
                    <a:lnTo>
                      <a:pt x="210" y="48"/>
                    </a:lnTo>
                    <a:lnTo>
                      <a:pt x="212" y="50"/>
                    </a:lnTo>
                    <a:lnTo>
                      <a:pt x="212" y="48"/>
                    </a:lnTo>
                    <a:lnTo>
                      <a:pt x="212" y="46"/>
                    </a:lnTo>
                    <a:lnTo>
                      <a:pt x="214" y="45"/>
                    </a:lnTo>
                    <a:lnTo>
                      <a:pt x="214" y="45"/>
                    </a:lnTo>
                    <a:lnTo>
                      <a:pt x="215" y="41"/>
                    </a:lnTo>
                    <a:lnTo>
                      <a:pt x="216" y="37"/>
                    </a:lnTo>
                    <a:lnTo>
                      <a:pt x="218" y="33"/>
                    </a:lnTo>
                    <a:lnTo>
                      <a:pt x="219" y="32"/>
                    </a:lnTo>
                    <a:lnTo>
                      <a:pt x="219" y="32"/>
                    </a:lnTo>
                    <a:lnTo>
                      <a:pt x="220" y="32"/>
                    </a:lnTo>
                    <a:lnTo>
                      <a:pt x="229" y="37"/>
                    </a:lnTo>
                    <a:lnTo>
                      <a:pt x="236" y="44"/>
                    </a:lnTo>
                    <a:lnTo>
                      <a:pt x="244" y="50"/>
                    </a:lnTo>
                    <a:lnTo>
                      <a:pt x="246" y="40"/>
                    </a:lnTo>
                    <a:lnTo>
                      <a:pt x="249" y="29"/>
                    </a:lnTo>
                    <a:lnTo>
                      <a:pt x="254" y="20"/>
                    </a:lnTo>
                    <a:lnTo>
                      <a:pt x="261" y="12"/>
                    </a:lnTo>
                    <a:lnTo>
                      <a:pt x="269" y="7"/>
                    </a:lnTo>
                    <a:lnTo>
                      <a:pt x="281" y="6"/>
                    </a:lnTo>
                    <a:lnTo>
                      <a:pt x="281" y="6"/>
                    </a:lnTo>
                    <a:lnTo>
                      <a:pt x="281" y="7"/>
                    </a:lnTo>
                    <a:lnTo>
                      <a:pt x="279" y="16"/>
                    </a:lnTo>
                    <a:lnTo>
                      <a:pt x="278" y="27"/>
                    </a:lnTo>
                    <a:lnTo>
                      <a:pt x="279" y="35"/>
                    </a:lnTo>
                    <a:lnTo>
                      <a:pt x="283" y="42"/>
                    </a:lnTo>
                    <a:lnTo>
                      <a:pt x="288" y="49"/>
                    </a:lnTo>
                    <a:lnTo>
                      <a:pt x="294" y="56"/>
                    </a:lnTo>
                    <a:lnTo>
                      <a:pt x="295" y="53"/>
                    </a:lnTo>
                    <a:lnTo>
                      <a:pt x="298" y="50"/>
                    </a:lnTo>
                    <a:lnTo>
                      <a:pt x="300" y="46"/>
                    </a:lnTo>
                    <a:lnTo>
                      <a:pt x="303" y="42"/>
                    </a:lnTo>
                    <a:lnTo>
                      <a:pt x="307" y="39"/>
                    </a:lnTo>
                    <a:lnTo>
                      <a:pt x="311" y="36"/>
                    </a:lnTo>
                    <a:lnTo>
                      <a:pt x="311" y="36"/>
                    </a:lnTo>
                    <a:lnTo>
                      <a:pt x="311" y="37"/>
                    </a:lnTo>
                    <a:lnTo>
                      <a:pt x="311" y="48"/>
                    </a:lnTo>
                    <a:lnTo>
                      <a:pt x="311" y="59"/>
                    </a:lnTo>
                    <a:lnTo>
                      <a:pt x="312" y="63"/>
                    </a:lnTo>
                    <a:lnTo>
                      <a:pt x="313" y="66"/>
                    </a:lnTo>
                    <a:lnTo>
                      <a:pt x="315" y="70"/>
                    </a:lnTo>
                    <a:lnTo>
                      <a:pt x="317" y="73"/>
                    </a:lnTo>
                    <a:lnTo>
                      <a:pt x="320" y="75"/>
                    </a:lnTo>
                    <a:lnTo>
                      <a:pt x="320" y="75"/>
                    </a:lnTo>
                    <a:lnTo>
                      <a:pt x="320" y="77"/>
                    </a:lnTo>
                    <a:lnTo>
                      <a:pt x="319" y="78"/>
                    </a:lnTo>
                    <a:lnTo>
                      <a:pt x="319" y="78"/>
                    </a:lnTo>
                    <a:lnTo>
                      <a:pt x="312" y="77"/>
                    </a:lnTo>
                    <a:lnTo>
                      <a:pt x="309" y="70"/>
                    </a:lnTo>
                    <a:lnTo>
                      <a:pt x="308" y="62"/>
                    </a:lnTo>
                    <a:lnTo>
                      <a:pt x="307" y="54"/>
                    </a:lnTo>
                    <a:lnTo>
                      <a:pt x="307" y="48"/>
                    </a:lnTo>
                    <a:lnTo>
                      <a:pt x="307" y="48"/>
                    </a:lnTo>
                    <a:lnTo>
                      <a:pt x="307" y="45"/>
                    </a:lnTo>
                    <a:lnTo>
                      <a:pt x="307" y="44"/>
                    </a:lnTo>
                    <a:lnTo>
                      <a:pt x="307" y="42"/>
                    </a:lnTo>
                    <a:lnTo>
                      <a:pt x="307" y="41"/>
                    </a:lnTo>
                    <a:lnTo>
                      <a:pt x="306" y="42"/>
                    </a:lnTo>
                    <a:lnTo>
                      <a:pt x="303" y="45"/>
                    </a:lnTo>
                    <a:lnTo>
                      <a:pt x="300" y="48"/>
                    </a:lnTo>
                    <a:lnTo>
                      <a:pt x="298" y="53"/>
                    </a:lnTo>
                    <a:lnTo>
                      <a:pt x="294" y="57"/>
                    </a:lnTo>
                    <a:lnTo>
                      <a:pt x="295" y="57"/>
                    </a:lnTo>
                    <a:lnTo>
                      <a:pt x="295" y="58"/>
                    </a:lnTo>
                    <a:lnTo>
                      <a:pt x="294" y="59"/>
                    </a:lnTo>
                    <a:lnTo>
                      <a:pt x="292" y="61"/>
                    </a:lnTo>
                    <a:lnTo>
                      <a:pt x="292" y="62"/>
                    </a:lnTo>
                    <a:lnTo>
                      <a:pt x="290" y="66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65"/>
                    </a:lnTo>
                    <a:lnTo>
                      <a:pt x="291" y="61"/>
                    </a:lnTo>
                    <a:lnTo>
                      <a:pt x="279" y="46"/>
                    </a:lnTo>
                    <a:lnTo>
                      <a:pt x="274" y="29"/>
                    </a:lnTo>
                    <a:lnTo>
                      <a:pt x="274" y="25"/>
                    </a:lnTo>
                    <a:lnTo>
                      <a:pt x="274" y="21"/>
                    </a:lnTo>
                    <a:lnTo>
                      <a:pt x="275" y="19"/>
                    </a:lnTo>
                    <a:lnTo>
                      <a:pt x="275" y="15"/>
                    </a:lnTo>
                    <a:lnTo>
                      <a:pt x="267" y="10"/>
                    </a:lnTo>
                    <a:lnTo>
                      <a:pt x="261" y="12"/>
                    </a:lnTo>
                    <a:lnTo>
                      <a:pt x="256" y="20"/>
                    </a:lnTo>
                    <a:lnTo>
                      <a:pt x="249" y="35"/>
                    </a:lnTo>
                    <a:lnTo>
                      <a:pt x="246" y="53"/>
                    </a:lnTo>
                    <a:lnTo>
                      <a:pt x="246" y="54"/>
                    </a:lnTo>
                    <a:lnTo>
                      <a:pt x="245" y="56"/>
                    </a:lnTo>
                    <a:lnTo>
                      <a:pt x="243" y="57"/>
                    </a:lnTo>
                    <a:lnTo>
                      <a:pt x="239" y="54"/>
                    </a:lnTo>
                    <a:lnTo>
                      <a:pt x="235" y="50"/>
                    </a:lnTo>
                    <a:lnTo>
                      <a:pt x="231" y="46"/>
                    </a:lnTo>
                    <a:lnTo>
                      <a:pt x="227" y="42"/>
                    </a:lnTo>
                    <a:lnTo>
                      <a:pt x="223" y="39"/>
                    </a:lnTo>
                    <a:lnTo>
                      <a:pt x="222" y="37"/>
                    </a:lnTo>
                    <a:lnTo>
                      <a:pt x="220" y="39"/>
                    </a:lnTo>
                    <a:lnTo>
                      <a:pt x="219" y="39"/>
                    </a:lnTo>
                    <a:lnTo>
                      <a:pt x="219" y="41"/>
                    </a:lnTo>
                    <a:lnTo>
                      <a:pt x="219" y="44"/>
                    </a:lnTo>
                    <a:lnTo>
                      <a:pt x="219" y="46"/>
                    </a:lnTo>
                    <a:lnTo>
                      <a:pt x="219" y="50"/>
                    </a:lnTo>
                    <a:lnTo>
                      <a:pt x="220" y="53"/>
                    </a:lnTo>
                    <a:lnTo>
                      <a:pt x="220" y="54"/>
                    </a:lnTo>
                    <a:lnTo>
                      <a:pt x="220" y="56"/>
                    </a:lnTo>
                    <a:lnTo>
                      <a:pt x="220" y="57"/>
                    </a:lnTo>
                    <a:lnTo>
                      <a:pt x="220" y="58"/>
                    </a:lnTo>
                    <a:lnTo>
                      <a:pt x="219" y="59"/>
                    </a:lnTo>
                    <a:lnTo>
                      <a:pt x="218" y="59"/>
                    </a:lnTo>
                    <a:lnTo>
                      <a:pt x="216" y="59"/>
                    </a:lnTo>
                    <a:lnTo>
                      <a:pt x="216" y="59"/>
                    </a:lnTo>
                    <a:lnTo>
                      <a:pt x="216" y="61"/>
                    </a:lnTo>
                    <a:lnTo>
                      <a:pt x="219" y="63"/>
                    </a:lnTo>
                    <a:lnTo>
                      <a:pt x="222" y="66"/>
                    </a:lnTo>
                    <a:lnTo>
                      <a:pt x="223" y="70"/>
                    </a:lnTo>
                    <a:lnTo>
                      <a:pt x="223" y="70"/>
                    </a:lnTo>
                    <a:lnTo>
                      <a:pt x="222" y="71"/>
                    </a:lnTo>
                    <a:lnTo>
                      <a:pt x="222" y="71"/>
                    </a:lnTo>
                    <a:lnTo>
                      <a:pt x="219" y="66"/>
                    </a:lnTo>
                    <a:lnTo>
                      <a:pt x="218" y="66"/>
                    </a:lnTo>
                    <a:lnTo>
                      <a:pt x="216" y="63"/>
                    </a:lnTo>
                    <a:lnTo>
                      <a:pt x="216" y="69"/>
                    </a:lnTo>
                    <a:lnTo>
                      <a:pt x="218" y="74"/>
                    </a:lnTo>
                    <a:lnTo>
                      <a:pt x="216" y="74"/>
                    </a:lnTo>
                    <a:lnTo>
                      <a:pt x="216" y="74"/>
                    </a:lnTo>
                    <a:lnTo>
                      <a:pt x="216" y="74"/>
                    </a:lnTo>
                    <a:lnTo>
                      <a:pt x="215" y="70"/>
                    </a:lnTo>
                    <a:lnTo>
                      <a:pt x="214" y="66"/>
                    </a:lnTo>
                    <a:lnTo>
                      <a:pt x="214" y="61"/>
                    </a:lnTo>
                    <a:lnTo>
                      <a:pt x="214" y="59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1" y="57"/>
                    </a:lnTo>
                    <a:lnTo>
                      <a:pt x="207" y="53"/>
                    </a:lnTo>
                    <a:lnTo>
                      <a:pt x="203" y="50"/>
                    </a:lnTo>
                    <a:lnTo>
                      <a:pt x="199" y="46"/>
                    </a:lnTo>
                    <a:lnTo>
                      <a:pt x="197" y="41"/>
                    </a:lnTo>
                    <a:lnTo>
                      <a:pt x="194" y="37"/>
                    </a:lnTo>
                    <a:lnTo>
                      <a:pt x="191" y="35"/>
                    </a:lnTo>
                    <a:lnTo>
                      <a:pt x="186" y="37"/>
                    </a:lnTo>
                    <a:lnTo>
                      <a:pt x="180" y="44"/>
                    </a:lnTo>
                    <a:lnTo>
                      <a:pt x="173" y="50"/>
                    </a:lnTo>
                    <a:lnTo>
                      <a:pt x="168" y="57"/>
                    </a:lnTo>
                    <a:lnTo>
                      <a:pt x="165" y="61"/>
                    </a:lnTo>
                    <a:lnTo>
                      <a:pt x="165" y="62"/>
                    </a:lnTo>
                    <a:lnTo>
                      <a:pt x="168" y="65"/>
                    </a:lnTo>
                    <a:lnTo>
                      <a:pt x="172" y="69"/>
                    </a:lnTo>
                    <a:lnTo>
                      <a:pt x="170" y="69"/>
                    </a:lnTo>
                    <a:lnTo>
                      <a:pt x="170" y="69"/>
                    </a:lnTo>
                    <a:lnTo>
                      <a:pt x="168" y="67"/>
                    </a:lnTo>
                    <a:lnTo>
                      <a:pt x="165" y="66"/>
                    </a:lnTo>
                    <a:lnTo>
                      <a:pt x="161" y="63"/>
                    </a:lnTo>
                    <a:lnTo>
                      <a:pt x="159" y="61"/>
                    </a:lnTo>
                    <a:lnTo>
                      <a:pt x="157" y="58"/>
                    </a:lnTo>
                    <a:lnTo>
                      <a:pt x="156" y="56"/>
                    </a:lnTo>
                    <a:lnTo>
                      <a:pt x="156" y="52"/>
                    </a:lnTo>
                    <a:lnTo>
                      <a:pt x="156" y="52"/>
                    </a:lnTo>
                    <a:lnTo>
                      <a:pt x="157" y="52"/>
                    </a:lnTo>
                    <a:lnTo>
                      <a:pt x="155" y="46"/>
                    </a:lnTo>
                    <a:lnTo>
                      <a:pt x="152" y="42"/>
                    </a:lnTo>
                    <a:lnTo>
                      <a:pt x="149" y="37"/>
                    </a:lnTo>
                    <a:lnTo>
                      <a:pt x="148" y="33"/>
                    </a:lnTo>
                    <a:lnTo>
                      <a:pt x="147" y="29"/>
                    </a:lnTo>
                    <a:lnTo>
                      <a:pt x="144" y="24"/>
                    </a:lnTo>
                    <a:lnTo>
                      <a:pt x="143" y="20"/>
                    </a:lnTo>
                    <a:lnTo>
                      <a:pt x="139" y="18"/>
                    </a:lnTo>
                    <a:lnTo>
                      <a:pt x="138" y="19"/>
                    </a:lnTo>
                    <a:lnTo>
                      <a:pt x="134" y="24"/>
                    </a:lnTo>
                    <a:lnTo>
                      <a:pt x="130" y="32"/>
                    </a:lnTo>
                    <a:lnTo>
                      <a:pt x="124" y="40"/>
                    </a:lnTo>
                    <a:lnTo>
                      <a:pt x="122" y="46"/>
                    </a:lnTo>
                    <a:lnTo>
                      <a:pt x="120" y="48"/>
                    </a:lnTo>
                    <a:lnTo>
                      <a:pt x="120" y="50"/>
                    </a:lnTo>
                    <a:lnTo>
                      <a:pt x="119" y="50"/>
                    </a:lnTo>
                    <a:lnTo>
                      <a:pt x="118" y="50"/>
                    </a:lnTo>
                    <a:lnTo>
                      <a:pt x="113" y="48"/>
                    </a:lnTo>
                    <a:lnTo>
                      <a:pt x="107" y="44"/>
                    </a:lnTo>
                    <a:lnTo>
                      <a:pt x="103" y="39"/>
                    </a:lnTo>
                    <a:lnTo>
                      <a:pt x="101" y="33"/>
                    </a:lnTo>
                    <a:lnTo>
                      <a:pt x="99" y="32"/>
                    </a:lnTo>
                    <a:lnTo>
                      <a:pt x="98" y="29"/>
                    </a:lnTo>
                    <a:lnTo>
                      <a:pt x="98" y="28"/>
                    </a:lnTo>
                    <a:lnTo>
                      <a:pt x="98" y="27"/>
                    </a:lnTo>
                    <a:lnTo>
                      <a:pt x="97" y="27"/>
                    </a:lnTo>
                    <a:lnTo>
                      <a:pt x="96" y="25"/>
                    </a:lnTo>
                    <a:lnTo>
                      <a:pt x="94" y="27"/>
                    </a:lnTo>
                    <a:lnTo>
                      <a:pt x="92" y="28"/>
                    </a:lnTo>
                    <a:lnTo>
                      <a:pt x="88" y="31"/>
                    </a:lnTo>
                    <a:lnTo>
                      <a:pt x="85" y="33"/>
                    </a:lnTo>
                    <a:lnTo>
                      <a:pt x="82" y="37"/>
                    </a:lnTo>
                    <a:lnTo>
                      <a:pt x="80" y="41"/>
                    </a:lnTo>
                    <a:lnTo>
                      <a:pt x="77" y="44"/>
                    </a:lnTo>
                    <a:lnTo>
                      <a:pt x="77" y="45"/>
                    </a:lnTo>
                    <a:lnTo>
                      <a:pt x="76" y="48"/>
                    </a:lnTo>
                    <a:lnTo>
                      <a:pt x="75" y="50"/>
                    </a:lnTo>
                    <a:lnTo>
                      <a:pt x="73" y="53"/>
                    </a:lnTo>
                    <a:lnTo>
                      <a:pt x="72" y="56"/>
                    </a:lnTo>
                    <a:lnTo>
                      <a:pt x="72" y="57"/>
                    </a:lnTo>
                    <a:lnTo>
                      <a:pt x="72" y="58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8"/>
                    </a:lnTo>
                    <a:lnTo>
                      <a:pt x="72" y="59"/>
                    </a:lnTo>
                    <a:lnTo>
                      <a:pt x="71" y="59"/>
                    </a:lnTo>
                    <a:lnTo>
                      <a:pt x="69" y="59"/>
                    </a:lnTo>
                    <a:lnTo>
                      <a:pt x="69" y="58"/>
                    </a:lnTo>
                    <a:lnTo>
                      <a:pt x="69" y="61"/>
                    </a:lnTo>
                    <a:lnTo>
                      <a:pt x="69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59"/>
                    </a:lnTo>
                    <a:lnTo>
                      <a:pt x="68" y="57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63" y="61"/>
                    </a:lnTo>
                    <a:lnTo>
                      <a:pt x="67" y="58"/>
                    </a:lnTo>
                    <a:lnTo>
                      <a:pt x="69" y="54"/>
                    </a:lnTo>
                    <a:lnTo>
                      <a:pt x="73" y="48"/>
                    </a:lnTo>
                    <a:lnTo>
                      <a:pt x="75" y="45"/>
                    </a:lnTo>
                    <a:lnTo>
                      <a:pt x="69" y="31"/>
                    </a:lnTo>
                    <a:lnTo>
                      <a:pt x="63" y="16"/>
                    </a:lnTo>
                    <a:lnTo>
                      <a:pt x="59" y="14"/>
                    </a:lnTo>
                    <a:lnTo>
                      <a:pt x="56" y="10"/>
                    </a:lnTo>
                    <a:lnTo>
                      <a:pt x="52" y="7"/>
                    </a:lnTo>
                    <a:lnTo>
                      <a:pt x="48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0" y="7"/>
                    </a:lnTo>
                    <a:lnTo>
                      <a:pt x="42" y="10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6" y="16"/>
                    </a:lnTo>
                    <a:lnTo>
                      <a:pt x="46" y="19"/>
                    </a:lnTo>
                    <a:lnTo>
                      <a:pt x="46" y="23"/>
                    </a:lnTo>
                    <a:lnTo>
                      <a:pt x="46" y="27"/>
                    </a:lnTo>
                    <a:lnTo>
                      <a:pt x="44" y="29"/>
                    </a:lnTo>
                    <a:lnTo>
                      <a:pt x="43" y="40"/>
                    </a:lnTo>
                    <a:lnTo>
                      <a:pt x="43" y="40"/>
                    </a:lnTo>
                    <a:lnTo>
                      <a:pt x="42" y="40"/>
                    </a:lnTo>
                    <a:lnTo>
                      <a:pt x="43" y="32"/>
                    </a:lnTo>
                    <a:lnTo>
                      <a:pt x="40" y="36"/>
                    </a:lnTo>
                    <a:lnTo>
                      <a:pt x="39" y="41"/>
                    </a:lnTo>
                    <a:lnTo>
                      <a:pt x="36" y="46"/>
                    </a:lnTo>
                    <a:lnTo>
                      <a:pt x="42" y="50"/>
                    </a:lnTo>
                    <a:lnTo>
                      <a:pt x="44" y="57"/>
                    </a:lnTo>
                    <a:lnTo>
                      <a:pt x="44" y="58"/>
                    </a:lnTo>
                    <a:lnTo>
                      <a:pt x="43" y="58"/>
                    </a:lnTo>
                    <a:lnTo>
                      <a:pt x="43" y="59"/>
                    </a:lnTo>
                    <a:lnTo>
                      <a:pt x="39" y="57"/>
                    </a:lnTo>
                    <a:lnTo>
                      <a:pt x="38" y="54"/>
                    </a:lnTo>
                    <a:lnTo>
                      <a:pt x="35" y="52"/>
                    </a:lnTo>
                    <a:lnTo>
                      <a:pt x="34" y="49"/>
                    </a:lnTo>
                    <a:lnTo>
                      <a:pt x="29" y="45"/>
                    </a:lnTo>
                    <a:lnTo>
                      <a:pt x="22" y="41"/>
                    </a:lnTo>
                    <a:lnTo>
                      <a:pt x="15" y="39"/>
                    </a:lnTo>
                    <a:lnTo>
                      <a:pt x="8" y="37"/>
                    </a:lnTo>
                    <a:lnTo>
                      <a:pt x="11" y="40"/>
                    </a:lnTo>
                    <a:lnTo>
                      <a:pt x="13" y="39"/>
                    </a:lnTo>
                    <a:lnTo>
                      <a:pt x="14" y="39"/>
                    </a:lnTo>
                    <a:lnTo>
                      <a:pt x="17" y="41"/>
                    </a:lnTo>
                    <a:lnTo>
                      <a:pt x="19" y="45"/>
                    </a:lnTo>
                    <a:lnTo>
                      <a:pt x="23" y="48"/>
                    </a:lnTo>
                    <a:lnTo>
                      <a:pt x="27" y="53"/>
                    </a:lnTo>
                    <a:lnTo>
                      <a:pt x="32" y="58"/>
                    </a:lnTo>
                    <a:lnTo>
                      <a:pt x="35" y="65"/>
                    </a:lnTo>
                    <a:lnTo>
                      <a:pt x="38" y="67"/>
                    </a:lnTo>
                    <a:lnTo>
                      <a:pt x="39" y="73"/>
                    </a:lnTo>
                    <a:lnTo>
                      <a:pt x="40" y="77"/>
                    </a:lnTo>
                    <a:lnTo>
                      <a:pt x="39" y="80"/>
                    </a:lnTo>
                    <a:lnTo>
                      <a:pt x="38" y="82"/>
                    </a:lnTo>
                    <a:lnTo>
                      <a:pt x="38" y="82"/>
                    </a:lnTo>
                    <a:lnTo>
                      <a:pt x="35" y="82"/>
                    </a:lnTo>
                    <a:lnTo>
                      <a:pt x="35" y="80"/>
                    </a:lnTo>
                    <a:lnTo>
                      <a:pt x="34" y="79"/>
                    </a:lnTo>
                    <a:lnTo>
                      <a:pt x="32" y="77"/>
                    </a:lnTo>
                    <a:lnTo>
                      <a:pt x="31" y="75"/>
                    </a:lnTo>
                    <a:lnTo>
                      <a:pt x="30" y="78"/>
                    </a:lnTo>
                    <a:lnTo>
                      <a:pt x="29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7"/>
                    </a:lnTo>
                    <a:lnTo>
                      <a:pt x="30" y="74"/>
                    </a:lnTo>
                    <a:lnTo>
                      <a:pt x="27" y="71"/>
                    </a:lnTo>
                    <a:lnTo>
                      <a:pt x="27" y="71"/>
                    </a:lnTo>
                    <a:lnTo>
                      <a:pt x="26" y="73"/>
                    </a:lnTo>
                    <a:lnTo>
                      <a:pt x="26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6" y="73"/>
                    </a:lnTo>
                    <a:lnTo>
                      <a:pt x="27" y="70"/>
                    </a:lnTo>
                    <a:lnTo>
                      <a:pt x="21" y="62"/>
                    </a:lnTo>
                    <a:lnTo>
                      <a:pt x="15" y="54"/>
                    </a:lnTo>
                    <a:lnTo>
                      <a:pt x="15" y="53"/>
                    </a:lnTo>
                    <a:lnTo>
                      <a:pt x="17" y="52"/>
                    </a:lnTo>
                    <a:lnTo>
                      <a:pt x="17" y="52"/>
                    </a:lnTo>
                    <a:lnTo>
                      <a:pt x="18" y="52"/>
                    </a:lnTo>
                    <a:lnTo>
                      <a:pt x="17" y="52"/>
                    </a:lnTo>
                    <a:lnTo>
                      <a:pt x="13" y="48"/>
                    </a:lnTo>
                    <a:lnTo>
                      <a:pt x="8" y="44"/>
                    </a:lnTo>
                    <a:lnTo>
                      <a:pt x="4" y="40"/>
                    </a:lnTo>
                    <a:lnTo>
                      <a:pt x="0" y="36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18" y="35"/>
                    </a:lnTo>
                    <a:lnTo>
                      <a:pt x="32" y="42"/>
                    </a:lnTo>
                    <a:lnTo>
                      <a:pt x="36" y="32"/>
                    </a:lnTo>
                    <a:lnTo>
                      <a:pt x="39" y="21"/>
                    </a:lnTo>
                    <a:lnTo>
                      <a:pt x="36" y="11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42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6436995" y="4179570"/>
            <a:ext cx="4268470" cy="2417445"/>
            <a:chOff x="724" y="3891"/>
            <a:chExt cx="6068" cy="3608"/>
          </a:xfrm>
        </p:grpSpPr>
        <p:sp>
          <p:nvSpPr>
            <p:cNvPr id="69" name="文本框 68"/>
            <p:cNvSpPr txBox="1"/>
            <p:nvPr>
              <p:custDataLst>
                <p:tags r:id="rId56"/>
              </p:custDataLst>
            </p:nvPr>
          </p:nvSpPr>
          <p:spPr>
            <a:xfrm>
              <a:off x="1681" y="4820"/>
              <a:ext cx="4811" cy="1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/>
              <a:r>
                <a:rPr lang="zh-CN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基于</a:t>
              </a:r>
              <a:r>
                <a:rPr lang="en-US" altLang="zh-CN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Flask</a:t>
              </a: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和</a:t>
              </a:r>
              <a:r>
                <a:rPr lang="en-US" altLang="zh-CN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Vue</a:t>
              </a: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构建的完整</a:t>
              </a:r>
              <a:r>
                <a:rPr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数据管理与预</a:t>
              </a:r>
              <a:r>
                <a:rPr lang="zh-CN" sz="2000" b="1">
                  <a:latin typeface="华文楷体" panose="02010600040101010101" charset="-122"/>
                  <a:ea typeface="华文楷体" panose="02010600040101010101" charset="-122"/>
                  <a:cs typeface="宋体" charset="0"/>
                </a:rPr>
                <a:t>模型预测平台</a:t>
              </a:r>
              <a:endParaRPr lang="zh-CN" sz="2000" b="1">
                <a:latin typeface="华文楷体" panose="02010600040101010101" charset="-122"/>
                <a:ea typeface="华文楷体" panose="02010600040101010101" charset="-122"/>
                <a:cs typeface="宋体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0">
              <a:off x="724" y="3891"/>
              <a:ext cx="6068" cy="3608"/>
              <a:chOff x="3910013" y="2705100"/>
              <a:chExt cx="1317721" cy="776288"/>
            </a:xfrm>
            <a:solidFill>
              <a:srgbClr val="8EA4D8"/>
            </a:solidFill>
          </p:grpSpPr>
          <p:sp>
            <p:nvSpPr>
              <p:cNvPr id="71" name="Freeform 94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4448175" y="2716213"/>
                <a:ext cx="15875" cy="131763"/>
              </a:xfrm>
              <a:custGeom>
                <a:avLst/>
                <a:gdLst>
                  <a:gd name="T0" fmla="*/ 4 w 10"/>
                  <a:gd name="T1" fmla="*/ 0 h 83"/>
                  <a:gd name="T2" fmla="*/ 5 w 10"/>
                  <a:gd name="T3" fmla="*/ 2 h 83"/>
                  <a:gd name="T4" fmla="*/ 9 w 10"/>
                  <a:gd name="T5" fmla="*/ 28 h 83"/>
                  <a:gd name="T6" fmla="*/ 10 w 10"/>
                  <a:gd name="T7" fmla="*/ 56 h 83"/>
                  <a:gd name="T8" fmla="*/ 9 w 10"/>
                  <a:gd name="T9" fmla="*/ 83 h 83"/>
                  <a:gd name="T10" fmla="*/ 9 w 10"/>
                  <a:gd name="T11" fmla="*/ 83 h 83"/>
                  <a:gd name="T12" fmla="*/ 8 w 10"/>
                  <a:gd name="T13" fmla="*/ 83 h 83"/>
                  <a:gd name="T14" fmla="*/ 8 w 10"/>
                  <a:gd name="T15" fmla="*/ 83 h 83"/>
                  <a:gd name="T16" fmla="*/ 5 w 10"/>
                  <a:gd name="T17" fmla="*/ 63 h 83"/>
                  <a:gd name="T18" fmla="*/ 4 w 10"/>
                  <a:gd name="T19" fmla="*/ 44 h 83"/>
                  <a:gd name="T20" fmla="*/ 1 w 10"/>
                  <a:gd name="T21" fmla="*/ 24 h 83"/>
                  <a:gd name="T22" fmla="*/ 0 w 10"/>
                  <a:gd name="T23" fmla="*/ 4 h 83"/>
                  <a:gd name="T24" fmla="*/ 1 w 10"/>
                  <a:gd name="T25" fmla="*/ 3 h 83"/>
                  <a:gd name="T26" fmla="*/ 1 w 10"/>
                  <a:gd name="T27" fmla="*/ 2 h 83"/>
                  <a:gd name="T28" fmla="*/ 2 w 10"/>
                  <a:gd name="T29" fmla="*/ 2 h 83"/>
                  <a:gd name="T30" fmla="*/ 4 w 10"/>
                  <a:gd name="T3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83">
                    <a:moveTo>
                      <a:pt x="4" y="0"/>
                    </a:moveTo>
                    <a:lnTo>
                      <a:pt x="5" y="2"/>
                    </a:lnTo>
                    <a:lnTo>
                      <a:pt x="9" y="28"/>
                    </a:lnTo>
                    <a:lnTo>
                      <a:pt x="10" y="56"/>
                    </a:lnTo>
                    <a:lnTo>
                      <a:pt x="9" y="83"/>
                    </a:lnTo>
                    <a:lnTo>
                      <a:pt x="9" y="83"/>
                    </a:lnTo>
                    <a:lnTo>
                      <a:pt x="8" y="83"/>
                    </a:lnTo>
                    <a:lnTo>
                      <a:pt x="8" y="83"/>
                    </a:lnTo>
                    <a:lnTo>
                      <a:pt x="5" y="63"/>
                    </a:lnTo>
                    <a:lnTo>
                      <a:pt x="4" y="44"/>
                    </a:lnTo>
                    <a:lnTo>
                      <a:pt x="1" y="24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2" name="Freeform 95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4660900" y="2728913"/>
                <a:ext cx="14288" cy="117475"/>
              </a:xfrm>
              <a:custGeom>
                <a:avLst/>
                <a:gdLst>
                  <a:gd name="T0" fmla="*/ 2 w 9"/>
                  <a:gd name="T1" fmla="*/ 0 h 74"/>
                  <a:gd name="T2" fmla="*/ 6 w 9"/>
                  <a:gd name="T3" fmla="*/ 3 h 74"/>
                  <a:gd name="T4" fmla="*/ 7 w 9"/>
                  <a:gd name="T5" fmla="*/ 7 h 74"/>
                  <a:gd name="T6" fmla="*/ 6 w 9"/>
                  <a:gd name="T7" fmla="*/ 13 h 74"/>
                  <a:gd name="T8" fmla="*/ 6 w 9"/>
                  <a:gd name="T9" fmla="*/ 19 h 74"/>
                  <a:gd name="T10" fmla="*/ 5 w 9"/>
                  <a:gd name="T11" fmla="*/ 23 h 74"/>
                  <a:gd name="T12" fmla="*/ 5 w 9"/>
                  <a:gd name="T13" fmla="*/ 38 h 74"/>
                  <a:gd name="T14" fmla="*/ 7 w 9"/>
                  <a:gd name="T15" fmla="*/ 54 h 74"/>
                  <a:gd name="T16" fmla="*/ 9 w 9"/>
                  <a:gd name="T17" fmla="*/ 70 h 74"/>
                  <a:gd name="T18" fmla="*/ 7 w 9"/>
                  <a:gd name="T19" fmla="*/ 71 h 74"/>
                  <a:gd name="T20" fmla="*/ 6 w 9"/>
                  <a:gd name="T21" fmla="*/ 72 h 74"/>
                  <a:gd name="T22" fmla="*/ 5 w 9"/>
                  <a:gd name="T23" fmla="*/ 74 h 74"/>
                  <a:gd name="T24" fmla="*/ 3 w 9"/>
                  <a:gd name="T25" fmla="*/ 74 h 74"/>
                  <a:gd name="T26" fmla="*/ 3 w 9"/>
                  <a:gd name="T27" fmla="*/ 72 h 74"/>
                  <a:gd name="T28" fmla="*/ 1 w 9"/>
                  <a:gd name="T29" fmla="*/ 59 h 74"/>
                  <a:gd name="T30" fmla="*/ 0 w 9"/>
                  <a:gd name="T31" fmla="*/ 45 h 74"/>
                  <a:gd name="T32" fmla="*/ 0 w 9"/>
                  <a:gd name="T33" fmla="*/ 32 h 74"/>
                  <a:gd name="T34" fmla="*/ 1 w 9"/>
                  <a:gd name="T35" fmla="*/ 27 h 74"/>
                  <a:gd name="T36" fmla="*/ 2 w 9"/>
                  <a:gd name="T37" fmla="*/ 20 h 74"/>
                  <a:gd name="T38" fmla="*/ 3 w 9"/>
                  <a:gd name="T39" fmla="*/ 12 h 74"/>
                  <a:gd name="T40" fmla="*/ 3 w 9"/>
                  <a:gd name="T41" fmla="*/ 6 h 74"/>
                  <a:gd name="T42" fmla="*/ 1 w 9"/>
                  <a:gd name="T43" fmla="*/ 2 h 74"/>
                  <a:gd name="T44" fmla="*/ 1 w 9"/>
                  <a:gd name="T45" fmla="*/ 0 h 74"/>
                  <a:gd name="T46" fmla="*/ 2 w 9"/>
                  <a:gd name="T47" fmla="*/ 0 h 74"/>
                  <a:gd name="T48" fmla="*/ 2 w 9"/>
                  <a:gd name="T4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74">
                    <a:moveTo>
                      <a:pt x="2" y="0"/>
                    </a:moveTo>
                    <a:lnTo>
                      <a:pt x="6" y="3"/>
                    </a:lnTo>
                    <a:lnTo>
                      <a:pt x="7" y="7"/>
                    </a:lnTo>
                    <a:lnTo>
                      <a:pt x="6" y="13"/>
                    </a:lnTo>
                    <a:lnTo>
                      <a:pt x="6" y="19"/>
                    </a:lnTo>
                    <a:lnTo>
                      <a:pt x="5" y="23"/>
                    </a:lnTo>
                    <a:lnTo>
                      <a:pt x="5" y="38"/>
                    </a:lnTo>
                    <a:lnTo>
                      <a:pt x="7" y="54"/>
                    </a:lnTo>
                    <a:lnTo>
                      <a:pt x="9" y="70"/>
                    </a:lnTo>
                    <a:lnTo>
                      <a:pt x="7" y="71"/>
                    </a:lnTo>
                    <a:lnTo>
                      <a:pt x="6" y="72"/>
                    </a:lnTo>
                    <a:lnTo>
                      <a:pt x="5" y="74"/>
                    </a:lnTo>
                    <a:lnTo>
                      <a:pt x="3" y="74"/>
                    </a:lnTo>
                    <a:lnTo>
                      <a:pt x="3" y="72"/>
                    </a:lnTo>
                    <a:lnTo>
                      <a:pt x="1" y="59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1" y="27"/>
                    </a:lnTo>
                    <a:lnTo>
                      <a:pt x="2" y="20"/>
                    </a:lnTo>
                    <a:lnTo>
                      <a:pt x="3" y="12"/>
                    </a:lnTo>
                    <a:lnTo>
                      <a:pt x="3" y="6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3" name="Freeform 96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4435475" y="3216275"/>
                <a:ext cx="33338" cy="184150"/>
              </a:xfrm>
              <a:custGeom>
                <a:avLst/>
                <a:gdLst>
                  <a:gd name="T0" fmla="*/ 16 w 21"/>
                  <a:gd name="T1" fmla="*/ 0 h 116"/>
                  <a:gd name="T2" fmla="*/ 17 w 21"/>
                  <a:gd name="T3" fmla="*/ 2 h 116"/>
                  <a:gd name="T4" fmla="*/ 18 w 21"/>
                  <a:gd name="T5" fmla="*/ 4 h 116"/>
                  <a:gd name="T6" fmla="*/ 18 w 21"/>
                  <a:gd name="T7" fmla="*/ 8 h 116"/>
                  <a:gd name="T8" fmla="*/ 17 w 21"/>
                  <a:gd name="T9" fmla="*/ 11 h 116"/>
                  <a:gd name="T10" fmla="*/ 17 w 21"/>
                  <a:gd name="T11" fmla="*/ 13 h 116"/>
                  <a:gd name="T12" fmla="*/ 17 w 21"/>
                  <a:gd name="T13" fmla="*/ 21 h 116"/>
                  <a:gd name="T14" fmla="*/ 17 w 21"/>
                  <a:gd name="T15" fmla="*/ 28 h 116"/>
                  <a:gd name="T16" fmla="*/ 18 w 21"/>
                  <a:gd name="T17" fmla="*/ 34 h 116"/>
                  <a:gd name="T18" fmla="*/ 19 w 21"/>
                  <a:gd name="T19" fmla="*/ 72 h 116"/>
                  <a:gd name="T20" fmla="*/ 21 w 21"/>
                  <a:gd name="T21" fmla="*/ 112 h 116"/>
                  <a:gd name="T22" fmla="*/ 19 w 21"/>
                  <a:gd name="T23" fmla="*/ 112 h 116"/>
                  <a:gd name="T24" fmla="*/ 19 w 21"/>
                  <a:gd name="T25" fmla="*/ 114 h 116"/>
                  <a:gd name="T26" fmla="*/ 18 w 21"/>
                  <a:gd name="T27" fmla="*/ 116 h 116"/>
                  <a:gd name="T28" fmla="*/ 17 w 21"/>
                  <a:gd name="T29" fmla="*/ 116 h 116"/>
                  <a:gd name="T30" fmla="*/ 16 w 21"/>
                  <a:gd name="T31" fmla="*/ 116 h 116"/>
                  <a:gd name="T32" fmla="*/ 16 w 21"/>
                  <a:gd name="T33" fmla="*/ 116 h 116"/>
                  <a:gd name="T34" fmla="*/ 13 w 21"/>
                  <a:gd name="T35" fmla="*/ 50 h 116"/>
                  <a:gd name="T36" fmla="*/ 12 w 21"/>
                  <a:gd name="T37" fmla="*/ 37 h 116"/>
                  <a:gd name="T38" fmla="*/ 12 w 21"/>
                  <a:gd name="T39" fmla="*/ 23 h 116"/>
                  <a:gd name="T40" fmla="*/ 13 w 21"/>
                  <a:gd name="T41" fmla="*/ 19 h 116"/>
                  <a:gd name="T42" fmla="*/ 10 w 21"/>
                  <a:gd name="T43" fmla="*/ 24 h 116"/>
                  <a:gd name="T44" fmla="*/ 6 w 21"/>
                  <a:gd name="T45" fmla="*/ 30 h 116"/>
                  <a:gd name="T46" fmla="*/ 0 w 21"/>
                  <a:gd name="T47" fmla="*/ 37 h 116"/>
                  <a:gd name="T48" fmla="*/ 0 w 21"/>
                  <a:gd name="T49" fmla="*/ 37 h 116"/>
                  <a:gd name="T50" fmla="*/ 0 w 21"/>
                  <a:gd name="T51" fmla="*/ 37 h 116"/>
                  <a:gd name="T52" fmla="*/ 4 w 21"/>
                  <a:gd name="T53" fmla="*/ 30 h 116"/>
                  <a:gd name="T54" fmla="*/ 8 w 21"/>
                  <a:gd name="T55" fmla="*/ 24 h 116"/>
                  <a:gd name="T56" fmla="*/ 12 w 21"/>
                  <a:gd name="T57" fmla="*/ 17 h 116"/>
                  <a:gd name="T58" fmla="*/ 13 w 21"/>
                  <a:gd name="T59" fmla="*/ 15 h 116"/>
                  <a:gd name="T60" fmla="*/ 14 w 21"/>
                  <a:gd name="T61" fmla="*/ 12 h 116"/>
                  <a:gd name="T62" fmla="*/ 14 w 21"/>
                  <a:gd name="T63" fmla="*/ 12 h 116"/>
                  <a:gd name="T64" fmla="*/ 14 w 21"/>
                  <a:gd name="T65" fmla="*/ 8 h 116"/>
                  <a:gd name="T66" fmla="*/ 14 w 21"/>
                  <a:gd name="T67" fmla="*/ 5 h 116"/>
                  <a:gd name="T68" fmla="*/ 13 w 21"/>
                  <a:gd name="T69" fmla="*/ 2 h 116"/>
                  <a:gd name="T70" fmla="*/ 13 w 21"/>
                  <a:gd name="T71" fmla="*/ 0 h 116"/>
                  <a:gd name="T72" fmla="*/ 14 w 21"/>
                  <a:gd name="T73" fmla="*/ 0 h 116"/>
                  <a:gd name="T74" fmla="*/ 16 w 21"/>
                  <a:gd name="T7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" h="116">
                    <a:moveTo>
                      <a:pt x="16" y="0"/>
                    </a:moveTo>
                    <a:lnTo>
                      <a:pt x="17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7" y="11"/>
                    </a:lnTo>
                    <a:lnTo>
                      <a:pt x="17" y="13"/>
                    </a:lnTo>
                    <a:lnTo>
                      <a:pt x="17" y="21"/>
                    </a:lnTo>
                    <a:lnTo>
                      <a:pt x="17" y="28"/>
                    </a:lnTo>
                    <a:lnTo>
                      <a:pt x="18" y="34"/>
                    </a:lnTo>
                    <a:lnTo>
                      <a:pt x="19" y="72"/>
                    </a:lnTo>
                    <a:lnTo>
                      <a:pt x="21" y="112"/>
                    </a:lnTo>
                    <a:lnTo>
                      <a:pt x="19" y="112"/>
                    </a:lnTo>
                    <a:lnTo>
                      <a:pt x="19" y="114"/>
                    </a:lnTo>
                    <a:lnTo>
                      <a:pt x="18" y="116"/>
                    </a:lnTo>
                    <a:lnTo>
                      <a:pt x="17" y="116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3" y="50"/>
                    </a:lnTo>
                    <a:lnTo>
                      <a:pt x="12" y="37"/>
                    </a:lnTo>
                    <a:lnTo>
                      <a:pt x="12" y="23"/>
                    </a:lnTo>
                    <a:lnTo>
                      <a:pt x="13" y="19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4" y="30"/>
                    </a:lnTo>
                    <a:lnTo>
                      <a:pt x="8" y="24"/>
                    </a:lnTo>
                    <a:lnTo>
                      <a:pt x="12" y="17"/>
                    </a:lnTo>
                    <a:lnTo>
                      <a:pt x="13" y="15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4" name="Freeform 97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4689475" y="3208338"/>
                <a:ext cx="14288" cy="200025"/>
              </a:xfrm>
              <a:custGeom>
                <a:avLst/>
                <a:gdLst>
                  <a:gd name="T0" fmla="*/ 1 w 9"/>
                  <a:gd name="T1" fmla="*/ 0 h 126"/>
                  <a:gd name="T2" fmla="*/ 3 w 9"/>
                  <a:gd name="T3" fmla="*/ 1 h 126"/>
                  <a:gd name="T4" fmla="*/ 5 w 9"/>
                  <a:gd name="T5" fmla="*/ 35 h 126"/>
                  <a:gd name="T6" fmla="*/ 8 w 9"/>
                  <a:gd name="T7" fmla="*/ 69 h 126"/>
                  <a:gd name="T8" fmla="*/ 9 w 9"/>
                  <a:gd name="T9" fmla="*/ 96 h 126"/>
                  <a:gd name="T10" fmla="*/ 9 w 9"/>
                  <a:gd name="T11" fmla="*/ 123 h 126"/>
                  <a:gd name="T12" fmla="*/ 8 w 9"/>
                  <a:gd name="T13" fmla="*/ 123 h 126"/>
                  <a:gd name="T14" fmla="*/ 8 w 9"/>
                  <a:gd name="T15" fmla="*/ 125 h 126"/>
                  <a:gd name="T16" fmla="*/ 6 w 9"/>
                  <a:gd name="T17" fmla="*/ 126 h 126"/>
                  <a:gd name="T18" fmla="*/ 5 w 9"/>
                  <a:gd name="T19" fmla="*/ 126 h 126"/>
                  <a:gd name="T20" fmla="*/ 5 w 9"/>
                  <a:gd name="T21" fmla="*/ 126 h 126"/>
                  <a:gd name="T22" fmla="*/ 3 w 9"/>
                  <a:gd name="T23" fmla="*/ 109 h 126"/>
                  <a:gd name="T24" fmla="*/ 1 w 9"/>
                  <a:gd name="T25" fmla="*/ 92 h 126"/>
                  <a:gd name="T26" fmla="*/ 3 w 9"/>
                  <a:gd name="T27" fmla="*/ 73 h 126"/>
                  <a:gd name="T28" fmla="*/ 0 w 9"/>
                  <a:gd name="T29" fmla="*/ 38 h 126"/>
                  <a:gd name="T30" fmla="*/ 0 w 9"/>
                  <a:gd name="T31" fmla="*/ 3 h 126"/>
                  <a:gd name="T32" fmla="*/ 0 w 9"/>
                  <a:gd name="T33" fmla="*/ 3 h 126"/>
                  <a:gd name="T34" fmla="*/ 1 w 9"/>
                  <a:gd name="T35" fmla="*/ 1 h 126"/>
                  <a:gd name="T36" fmla="*/ 1 w 9"/>
                  <a:gd name="T3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126">
                    <a:moveTo>
                      <a:pt x="1" y="0"/>
                    </a:moveTo>
                    <a:lnTo>
                      <a:pt x="3" y="1"/>
                    </a:lnTo>
                    <a:lnTo>
                      <a:pt x="5" y="35"/>
                    </a:lnTo>
                    <a:lnTo>
                      <a:pt x="8" y="69"/>
                    </a:lnTo>
                    <a:lnTo>
                      <a:pt x="9" y="96"/>
                    </a:lnTo>
                    <a:lnTo>
                      <a:pt x="9" y="123"/>
                    </a:lnTo>
                    <a:lnTo>
                      <a:pt x="8" y="123"/>
                    </a:lnTo>
                    <a:lnTo>
                      <a:pt x="8" y="125"/>
                    </a:lnTo>
                    <a:lnTo>
                      <a:pt x="6" y="126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3" y="109"/>
                    </a:lnTo>
                    <a:lnTo>
                      <a:pt x="1" y="92"/>
                    </a:lnTo>
                    <a:lnTo>
                      <a:pt x="3" y="73"/>
                    </a:lnTo>
                    <a:lnTo>
                      <a:pt x="0" y="38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5" name="Freeform 98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4395788" y="2705100"/>
                <a:ext cx="274638" cy="153988"/>
              </a:xfrm>
              <a:custGeom>
                <a:avLst/>
                <a:gdLst>
                  <a:gd name="T0" fmla="*/ 172 w 173"/>
                  <a:gd name="T1" fmla="*/ 0 h 97"/>
                  <a:gd name="T2" fmla="*/ 173 w 173"/>
                  <a:gd name="T3" fmla="*/ 0 h 97"/>
                  <a:gd name="T4" fmla="*/ 173 w 173"/>
                  <a:gd name="T5" fmla="*/ 1 h 97"/>
                  <a:gd name="T6" fmla="*/ 172 w 173"/>
                  <a:gd name="T7" fmla="*/ 2 h 97"/>
                  <a:gd name="T8" fmla="*/ 170 w 173"/>
                  <a:gd name="T9" fmla="*/ 4 h 97"/>
                  <a:gd name="T10" fmla="*/ 169 w 173"/>
                  <a:gd name="T11" fmla="*/ 5 h 97"/>
                  <a:gd name="T12" fmla="*/ 168 w 173"/>
                  <a:gd name="T13" fmla="*/ 5 h 97"/>
                  <a:gd name="T14" fmla="*/ 146 w 173"/>
                  <a:gd name="T15" fmla="*/ 7 h 97"/>
                  <a:gd name="T16" fmla="*/ 123 w 173"/>
                  <a:gd name="T17" fmla="*/ 11 h 97"/>
                  <a:gd name="T18" fmla="*/ 102 w 173"/>
                  <a:gd name="T19" fmla="*/ 11 h 97"/>
                  <a:gd name="T20" fmla="*/ 67 w 173"/>
                  <a:gd name="T21" fmla="*/ 9 h 97"/>
                  <a:gd name="T22" fmla="*/ 55 w 173"/>
                  <a:gd name="T23" fmla="*/ 7 h 97"/>
                  <a:gd name="T24" fmla="*/ 43 w 173"/>
                  <a:gd name="T25" fmla="*/ 7 h 97"/>
                  <a:gd name="T26" fmla="*/ 31 w 173"/>
                  <a:gd name="T27" fmla="*/ 9 h 97"/>
                  <a:gd name="T28" fmla="*/ 30 w 173"/>
                  <a:gd name="T29" fmla="*/ 10 h 97"/>
                  <a:gd name="T30" fmla="*/ 29 w 173"/>
                  <a:gd name="T31" fmla="*/ 13 h 97"/>
                  <a:gd name="T32" fmla="*/ 23 w 173"/>
                  <a:gd name="T33" fmla="*/ 18 h 97"/>
                  <a:gd name="T34" fmla="*/ 20 w 173"/>
                  <a:gd name="T35" fmla="*/ 22 h 97"/>
                  <a:gd name="T36" fmla="*/ 16 w 173"/>
                  <a:gd name="T37" fmla="*/ 27 h 97"/>
                  <a:gd name="T38" fmla="*/ 10 w 173"/>
                  <a:gd name="T39" fmla="*/ 31 h 97"/>
                  <a:gd name="T40" fmla="*/ 5 w 173"/>
                  <a:gd name="T41" fmla="*/ 35 h 97"/>
                  <a:gd name="T42" fmla="*/ 5 w 173"/>
                  <a:gd name="T43" fmla="*/ 40 h 97"/>
                  <a:gd name="T44" fmla="*/ 6 w 173"/>
                  <a:gd name="T45" fmla="*/ 46 h 97"/>
                  <a:gd name="T46" fmla="*/ 6 w 173"/>
                  <a:gd name="T47" fmla="*/ 51 h 97"/>
                  <a:gd name="T48" fmla="*/ 5 w 173"/>
                  <a:gd name="T49" fmla="*/ 56 h 97"/>
                  <a:gd name="T50" fmla="*/ 6 w 173"/>
                  <a:gd name="T51" fmla="*/ 91 h 97"/>
                  <a:gd name="T52" fmla="*/ 5 w 173"/>
                  <a:gd name="T53" fmla="*/ 93 h 97"/>
                  <a:gd name="T54" fmla="*/ 4 w 173"/>
                  <a:gd name="T55" fmla="*/ 94 h 97"/>
                  <a:gd name="T56" fmla="*/ 2 w 173"/>
                  <a:gd name="T57" fmla="*/ 95 h 97"/>
                  <a:gd name="T58" fmla="*/ 1 w 173"/>
                  <a:gd name="T59" fmla="*/ 97 h 97"/>
                  <a:gd name="T60" fmla="*/ 0 w 173"/>
                  <a:gd name="T61" fmla="*/ 97 h 97"/>
                  <a:gd name="T62" fmla="*/ 0 w 173"/>
                  <a:gd name="T63" fmla="*/ 95 h 97"/>
                  <a:gd name="T64" fmla="*/ 0 w 173"/>
                  <a:gd name="T65" fmla="*/ 59 h 97"/>
                  <a:gd name="T66" fmla="*/ 1 w 173"/>
                  <a:gd name="T67" fmla="*/ 46 h 97"/>
                  <a:gd name="T68" fmla="*/ 0 w 173"/>
                  <a:gd name="T69" fmla="*/ 31 h 97"/>
                  <a:gd name="T70" fmla="*/ 0 w 173"/>
                  <a:gd name="T71" fmla="*/ 31 h 97"/>
                  <a:gd name="T72" fmla="*/ 1 w 173"/>
                  <a:gd name="T73" fmla="*/ 31 h 97"/>
                  <a:gd name="T74" fmla="*/ 1 w 173"/>
                  <a:gd name="T75" fmla="*/ 31 h 97"/>
                  <a:gd name="T76" fmla="*/ 4 w 173"/>
                  <a:gd name="T77" fmla="*/ 34 h 97"/>
                  <a:gd name="T78" fmla="*/ 6 w 173"/>
                  <a:gd name="T79" fmla="*/ 31 h 97"/>
                  <a:gd name="T80" fmla="*/ 10 w 173"/>
                  <a:gd name="T81" fmla="*/ 28 h 97"/>
                  <a:gd name="T82" fmla="*/ 14 w 173"/>
                  <a:gd name="T83" fmla="*/ 23 h 97"/>
                  <a:gd name="T84" fmla="*/ 20 w 173"/>
                  <a:gd name="T85" fmla="*/ 18 h 97"/>
                  <a:gd name="T86" fmla="*/ 22 w 173"/>
                  <a:gd name="T87" fmla="*/ 15 h 97"/>
                  <a:gd name="T88" fmla="*/ 23 w 173"/>
                  <a:gd name="T89" fmla="*/ 13 h 97"/>
                  <a:gd name="T90" fmla="*/ 26 w 173"/>
                  <a:gd name="T91" fmla="*/ 10 h 97"/>
                  <a:gd name="T92" fmla="*/ 30 w 173"/>
                  <a:gd name="T93" fmla="*/ 7 h 97"/>
                  <a:gd name="T94" fmla="*/ 33 w 173"/>
                  <a:gd name="T95" fmla="*/ 6 h 97"/>
                  <a:gd name="T96" fmla="*/ 33 w 173"/>
                  <a:gd name="T97" fmla="*/ 7 h 97"/>
                  <a:gd name="T98" fmla="*/ 33 w 173"/>
                  <a:gd name="T99" fmla="*/ 7 h 97"/>
                  <a:gd name="T100" fmla="*/ 33 w 173"/>
                  <a:gd name="T101" fmla="*/ 7 h 97"/>
                  <a:gd name="T102" fmla="*/ 47 w 173"/>
                  <a:gd name="T103" fmla="*/ 4 h 97"/>
                  <a:gd name="T104" fmla="*/ 63 w 173"/>
                  <a:gd name="T105" fmla="*/ 4 h 97"/>
                  <a:gd name="T106" fmla="*/ 80 w 173"/>
                  <a:gd name="T107" fmla="*/ 4 h 97"/>
                  <a:gd name="T108" fmla="*/ 94 w 173"/>
                  <a:gd name="T109" fmla="*/ 5 h 97"/>
                  <a:gd name="T110" fmla="*/ 121 w 173"/>
                  <a:gd name="T111" fmla="*/ 5 h 97"/>
                  <a:gd name="T112" fmla="*/ 146 w 173"/>
                  <a:gd name="T113" fmla="*/ 2 h 97"/>
                  <a:gd name="T114" fmla="*/ 172 w 173"/>
                  <a:gd name="T1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97">
                    <a:moveTo>
                      <a:pt x="172" y="0"/>
                    </a:moveTo>
                    <a:lnTo>
                      <a:pt x="173" y="0"/>
                    </a:lnTo>
                    <a:lnTo>
                      <a:pt x="173" y="1"/>
                    </a:lnTo>
                    <a:lnTo>
                      <a:pt x="172" y="2"/>
                    </a:lnTo>
                    <a:lnTo>
                      <a:pt x="170" y="4"/>
                    </a:lnTo>
                    <a:lnTo>
                      <a:pt x="169" y="5"/>
                    </a:lnTo>
                    <a:lnTo>
                      <a:pt x="168" y="5"/>
                    </a:lnTo>
                    <a:lnTo>
                      <a:pt x="146" y="7"/>
                    </a:lnTo>
                    <a:lnTo>
                      <a:pt x="123" y="11"/>
                    </a:lnTo>
                    <a:lnTo>
                      <a:pt x="102" y="11"/>
                    </a:lnTo>
                    <a:lnTo>
                      <a:pt x="67" y="9"/>
                    </a:lnTo>
                    <a:lnTo>
                      <a:pt x="55" y="7"/>
                    </a:lnTo>
                    <a:lnTo>
                      <a:pt x="43" y="7"/>
                    </a:lnTo>
                    <a:lnTo>
                      <a:pt x="31" y="9"/>
                    </a:lnTo>
                    <a:lnTo>
                      <a:pt x="30" y="10"/>
                    </a:lnTo>
                    <a:lnTo>
                      <a:pt x="29" y="13"/>
                    </a:lnTo>
                    <a:lnTo>
                      <a:pt x="23" y="18"/>
                    </a:lnTo>
                    <a:lnTo>
                      <a:pt x="20" y="22"/>
                    </a:lnTo>
                    <a:lnTo>
                      <a:pt x="16" y="27"/>
                    </a:lnTo>
                    <a:lnTo>
                      <a:pt x="10" y="31"/>
                    </a:lnTo>
                    <a:lnTo>
                      <a:pt x="5" y="35"/>
                    </a:lnTo>
                    <a:lnTo>
                      <a:pt x="5" y="40"/>
                    </a:lnTo>
                    <a:lnTo>
                      <a:pt x="6" y="46"/>
                    </a:lnTo>
                    <a:lnTo>
                      <a:pt x="6" y="51"/>
                    </a:lnTo>
                    <a:lnTo>
                      <a:pt x="5" y="56"/>
                    </a:lnTo>
                    <a:lnTo>
                      <a:pt x="6" y="91"/>
                    </a:lnTo>
                    <a:lnTo>
                      <a:pt x="5" y="93"/>
                    </a:lnTo>
                    <a:lnTo>
                      <a:pt x="4" y="94"/>
                    </a:lnTo>
                    <a:lnTo>
                      <a:pt x="2" y="95"/>
                    </a:lnTo>
                    <a:lnTo>
                      <a:pt x="1" y="97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0" y="59"/>
                    </a:lnTo>
                    <a:lnTo>
                      <a:pt x="1" y="46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4" y="34"/>
                    </a:lnTo>
                    <a:lnTo>
                      <a:pt x="6" y="31"/>
                    </a:lnTo>
                    <a:lnTo>
                      <a:pt x="10" y="28"/>
                    </a:lnTo>
                    <a:lnTo>
                      <a:pt x="14" y="23"/>
                    </a:lnTo>
                    <a:lnTo>
                      <a:pt x="20" y="18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6" y="10"/>
                    </a:lnTo>
                    <a:lnTo>
                      <a:pt x="30" y="7"/>
                    </a:lnTo>
                    <a:lnTo>
                      <a:pt x="33" y="6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47" y="4"/>
                    </a:lnTo>
                    <a:lnTo>
                      <a:pt x="63" y="4"/>
                    </a:lnTo>
                    <a:lnTo>
                      <a:pt x="80" y="4"/>
                    </a:lnTo>
                    <a:lnTo>
                      <a:pt x="94" y="5"/>
                    </a:lnTo>
                    <a:lnTo>
                      <a:pt x="121" y="5"/>
                    </a:lnTo>
                    <a:lnTo>
                      <a:pt x="146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6" name="Freeform 99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4402138" y="3221038"/>
                <a:ext cx="14288" cy="152400"/>
              </a:xfrm>
              <a:custGeom>
                <a:avLst/>
                <a:gdLst>
                  <a:gd name="T0" fmla="*/ 2 w 9"/>
                  <a:gd name="T1" fmla="*/ 0 h 96"/>
                  <a:gd name="T2" fmla="*/ 2 w 9"/>
                  <a:gd name="T3" fmla="*/ 0 h 96"/>
                  <a:gd name="T4" fmla="*/ 8 w 9"/>
                  <a:gd name="T5" fmla="*/ 22 h 96"/>
                  <a:gd name="T6" fmla="*/ 9 w 9"/>
                  <a:gd name="T7" fmla="*/ 44 h 96"/>
                  <a:gd name="T8" fmla="*/ 8 w 9"/>
                  <a:gd name="T9" fmla="*/ 68 h 96"/>
                  <a:gd name="T10" fmla="*/ 8 w 9"/>
                  <a:gd name="T11" fmla="*/ 90 h 96"/>
                  <a:gd name="T12" fmla="*/ 6 w 9"/>
                  <a:gd name="T13" fmla="*/ 92 h 96"/>
                  <a:gd name="T14" fmla="*/ 6 w 9"/>
                  <a:gd name="T15" fmla="*/ 93 h 96"/>
                  <a:gd name="T16" fmla="*/ 5 w 9"/>
                  <a:gd name="T17" fmla="*/ 94 h 96"/>
                  <a:gd name="T18" fmla="*/ 4 w 9"/>
                  <a:gd name="T19" fmla="*/ 96 h 96"/>
                  <a:gd name="T20" fmla="*/ 2 w 9"/>
                  <a:gd name="T21" fmla="*/ 96 h 96"/>
                  <a:gd name="T22" fmla="*/ 2 w 9"/>
                  <a:gd name="T23" fmla="*/ 94 h 96"/>
                  <a:gd name="T24" fmla="*/ 1 w 9"/>
                  <a:gd name="T25" fmla="*/ 64 h 96"/>
                  <a:gd name="T26" fmla="*/ 0 w 9"/>
                  <a:gd name="T27" fmla="*/ 33 h 96"/>
                  <a:gd name="T28" fmla="*/ 1 w 9"/>
                  <a:gd name="T29" fmla="*/ 1 h 96"/>
                  <a:gd name="T30" fmla="*/ 2 w 9"/>
                  <a:gd name="T31" fmla="*/ 1 h 96"/>
                  <a:gd name="T32" fmla="*/ 2 w 9"/>
                  <a:gd name="T3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96">
                    <a:moveTo>
                      <a:pt x="2" y="0"/>
                    </a:moveTo>
                    <a:lnTo>
                      <a:pt x="2" y="0"/>
                    </a:lnTo>
                    <a:lnTo>
                      <a:pt x="8" y="22"/>
                    </a:lnTo>
                    <a:lnTo>
                      <a:pt x="9" y="44"/>
                    </a:lnTo>
                    <a:lnTo>
                      <a:pt x="8" y="68"/>
                    </a:lnTo>
                    <a:lnTo>
                      <a:pt x="8" y="90"/>
                    </a:lnTo>
                    <a:lnTo>
                      <a:pt x="6" y="92"/>
                    </a:lnTo>
                    <a:lnTo>
                      <a:pt x="6" y="93"/>
                    </a:lnTo>
                    <a:lnTo>
                      <a:pt x="5" y="94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2" y="94"/>
                    </a:lnTo>
                    <a:lnTo>
                      <a:pt x="1" y="64"/>
                    </a:lnTo>
                    <a:lnTo>
                      <a:pt x="0" y="33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7" name="Freeform 100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4391025" y="2727325"/>
                <a:ext cx="71438" cy="131763"/>
              </a:xfrm>
              <a:custGeom>
                <a:avLst/>
                <a:gdLst>
                  <a:gd name="T0" fmla="*/ 32 w 45"/>
                  <a:gd name="T1" fmla="*/ 0 h 83"/>
                  <a:gd name="T2" fmla="*/ 24 w 45"/>
                  <a:gd name="T3" fmla="*/ 18 h 83"/>
                  <a:gd name="T4" fmla="*/ 34 w 45"/>
                  <a:gd name="T5" fmla="*/ 7 h 83"/>
                  <a:gd name="T6" fmla="*/ 23 w 45"/>
                  <a:gd name="T7" fmla="*/ 33 h 83"/>
                  <a:gd name="T8" fmla="*/ 38 w 45"/>
                  <a:gd name="T9" fmla="*/ 21 h 83"/>
                  <a:gd name="T10" fmla="*/ 40 w 45"/>
                  <a:gd name="T11" fmla="*/ 20 h 83"/>
                  <a:gd name="T12" fmla="*/ 34 w 45"/>
                  <a:gd name="T13" fmla="*/ 33 h 83"/>
                  <a:gd name="T14" fmla="*/ 37 w 45"/>
                  <a:gd name="T15" fmla="*/ 34 h 83"/>
                  <a:gd name="T16" fmla="*/ 44 w 45"/>
                  <a:gd name="T17" fmla="*/ 30 h 83"/>
                  <a:gd name="T18" fmla="*/ 38 w 45"/>
                  <a:gd name="T19" fmla="*/ 42 h 83"/>
                  <a:gd name="T20" fmla="*/ 25 w 45"/>
                  <a:gd name="T21" fmla="*/ 70 h 83"/>
                  <a:gd name="T22" fmla="*/ 40 w 45"/>
                  <a:gd name="T23" fmla="*/ 51 h 83"/>
                  <a:gd name="T24" fmla="*/ 42 w 45"/>
                  <a:gd name="T25" fmla="*/ 50 h 83"/>
                  <a:gd name="T26" fmla="*/ 41 w 45"/>
                  <a:gd name="T27" fmla="*/ 56 h 83"/>
                  <a:gd name="T28" fmla="*/ 41 w 45"/>
                  <a:gd name="T29" fmla="*/ 60 h 83"/>
                  <a:gd name="T30" fmla="*/ 44 w 45"/>
                  <a:gd name="T31" fmla="*/ 59 h 83"/>
                  <a:gd name="T32" fmla="*/ 44 w 45"/>
                  <a:gd name="T33" fmla="*/ 66 h 83"/>
                  <a:gd name="T34" fmla="*/ 40 w 45"/>
                  <a:gd name="T35" fmla="*/ 72 h 83"/>
                  <a:gd name="T36" fmla="*/ 37 w 45"/>
                  <a:gd name="T37" fmla="*/ 72 h 83"/>
                  <a:gd name="T38" fmla="*/ 30 w 45"/>
                  <a:gd name="T39" fmla="*/ 76 h 83"/>
                  <a:gd name="T40" fmla="*/ 28 w 45"/>
                  <a:gd name="T41" fmla="*/ 76 h 83"/>
                  <a:gd name="T42" fmla="*/ 40 w 45"/>
                  <a:gd name="T43" fmla="*/ 55 h 83"/>
                  <a:gd name="T44" fmla="*/ 20 w 45"/>
                  <a:gd name="T45" fmla="*/ 80 h 83"/>
                  <a:gd name="T46" fmla="*/ 19 w 45"/>
                  <a:gd name="T47" fmla="*/ 80 h 83"/>
                  <a:gd name="T48" fmla="*/ 37 w 45"/>
                  <a:gd name="T49" fmla="*/ 39 h 83"/>
                  <a:gd name="T50" fmla="*/ 7 w 45"/>
                  <a:gd name="T51" fmla="*/ 81 h 83"/>
                  <a:gd name="T52" fmla="*/ 4 w 45"/>
                  <a:gd name="T53" fmla="*/ 83 h 83"/>
                  <a:gd name="T54" fmla="*/ 11 w 45"/>
                  <a:gd name="T55" fmla="*/ 68 h 83"/>
                  <a:gd name="T56" fmla="*/ 36 w 45"/>
                  <a:gd name="T57" fmla="*/ 25 h 83"/>
                  <a:gd name="T58" fmla="*/ 3 w 45"/>
                  <a:gd name="T59" fmla="*/ 72 h 83"/>
                  <a:gd name="T60" fmla="*/ 0 w 45"/>
                  <a:gd name="T61" fmla="*/ 73 h 83"/>
                  <a:gd name="T62" fmla="*/ 12 w 45"/>
                  <a:gd name="T63" fmla="*/ 47 h 83"/>
                  <a:gd name="T64" fmla="*/ 19 w 45"/>
                  <a:gd name="T65" fmla="*/ 34 h 83"/>
                  <a:gd name="T66" fmla="*/ 12 w 45"/>
                  <a:gd name="T67" fmla="*/ 43 h 83"/>
                  <a:gd name="T68" fmla="*/ 5 w 45"/>
                  <a:gd name="T69" fmla="*/ 54 h 83"/>
                  <a:gd name="T70" fmla="*/ 3 w 45"/>
                  <a:gd name="T71" fmla="*/ 54 h 83"/>
                  <a:gd name="T72" fmla="*/ 17 w 45"/>
                  <a:gd name="T73" fmla="*/ 24 h 83"/>
                  <a:gd name="T74" fmla="*/ 3 w 45"/>
                  <a:gd name="T75" fmla="*/ 39 h 83"/>
                  <a:gd name="T76" fmla="*/ 0 w 45"/>
                  <a:gd name="T77" fmla="*/ 41 h 83"/>
                  <a:gd name="T78" fmla="*/ 3 w 45"/>
                  <a:gd name="T79" fmla="*/ 37 h 83"/>
                  <a:gd name="T80" fmla="*/ 7 w 45"/>
                  <a:gd name="T81" fmla="*/ 26 h 83"/>
                  <a:gd name="T82" fmla="*/ 9 w 45"/>
                  <a:gd name="T83" fmla="*/ 20 h 83"/>
                  <a:gd name="T84" fmla="*/ 11 w 45"/>
                  <a:gd name="T85" fmla="*/ 20 h 83"/>
                  <a:gd name="T86" fmla="*/ 9 w 45"/>
                  <a:gd name="T87" fmla="*/ 25 h 83"/>
                  <a:gd name="T88" fmla="*/ 5 w 45"/>
                  <a:gd name="T89" fmla="*/ 34 h 83"/>
                  <a:gd name="T90" fmla="*/ 8 w 45"/>
                  <a:gd name="T91" fmla="*/ 32 h 83"/>
                  <a:gd name="T92" fmla="*/ 11 w 45"/>
                  <a:gd name="T93" fmla="*/ 25 h 83"/>
                  <a:gd name="T94" fmla="*/ 20 w 45"/>
                  <a:gd name="T95" fmla="*/ 11 h 83"/>
                  <a:gd name="T96" fmla="*/ 32 w 45"/>
                  <a:gd name="T9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83">
                    <a:moveTo>
                      <a:pt x="32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24" y="16"/>
                    </a:lnTo>
                    <a:lnTo>
                      <a:pt x="15" y="32"/>
                    </a:lnTo>
                    <a:lnTo>
                      <a:pt x="24" y="18"/>
                    </a:lnTo>
                    <a:lnTo>
                      <a:pt x="33" y="8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23" y="33"/>
                    </a:lnTo>
                    <a:lnTo>
                      <a:pt x="8" y="60"/>
                    </a:lnTo>
                    <a:lnTo>
                      <a:pt x="21" y="39"/>
                    </a:lnTo>
                    <a:lnTo>
                      <a:pt x="38" y="21"/>
                    </a:lnTo>
                    <a:lnTo>
                      <a:pt x="38" y="21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1" y="21"/>
                    </a:lnTo>
                    <a:lnTo>
                      <a:pt x="34" y="33"/>
                    </a:lnTo>
                    <a:lnTo>
                      <a:pt x="28" y="46"/>
                    </a:lnTo>
                    <a:lnTo>
                      <a:pt x="32" y="39"/>
                    </a:lnTo>
                    <a:lnTo>
                      <a:pt x="37" y="3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4" y="30"/>
                    </a:lnTo>
                    <a:lnTo>
                      <a:pt x="45" y="30"/>
                    </a:lnTo>
                    <a:lnTo>
                      <a:pt x="45" y="30"/>
                    </a:lnTo>
                    <a:lnTo>
                      <a:pt x="38" y="42"/>
                    </a:lnTo>
                    <a:lnTo>
                      <a:pt x="32" y="54"/>
                    </a:lnTo>
                    <a:lnTo>
                      <a:pt x="26" y="66"/>
                    </a:lnTo>
                    <a:lnTo>
                      <a:pt x="25" y="70"/>
                    </a:lnTo>
                    <a:lnTo>
                      <a:pt x="26" y="68"/>
                    </a:lnTo>
                    <a:lnTo>
                      <a:pt x="33" y="59"/>
                    </a:lnTo>
                    <a:lnTo>
                      <a:pt x="40" y="51"/>
                    </a:lnTo>
                    <a:lnTo>
                      <a:pt x="40" y="50"/>
                    </a:lnTo>
                    <a:lnTo>
                      <a:pt x="41" y="50"/>
                    </a:lnTo>
                    <a:lnTo>
                      <a:pt x="42" y="50"/>
                    </a:lnTo>
                    <a:lnTo>
                      <a:pt x="44" y="50"/>
                    </a:lnTo>
                    <a:lnTo>
                      <a:pt x="44" y="50"/>
                    </a:lnTo>
                    <a:lnTo>
                      <a:pt x="41" y="56"/>
                    </a:lnTo>
                    <a:lnTo>
                      <a:pt x="37" y="63"/>
                    </a:lnTo>
                    <a:lnTo>
                      <a:pt x="34" y="68"/>
                    </a:lnTo>
                    <a:lnTo>
                      <a:pt x="41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4" y="59"/>
                    </a:lnTo>
                    <a:lnTo>
                      <a:pt x="45" y="59"/>
                    </a:lnTo>
                    <a:lnTo>
                      <a:pt x="45" y="60"/>
                    </a:lnTo>
                    <a:lnTo>
                      <a:pt x="44" y="66"/>
                    </a:lnTo>
                    <a:lnTo>
                      <a:pt x="41" y="71"/>
                    </a:lnTo>
                    <a:lnTo>
                      <a:pt x="40" y="72"/>
                    </a:lnTo>
                    <a:lnTo>
                      <a:pt x="40" y="72"/>
                    </a:lnTo>
                    <a:lnTo>
                      <a:pt x="38" y="73"/>
                    </a:lnTo>
                    <a:lnTo>
                      <a:pt x="37" y="73"/>
                    </a:lnTo>
                    <a:lnTo>
                      <a:pt x="37" y="72"/>
                    </a:lnTo>
                    <a:lnTo>
                      <a:pt x="38" y="68"/>
                    </a:lnTo>
                    <a:lnTo>
                      <a:pt x="34" y="72"/>
                    </a:lnTo>
                    <a:lnTo>
                      <a:pt x="30" y="76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3" y="64"/>
                    </a:lnTo>
                    <a:lnTo>
                      <a:pt x="40" y="55"/>
                    </a:lnTo>
                    <a:lnTo>
                      <a:pt x="21" y="79"/>
                    </a:lnTo>
                    <a:lnTo>
                      <a:pt x="21" y="79"/>
                    </a:lnTo>
                    <a:lnTo>
                      <a:pt x="20" y="80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23" y="66"/>
                    </a:lnTo>
                    <a:lnTo>
                      <a:pt x="29" y="54"/>
                    </a:lnTo>
                    <a:lnTo>
                      <a:pt x="37" y="39"/>
                    </a:lnTo>
                    <a:lnTo>
                      <a:pt x="37" y="38"/>
                    </a:lnTo>
                    <a:lnTo>
                      <a:pt x="23" y="60"/>
                    </a:lnTo>
                    <a:lnTo>
                      <a:pt x="7" y="81"/>
                    </a:lnTo>
                    <a:lnTo>
                      <a:pt x="7" y="83"/>
                    </a:lnTo>
                    <a:lnTo>
                      <a:pt x="5" y="83"/>
                    </a:lnTo>
                    <a:lnTo>
                      <a:pt x="4" y="83"/>
                    </a:lnTo>
                    <a:lnTo>
                      <a:pt x="4" y="83"/>
                    </a:lnTo>
                    <a:lnTo>
                      <a:pt x="4" y="83"/>
                    </a:lnTo>
                    <a:lnTo>
                      <a:pt x="11" y="68"/>
                    </a:lnTo>
                    <a:lnTo>
                      <a:pt x="19" y="54"/>
                    </a:lnTo>
                    <a:lnTo>
                      <a:pt x="26" y="39"/>
                    </a:lnTo>
                    <a:lnTo>
                      <a:pt x="36" y="25"/>
                    </a:lnTo>
                    <a:lnTo>
                      <a:pt x="24" y="39"/>
                    </a:lnTo>
                    <a:lnTo>
                      <a:pt x="13" y="56"/>
                    </a:lnTo>
                    <a:lnTo>
                      <a:pt x="3" y="72"/>
                    </a:lnTo>
                    <a:lnTo>
                      <a:pt x="3" y="72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2"/>
                    </a:lnTo>
                    <a:lnTo>
                      <a:pt x="12" y="47"/>
                    </a:lnTo>
                    <a:lnTo>
                      <a:pt x="25" y="22"/>
                    </a:lnTo>
                    <a:lnTo>
                      <a:pt x="20" y="30"/>
                    </a:lnTo>
                    <a:lnTo>
                      <a:pt x="19" y="34"/>
                    </a:lnTo>
                    <a:lnTo>
                      <a:pt x="16" y="37"/>
                    </a:lnTo>
                    <a:lnTo>
                      <a:pt x="15" y="39"/>
                    </a:lnTo>
                    <a:lnTo>
                      <a:pt x="12" y="43"/>
                    </a:lnTo>
                    <a:lnTo>
                      <a:pt x="9" y="46"/>
                    </a:lnTo>
                    <a:lnTo>
                      <a:pt x="5" y="52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3" y="54"/>
                    </a:lnTo>
                    <a:lnTo>
                      <a:pt x="3" y="54"/>
                    </a:lnTo>
                    <a:lnTo>
                      <a:pt x="5" y="49"/>
                    </a:lnTo>
                    <a:lnTo>
                      <a:pt x="5" y="49"/>
                    </a:lnTo>
                    <a:lnTo>
                      <a:pt x="17" y="24"/>
                    </a:lnTo>
                    <a:lnTo>
                      <a:pt x="23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2" y="39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8"/>
                    </a:lnTo>
                    <a:lnTo>
                      <a:pt x="3" y="37"/>
                    </a:lnTo>
                    <a:lnTo>
                      <a:pt x="4" y="33"/>
                    </a:lnTo>
                    <a:lnTo>
                      <a:pt x="5" y="30"/>
                    </a:lnTo>
                    <a:lnTo>
                      <a:pt x="7" y="26"/>
                    </a:lnTo>
                    <a:lnTo>
                      <a:pt x="8" y="24"/>
                    </a:lnTo>
                    <a:lnTo>
                      <a:pt x="9" y="21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9" y="25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8" y="32"/>
                    </a:lnTo>
                    <a:lnTo>
                      <a:pt x="8" y="29"/>
                    </a:lnTo>
                    <a:lnTo>
                      <a:pt x="9" y="28"/>
                    </a:lnTo>
                    <a:lnTo>
                      <a:pt x="11" y="25"/>
                    </a:lnTo>
                    <a:lnTo>
                      <a:pt x="12" y="24"/>
                    </a:lnTo>
                    <a:lnTo>
                      <a:pt x="13" y="22"/>
                    </a:lnTo>
                    <a:lnTo>
                      <a:pt x="20" y="11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8" name="Freeform 101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959225" y="2894013"/>
                <a:ext cx="92075" cy="165100"/>
              </a:xfrm>
              <a:custGeom>
                <a:avLst/>
                <a:gdLst>
                  <a:gd name="T0" fmla="*/ 7 w 58"/>
                  <a:gd name="T1" fmla="*/ 10 h 104"/>
                  <a:gd name="T2" fmla="*/ 10 w 58"/>
                  <a:gd name="T3" fmla="*/ 12 h 104"/>
                  <a:gd name="T4" fmla="*/ 8 w 58"/>
                  <a:gd name="T5" fmla="*/ 18 h 104"/>
                  <a:gd name="T6" fmla="*/ 12 w 58"/>
                  <a:gd name="T7" fmla="*/ 16 h 104"/>
                  <a:gd name="T8" fmla="*/ 15 w 58"/>
                  <a:gd name="T9" fmla="*/ 18 h 104"/>
                  <a:gd name="T10" fmla="*/ 14 w 58"/>
                  <a:gd name="T11" fmla="*/ 27 h 104"/>
                  <a:gd name="T12" fmla="*/ 14 w 58"/>
                  <a:gd name="T13" fmla="*/ 30 h 104"/>
                  <a:gd name="T14" fmla="*/ 19 w 58"/>
                  <a:gd name="T15" fmla="*/ 24 h 104"/>
                  <a:gd name="T16" fmla="*/ 19 w 58"/>
                  <a:gd name="T17" fmla="*/ 29 h 104"/>
                  <a:gd name="T18" fmla="*/ 19 w 58"/>
                  <a:gd name="T19" fmla="*/ 33 h 104"/>
                  <a:gd name="T20" fmla="*/ 24 w 58"/>
                  <a:gd name="T21" fmla="*/ 29 h 104"/>
                  <a:gd name="T22" fmla="*/ 25 w 58"/>
                  <a:gd name="T23" fmla="*/ 41 h 104"/>
                  <a:gd name="T24" fmla="*/ 28 w 58"/>
                  <a:gd name="T25" fmla="*/ 42 h 104"/>
                  <a:gd name="T26" fmla="*/ 28 w 58"/>
                  <a:gd name="T27" fmla="*/ 51 h 104"/>
                  <a:gd name="T28" fmla="*/ 31 w 58"/>
                  <a:gd name="T29" fmla="*/ 50 h 104"/>
                  <a:gd name="T30" fmla="*/ 33 w 58"/>
                  <a:gd name="T31" fmla="*/ 50 h 104"/>
                  <a:gd name="T32" fmla="*/ 33 w 58"/>
                  <a:gd name="T33" fmla="*/ 59 h 104"/>
                  <a:gd name="T34" fmla="*/ 36 w 58"/>
                  <a:gd name="T35" fmla="*/ 63 h 104"/>
                  <a:gd name="T36" fmla="*/ 40 w 58"/>
                  <a:gd name="T37" fmla="*/ 60 h 104"/>
                  <a:gd name="T38" fmla="*/ 42 w 58"/>
                  <a:gd name="T39" fmla="*/ 69 h 104"/>
                  <a:gd name="T40" fmla="*/ 45 w 58"/>
                  <a:gd name="T41" fmla="*/ 73 h 104"/>
                  <a:gd name="T42" fmla="*/ 52 w 58"/>
                  <a:gd name="T43" fmla="*/ 75 h 104"/>
                  <a:gd name="T44" fmla="*/ 52 w 58"/>
                  <a:gd name="T45" fmla="*/ 87 h 104"/>
                  <a:gd name="T46" fmla="*/ 53 w 58"/>
                  <a:gd name="T47" fmla="*/ 89 h 104"/>
                  <a:gd name="T48" fmla="*/ 57 w 58"/>
                  <a:gd name="T49" fmla="*/ 85 h 104"/>
                  <a:gd name="T50" fmla="*/ 58 w 58"/>
                  <a:gd name="T51" fmla="*/ 92 h 104"/>
                  <a:gd name="T52" fmla="*/ 56 w 58"/>
                  <a:gd name="T53" fmla="*/ 98 h 104"/>
                  <a:gd name="T54" fmla="*/ 54 w 58"/>
                  <a:gd name="T55" fmla="*/ 104 h 104"/>
                  <a:gd name="T56" fmla="*/ 52 w 58"/>
                  <a:gd name="T57" fmla="*/ 102 h 104"/>
                  <a:gd name="T58" fmla="*/ 56 w 58"/>
                  <a:gd name="T59" fmla="*/ 93 h 104"/>
                  <a:gd name="T60" fmla="*/ 53 w 58"/>
                  <a:gd name="T61" fmla="*/ 93 h 104"/>
                  <a:gd name="T62" fmla="*/ 50 w 58"/>
                  <a:gd name="T63" fmla="*/ 97 h 104"/>
                  <a:gd name="T64" fmla="*/ 48 w 58"/>
                  <a:gd name="T65" fmla="*/ 92 h 104"/>
                  <a:gd name="T66" fmla="*/ 48 w 58"/>
                  <a:gd name="T67" fmla="*/ 80 h 104"/>
                  <a:gd name="T68" fmla="*/ 40 w 58"/>
                  <a:gd name="T69" fmla="*/ 81 h 104"/>
                  <a:gd name="T70" fmla="*/ 39 w 58"/>
                  <a:gd name="T71" fmla="*/ 79 h 104"/>
                  <a:gd name="T72" fmla="*/ 39 w 58"/>
                  <a:gd name="T73" fmla="*/ 71 h 104"/>
                  <a:gd name="T74" fmla="*/ 35 w 58"/>
                  <a:gd name="T75" fmla="*/ 71 h 104"/>
                  <a:gd name="T76" fmla="*/ 32 w 58"/>
                  <a:gd name="T77" fmla="*/ 72 h 104"/>
                  <a:gd name="T78" fmla="*/ 31 w 58"/>
                  <a:gd name="T79" fmla="*/ 55 h 104"/>
                  <a:gd name="T80" fmla="*/ 27 w 58"/>
                  <a:gd name="T81" fmla="*/ 59 h 104"/>
                  <a:gd name="T82" fmla="*/ 25 w 58"/>
                  <a:gd name="T83" fmla="*/ 50 h 104"/>
                  <a:gd name="T84" fmla="*/ 21 w 58"/>
                  <a:gd name="T85" fmla="*/ 51 h 104"/>
                  <a:gd name="T86" fmla="*/ 21 w 58"/>
                  <a:gd name="T87" fmla="*/ 43 h 104"/>
                  <a:gd name="T88" fmla="*/ 23 w 58"/>
                  <a:gd name="T89" fmla="*/ 37 h 104"/>
                  <a:gd name="T90" fmla="*/ 20 w 58"/>
                  <a:gd name="T91" fmla="*/ 35 h 104"/>
                  <a:gd name="T92" fmla="*/ 16 w 58"/>
                  <a:gd name="T93" fmla="*/ 38 h 104"/>
                  <a:gd name="T94" fmla="*/ 16 w 58"/>
                  <a:gd name="T95" fmla="*/ 31 h 104"/>
                  <a:gd name="T96" fmla="*/ 14 w 58"/>
                  <a:gd name="T97" fmla="*/ 34 h 104"/>
                  <a:gd name="T98" fmla="*/ 11 w 58"/>
                  <a:gd name="T99" fmla="*/ 35 h 104"/>
                  <a:gd name="T100" fmla="*/ 11 w 58"/>
                  <a:gd name="T101" fmla="*/ 26 h 104"/>
                  <a:gd name="T102" fmla="*/ 10 w 58"/>
                  <a:gd name="T103" fmla="*/ 24 h 104"/>
                  <a:gd name="T104" fmla="*/ 6 w 58"/>
                  <a:gd name="T105" fmla="*/ 27 h 104"/>
                  <a:gd name="T106" fmla="*/ 6 w 58"/>
                  <a:gd name="T107" fmla="*/ 18 h 104"/>
                  <a:gd name="T108" fmla="*/ 4 w 58"/>
                  <a:gd name="T109" fmla="*/ 18 h 104"/>
                  <a:gd name="T110" fmla="*/ 0 w 58"/>
                  <a:gd name="T111" fmla="*/ 21 h 104"/>
                  <a:gd name="T112" fmla="*/ 3 w 58"/>
                  <a:gd name="T113" fmla="*/ 14 h 104"/>
                  <a:gd name="T114" fmla="*/ 7 w 58"/>
                  <a:gd name="T11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" h="104">
                    <a:moveTo>
                      <a:pt x="7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7" y="10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5" y="14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14" y="24"/>
                    </a:lnTo>
                    <a:lnTo>
                      <a:pt x="14" y="27"/>
                    </a:lnTo>
                    <a:lnTo>
                      <a:pt x="14" y="30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30"/>
                    </a:lnTo>
                    <a:lnTo>
                      <a:pt x="15" y="27"/>
                    </a:lnTo>
                    <a:lnTo>
                      <a:pt x="16" y="26"/>
                    </a:lnTo>
                    <a:lnTo>
                      <a:pt x="19" y="25"/>
                    </a:lnTo>
                    <a:lnTo>
                      <a:pt x="19" y="24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20" y="26"/>
                    </a:lnTo>
                    <a:lnTo>
                      <a:pt x="19" y="29"/>
                    </a:lnTo>
                    <a:lnTo>
                      <a:pt x="19" y="30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20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5" y="33"/>
                    </a:lnTo>
                    <a:lnTo>
                      <a:pt x="25" y="37"/>
                    </a:lnTo>
                    <a:lnTo>
                      <a:pt x="25" y="41"/>
                    </a:lnTo>
                    <a:lnTo>
                      <a:pt x="27" y="41"/>
                    </a:lnTo>
                    <a:lnTo>
                      <a:pt x="28" y="39"/>
                    </a:lnTo>
                    <a:lnTo>
                      <a:pt x="28" y="41"/>
                    </a:lnTo>
                    <a:lnTo>
                      <a:pt x="28" y="42"/>
                    </a:lnTo>
                    <a:lnTo>
                      <a:pt x="28" y="45"/>
                    </a:lnTo>
                    <a:lnTo>
                      <a:pt x="28" y="47"/>
                    </a:lnTo>
                    <a:lnTo>
                      <a:pt x="28" y="48"/>
                    </a:lnTo>
                    <a:lnTo>
                      <a:pt x="28" y="51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29" y="52"/>
                    </a:lnTo>
                    <a:lnTo>
                      <a:pt x="31" y="50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3" y="48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4"/>
                    </a:lnTo>
                    <a:lnTo>
                      <a:pt x="33" y="56"/>
                    </a:lnTo>
                    <a:lnTo>
                      <a:pt x="33" y="59"/>
                    </a:lnTo>
                    <a:lnTo>
                      <a:pt x="33" y="60"/>
                    </a:lnTo>
                    <a:lnTo>
                      <a:pt x="35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7" y="62"/>
                    </a:lnTo>
                    <a:lnTo>
                      <a:pt x="39" y="62"/>
                    </a:lnTo>
                    <a:lnTo>
                      <a:pt x="39" y="60"/>
                    </a:lnTo>
                    <a:lnTo>
                      <a:pt x="40" y="60"/>
                    </a:lnTo>
                    <a:lnTo>
                      <a:pt x="41" y="60"/>
                    </a:lnTo>
                    <a:lnTo>
                      <a:pt x="41" y="63"/>
                    </a:lnTo>
                    <a:lnTo>
                      <a:pt x="41" y="66"/>
                    </a:lnTo>
                    <a:lnTo>
                      <a:pt x="42" y="69"/>
                    </a:lnTo>
                    <a:lnTo>
                      <a:pt x="42" y="72"/>
                    </a:lnTo>
                    <a:lnTo>
                      <a:pt x="42" y="73"/>
                    </a:lnTo>
                    <a:lnTo>
                      <a:pt x="42" y="75"/>
                    </a:lnTo>
                    <a:lnTo>
                      <a:pt x="45" y="73"/>
                    </a:lnTo>
                    <a:lnTo>
                      <a:pt x="46" y="72"/>
                    </a:lnTo>
                    <a:lnTo>
                      <a:pt x="49" y="72"/>
                    </a:lnTo>
                    <a:lnTo>
                      <a:pt x="50" y="73"/>
                    </a:lnTo>
                    <a:lnTo>
                      <a:pt x="52" y="75"/>
                    </a:lnTo>
                    <a:lnTo>
                      <a:pt x="52" y="77"/>
                    </a:lnTo>
                    <a:lnTo>
                      <a:pt x="52" y="80"/>
                    </a:lnTo>
                    <a:lnTo>
                      <a:pt x="52" y="84"/>
                    </a:lnTo>
                    <a:lnTo>
                      <a:pt x="52" y="87"/>
                    </a:lnTo>
                    <a:lnTo>
                      <a:pt x="52" y="88"/>
                    </a:lnTo>
                    <a:lnTo>
                      <a:pt x="52" y="89"/>
                    </a:lnTo>
                    <a:lnTo>
                      <a:pt x="52" y="90"/>
                    </a:lnTo>
                    <a:lnTo>
                      <a:pt x="53" y="89"/>
                    </a:lnTo>
                    <a:lnTo>
                      <a:pt x="54" y="88"/>
                    </a:lnTo>
                    <a:lnTo>
                      <a:pt x="56" y="87"/>
                    </a:lnTo>
                    <a:lnTo>
                      <a:pt x="56" y="87"/>
                    </a:lnTo>
                    <a:lnTo>
                      <a:pt x="57" y="85"/>
                    </a:lnTo>
                    <a:lnTo>
                      <a:pt x="57" y="87"/>
                    </a:lnTo>
                    <a:lnTo>
                      <a:pt x="57" y="88"/>
                    </a:lnTo>
                    <a:lnTo>
                      <a:pt x="58" y="89"/>
                    </a:lnTo>
                    <a:lnTo>
                      <a:pt x="58" y="92"/>
                    </a:lnTo>
                    <a:lnTo>
                      <a:pt x="58" y="94"/>
                    </a:lnTo>
                    <a:lnTo>
                      <a:pt x="57" y="97"/>
                    </a:lnTo>
                    <a:lnTo>
                      <a:pt x="57" y="98"/>
                    </a:lnTo>
                    <a:lnTo>
                      <a:pt x="56" y="98"/>
                    </a:lnTo>
                    <a:lnTo>
                      <a:pt x="57" y="100"/>
                    </a:lnTo>
                    <a:lnTo>
                      <a:pt x="56" y="101"/>
                    </a:lnTo>
                    <a:lnTo>
                      <a:pt x="56" y="102"/>
                    </a:lnTo>
                    <a:lnTo>
                      <a:pt x="54" y="10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53" y="101"/>
                    </a:lnTo>
                    <a:lnTo>
                      <a:pt x="54" y="97"/>
                    </a:lnTo>
                    <a:lnTo>
                      <a:pt x="56" y="94"/>
                    </a:lnTo>
                    <a:lnTo>
                      <a:pt x="56" y="93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54" y="93"/>
                    </a:lnTo>
                    <a:lnTo>
                      <a:pt x="53" y="93"/>
                    </a:lnTo>
                    <a:lnTo>
                      <a:pt x="52" y="94"/>
                    </a:lnTo>
                    <a:lnTo>
                      <a:pt x="52" y="96"/>
                    </a:lnTo>
                    <a:lnTo>
                      <a:pt x="50" y="96"/>
                    </a:lnTo>
                    <a:lnTo>
                      <a:pt x="50" y="97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8" y="88"/>
                    </a:lnTo>
                    <a:lnTo>
                      <a:pt x="48" y="85"/>
                    </a:lnTo>
                    <a:lnTo>
                      <a:pt x="48" y="83"/>
                    </a:lnTo>
                    <a:lnTo>
                      <a:pt x="48" y="80"/>
                    </a:lnTo>
                    <a:lnTo>
                      <a:pt x="46" y="79"/>
                    </a:lnTo>
                    <a:lnTo>
                      <a:pt x="45" y="79"/>
                    </a:lnTo>
                    <a:lnTo>
                      <a:pt x="44" y="79"/>
                    </a:lnTo>
                    <a:lnTo>
                      <a:pt x="40" y="81"/>
                    </a:lnTo>
                    <a:lnTo>
                      <a:pt x="40" y="81"/>
                    </a:lnTo>
                    <a:lnTo>
                      <a:pt x="39" y="81"/>
                    </a:lnTo>
                    <a:lnTo>
                      <a:pt x="39" y="80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39" y="72"/>
                    </a:lnTo>
                    <a:lnTo>
                      <a:pt x="39" y="71"/>
                    </a:lnTo>
                    <a:lnTo>
                      <a:pt x="37" y="69"/>
                    </a:lnTo>
                    <a:lnTo>
                      <a:pt x="37" y="68"/>
                    </a:lnTo>
                    <a:lnTo>
                      <a:pt x="36" y="68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3" y="72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5"/>
                    </a:lnTo>
                    <a:lnTo>
                      <a:pt x="29" y="56"/>
                    </a:lnTo>
                    <a:lnTo>
                      <a:pt x="28" y="58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5" y="59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25" y="50"/>
                    </a:lnTo>
                    <a:lnTo>
                      <a:pt x="24" y="50"/>
                    </a:lnTo>
                    <a:lnTo>
                      <a:pt x="23" y="51"/>
                    </a:lnTo>
                    <a:lnTo>
                      <a:pt x="23" y="52"/>
                    </a:lnTo>
                    <a:lnTo>
                      <a:pt x="21" y="51"/>
                    </a:lnTo>
                    <a:lnTo>
                      <a:pt x="21" y="48"/>
                    </a:lnTo>
                    <a:lnTo>
                      <a:pt x="21" y="47"/>
                    </a:lnTo>
                    <a:lnTo>
                      <a:pt x="21" y="46"/>
                    </a:lnTo>
                    <a:lnTo>
                      <a:pt x="21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1" y="38"/>
                    </a:lnTo>
                    <a:lnTo>
                      <a:pt x="23" y="37"/>
                    </a:lnTo>
                    <a:lnTo>
                      <a:pt x="23" y="34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20" y="35"/>
                    </a:lnTo>
                    <a:lnTo>
                      <a:pt x="19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7"/>
                    </a:lnTo>
                    <a:lnTo>
                      <a:pt x="16" y="34"/>
                    </a:lnTo>
                    <a:lnTo>
                      <a:pt x="16" y="33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5" y="31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2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4"/>
                    </a:lnTo>
                    <a:lnTo>
                      <a:pt x="11" y="31"/>
                    </a:lnTo>
                    <a:lnTo>
                      <a:pt x="11" y="29"/>
                    </a:lnTo>
                    <a:lnTo>
                      <a:pt x="11" y="26"/>
                    </a:lnTo>
                    <a:lnTo>
                      <a:pt x="11" y="25"/>
                    </a:lnTo>
                    <a:lnTo>
                      <a:pt x="11" y="24"/>
                    </a:lnTo>
                    <a:lnTo>
                      <a:pt x="11" y="22"/>
                    </a:lnTo>
                    <a:lnTo>
                      <a:pt x="10" y="24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2"/>
                    </a:lnTo>
                    <a:lnTo>
                      <a:pt x="6" y="18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9" name="Freeform 102"/>
              <p:cNvSpPr>
                <a:spLocks noEditPoint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910013" y="3186113"/>
                <a:ext cx="95250" cy="41275"/>
              </a:xfrm>
              <a:custGeom>
                <a:avLst/>
                <a:gdLst>
                  <a:gd name="T0" fmla="*/ 8 w 60"/>
                  <a:gd name="T1" fmla="*/ 17 h 26"/>
                  <a:gd name="T2" fmla="*/ 21 w 60"/>
                  <a:gd name="T3" fmla="*/ 1 h 26"/>
                  <a:gd name="T4" fmla="*/ 22 w 60"/>
                  <a:gd name="T5" fmla="*/ 3 h 26"/>
                  <a:gd name="T6" fmla="*/ 24 w 60"/>
                  <a:gd name="T7" fmla="*/ 5 h 26"/>
                  <a:gd name="T8" fmla="*/ 31 w 60"/>
                  <a:gd name="T9" fmla="*/ 2 h 26"/>
                  <a:gd name="T10" fmla="*/ 33 w 60"/>
                  <a:gd name="T11" fmla="*/ 2 h 26"/>
                  <a:gd name="T12" fmla="*/ 34 w 60"/>
                  <a:gd name="T13" fmla="*/ 3 h 26"/>
                  <a:gd name="T14" fmla="*/ 35 w 60"/>
                  <a:gd name="T15" fmla="*/ 3 h 26"/>
                  <a:gd name="T16" fmla="*/ 38 w 60"/>
                  <a:gd name="T17" fmla="*/ 6 h 26"/>
                  <a:gd name="T18" fmla="*/ 41 w 60"/>
                  <a:gd name="T19" fmla="*/ 3 h 26"/>
                  <a:gd name="T20" fmla="*/ 43 w 60"/>
                  <a:gd name="T21" fmla="*/ 6 h 26"/>
                  <a:gd name="T22" fmla="*/ 49 w 60"/>
                  <a:gd name="T23" fmla="*/ 3 h 26"/>
                  <a:gd name="T24" fmla="*/ 51 w 60"/>
                  <a:gd name="T25" fmla="*/ 6 h 26"/>
                  <a:gd name="T26" fmla="*/ 58 w 60"/>
                  <a:gd name="T27" fmla="*/ 3 h 26"/>
                  <a:gd name="T28" fmla="*/ 59 w 60"/>
                  <a:gd name="T29" fmla="*/ 3 h 26"/>
                  <a:gd name="T30" fmla="*/ 60 w 60"/>
                  <a:gd name="T31" fmla="*/ 3 h 26"/>
                  <a:gd name="T32" fmla="*/ 59 w 60"/>
                  <a:gd name="T33" fmla="*/ 11 h 26"/>
                  <a:gd name="T34" fmla="*/ 55 w 60"/>
                  <a:gd name="T35" fmla="*/ 17 h 26"/>
                  <a:gd name="T36" fmla="*/ 52 w 60"/>
                  <a:gd name="T37" fmla="*/ 18 h 26"/>
                  <a:gd name="T38" fmla="*/ 50 w 60"/>
                  <a:gd name="T39" fmla="*/ 18 h 26"/>
                  <a:gd name="T40" fmla="*/ 50 w 60"/>
                  <a:gd name="T41" fmla="*/ 11 h 26"/>
                  <a:gd name="T42" fmla="*/ 46 w 60"/>
                  <a:gd name="T43" fmla="*/ 17 h 26"/>
                  <a:gd name="T44" fmla="*/ 43 w 60"/>
                  <a:gd name="T45" fmla="*/ 17 h 26"/>
                  <a:gd name="T46" fmla="*/ 43 w 60"/>
                  <a:gd name="T47" fmla="*/ 13 h 26"/>
                  <a:gd name="T48" fmla="*/ 45 w 60"/>
                  <a:gd name="T49" fmla="*/ 9 h 26"/>
                  <a:gd name="T50" fmla="*/ 41 w 60"/>
                  <a:gd name="T51" fmla="*/ 17 h 26"/>
                  <a:gd name="T52" fmla="*/ 37 w 60"/>
                  <a:gd name="T53" fmla="*/ 19 h 26"/>
                  <a:gd name="T54" fmla="*/ 38 w 60"/>
                  <a:gd name="T55" fmla="*/ 13 h 26"/>
                  <a:gd name="T56" fmla="*/ 30 w 60"/>
                  <a:gd name="T57" fmla="*/ 21 h 26"/>
                  <a:gd name="T58" fmla="*/ 28 w 60"/>
                  <a:gd name="T59" fmla="*/ 22 h 26"/>
                  <a:gd name="T60" fmla="*/ 28 w 60"/>
                  <a:gd name="T61" fmla="*/ 19 h 26"/>
                  <a:gd name="T62" fmla="*/ 25 w 60"/>
                  <a:gd name="T63" fmla="*/ 19 h 26"/>
                  <a:gd name="T64" fmla="*/ 29 w 60"/>
                  <a:gd name="T65" fmla="*/ 9 h 26"/>
                  <a:gd name="T66" fmla="*/ 26 w 60"/>
                  <a:gd name="T67" fmla="*/ 9 h 26"/>
                  <a:gd name="T68" fmla="*/ 18 w 60"/>
                  <a:gd name="T69" fmla="*/ 19 h 26"/>
                  <a:gd name="T70" fmla="*/ 16 w 60"/>
                  <a:gd name="T71" fmla="*/ 19 h 26"/>
                  <a:gd name="T72" fmla="*/ 18 w 60"/>
                  <a:gd name="T73" fmla="*/ 14 h 26"/>
                  <a:gd name="T74" fmla="*/ 17 w 60"/>
                  <a:gd name="T75" fmla="*/ 15 h 26"/>
                  <a:gd name="T76" fmla="*/ 14 w 60"/>
                  <a:gd name="T77" fmla="*/ 18 h 26"/>
                  <a:gd name="T78" fmla="*/ 12 w 60"/>
                  <a:gd name="T79" fmla="*/ 18 h 26"/>
                  <a:gd name="T80" fmla="*/ 17 w 60"/>
                  <a:gd name="T81" fmla="*/ 6 h 26"/>
                  <a:gd name="T82" fmla="*/ 9 w 60"/>
                  <a:gd name="T83" fmla="*/ 19 h 26"/>
                  <a:gd name="T84" fmla="*/ 5 w 60"/>
                  <a:gd name="T85" fmla="*/ 26 h 26"/>
                  <a:gd name="T86" fmla="*/ 5 w 60"/>
                  <a:gd name="T87" fmla="*/ 22 h 26"/>
                  <a:gd name="T88" fmla="*/ 7 w 60"/>
                  <a:gd name="T89" fmla="*/ 18 h 26"/>
                  <a:gd name="T90" fmla="*/ 5 w 60"/>
                  <a:gd name="T91" fmla="*/ 18 h 26"/>
                  <a:gd name="T92" fmla="*/ 4 w 60"/>
                  <a:gd name="T93" fmla="*/ 11 h 26"/>
                  <a:gd name="T94" fmla="*/ 1 w 60"/>
                  <a:gd name="T95" fmla="*/ 15 h 26"/>
                  <a:gd name="T96" fmla="*/ 0 w 60"/>
                  <a:gd name="T97" fmla="*/ 15 h 26"/>
                  <a:gd name="T98" fmla="*/ 4 w 60"/>
                  <a:gd name="T99" fmla="*/ 9 h 26"/>
                  <a:gd name="T100" fmla="*/ 9 w 60"/>
                  <a:gd name="T101" fmla="*/ 3 h 26"/>
                  <a:gd name="T102" fmla="*/ 12 w 60"/>
                  <a:gd name="T103" fmla="*/ 3 h 26"/>
                  <a:gd name="T104" fmla="*/ 13 w 60"/>
                  <a:gd name="T105" fmla="*/ 3 h 26"/>
                  <a:gd name="T106" fmla="*/ 20 w 60"/>
                  <a:gd name="T10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" h="26">
                    <a:moveTo>
                      <a:pt x="9" y="15"/>
                    </a:moveTo>
                    <a:lnTo>
                      <a:pt x="9" y="17"/>
                    </a:lnTo>
                    <a:lnTo>
                      <a:pt x="8" y="17"/>
                    </a:lnTo>
                    <a:lnTo>
                      <a:pt x="9" y="15"/>
                    </a:lnTo>
                    <a:close/>
                    <a:moveTo>
                      <a:pt x="21" y="0"/>
                    </a:moveTo>
                    <a:lnTo>
                      <a:pt x="21" y="1"/>
                    </a:lnTo>
                    <a:lnTo>
                      <a:pt x="21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4" y="9"/>
                    </a:lnTo>
                    <a:lnTo>
                      <a:pt x="26" y="5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6"/>
                    </a:lnTo>
                    <a:lnTo>
                      <a:pt x="35" y="9"/>
                    </a:lnTo>
                    <a:lnTo>
                      <a:pt x="38" y="6"/>
                    </a:lnTo>
                    <a:lnTo>
                      <a:pt x="39" y="5"/>
                    </a:lnTo>
                    <a:lnTo>
                      <a:pt x="41" y="3"/>
                    </a:lnTo>
                    <a:lnTo>
                      <a:pt x="41" y="3"/>
                    </a:lnTo>
                    <a:lnTo>
                      <a:pt x="42" y="3"/>
                    </a:lnTo>
                    <a:lnTo>
                      <a:pt x="43" y="3"/>
                    </a:lnTo>
                    <a:lnTo>
                      <a:pt x="43" y="6"/>
                    </a:lnTo>
                    <a:lnTo>
                      <a:pt x="46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49" y="10"/>
                    </a:lnTo>
                    <a:lnTo>
                      <a:pt x="51" y="6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8" y="3"/>
                    </a:lnTo>
                    <a:lnTo>
                      <a:pt x="58" y="3"/>
                    </a:lnTo>
                    <a:lnTo>
                      <a:pt x="58" y="5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60" y="3"/>
                    </a:lnTo>
                    <a:lnTo>
                      <a:pt x="60" y="3"/>
                    </a:lnTo>
                    <a:lnTo>
                      <a:pt x="60" y="6"/>
                    </a:lnTo>
                    <a:lnTo>
                      <a:pt x="60" y="9"/>
                    </a:lnTo>
                    <a:lnTo>
                      <a:pt x="59" y="11"/>
                    </a:lnTo>
                    <a:lnTo>
                      <a:pt x="56" y="13"/>
                    </a:lnTo>
                    <a:lnTo>
                      <a:pt x="56" y="15"/>
                    </a:lnTo>
                    <a:lnTo>
                      <a:pt x="55" y="17"/>
                    </a:lnTo>
                    <a:lnTo>
                      <a:pt x="54" y="18"/>
                    </a:lnTo>
                    <a:lnTo>
                      <a:pt x="52" y="19"/>
                    </a:lnTo>
                    <a:lnTo>
                      <a:pt x="52" y="18"/>
                    </a:lnTo>
                    <a:lnTo>
                      <a:pt x="51" y="19"/>
                    </a:lnTo>
                    <a:lnTo>
                      <a:pt x="50" y="19"/>
                    </a:lnTo>
                    <a:lnTo>
                      <a:pt x="50" y="18"/>
                    </a:lnTo>
                    <a:lnTo>
                      <a:pt x="51" y="14"/>
                    </a:lnTo>
                    <a:lnTo>
                      <a:pt x="51" y="11"/>
                    </a:lnTo>
                    <a:lnTo>
                      <a:pt x="50" y="11"/>
                    </a:lnTo>
                    <a:lnTo>
                      <a:pt x="49" y="14"/>
                    </a:lnTo>
                    <a:lnTo>
                      <a:pt x="47" y="1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5" y="17"/>
                    </a:lnTo>
                    <a:lnTo>
                      <a:pt x="43" y="17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3" y="13"/>
                    </a:lnTo>
                    <a:lnTo>
                      <a:pt x="43" y="11"/>
                    </a:lnTo>
                    <a:lnTo>
                      <a:pt x="45" y="10"/>
                    </a:lnTo>
                    <a:lnTo>
                      <a:pt x="45" y="9"/>
                    </a:lnTo>
                    <a:lnTo>
                      <a:pt x="42" y="13"/>
                    </a:lnTo>
                    <a:lnTo>
                      <a:pt x="41" y="15"/>
                    </a:lnTo>
                    <a:lnTo>
                      <a:pt x="41" y="17"/>
                    </a:lnTo>
                    <a:lnTo>
                      <a:pt x="39" y="18"/>
                    </a:lnTo>
                    <a:lnTo>
                      <a:pt x="38" y="18"/>
                    </a:lnTo>
                    <a:lnTo>
                      <a:pt x="37" y="19"/>
                    </a:lnTo>
                    <a:lnTo>
                      <a:pt x="37" y="18"/>
                    </a:lnTo>
                    <a:lnTo>
                      <a:pt x="37" y="15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4" y="15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29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26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6" y="15"/>
                    </a:lnTo>
                    <a:lnTo>
                      <a:pt x="29" y="10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6" y="9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8" y="19"/>
                    </a:lnTo>
                    <a:lnTo>
                      <a:pt x="17" y="21"/>
                    </a:lnTo>
                    <a:lnTo>
                      <a:pt x="16" y="21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7" y="15"/>
                    </a:lnTo>
                    <a:lnTo>
                      <a:pt x="18" y="14"/>
                    </a:lnTo>
                    <a:lnTo>
                      <a:pt x="18" y="13"/>
                    </a:lnTo>
                    <a:lnTo>
                      <a:pt x="18" y="14"/>
                    </a:lnTo>
                    <a:lnTo>
                      <a:pt x="17" y="15"/>
                    </a:lnTo>
                    <a:lnTo>
                      <a:pt x="16" y="17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3" y="19"/>
                    </a:lnTo>
                    <a:lnTo>
                      <a:pt x="12" y="19"/>
                    </a:lnTo>
                    <a:lnTo>
                      <a:pt x="12" y="18"/>
                    </a:lnTo>
                    <a:lnTo>
                      <a:pt x="13" y="14"/>
                    </a:lnTo>
                    <a:lnTo>
                      <a:pt x="16" y="10"/>
                    </a:lnTo>
                    <a:lnTo>
                      <a:pt x="17" y="6"/>
                    </a:lnTo>
                    <a:lnTo>
                      <a:pt x="16" y="7"/>
                    </a:lnTo>
                    <a:lnTo>
                      <a:pt x="12" y="13"/>
                    </a:lnTo>
                    <a:lnTo>
                      <a:pt x="9" y="19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4" y="26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3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4" y="10"/>
                    </a:lnTo>
                    <a:lnTo>
                      <a:pt x="4" y="9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3" y="6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0" name="Freeform 103"/>
              <p:cNvSpPr>
                <a:spLocks noEditPoint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997325" y="3176588"/>
                <a:ext cx="563563" cy="236538"/>
              </a:xfrm>
              <a:custGeom>
                <a:avLst/>
                <a:gdLst>
                  <a:gd name="T0" fmla="*/ 117 w 355"/>
                  <a:gd name="T1" fmla="*/ 8 h 149"/>
                  <a:gd name="T2" fmla="*/ 120 w 355"/>
                  <a:gd name="T3" fmla="*/ 17 h 149"/>
                  <a:gd name="T4" fmla="*/ 137 w 355"/>
                  <a:gd name="T5" fmla="*/ 11 h 149"/>
                  <a:gd name="T6" fmla="*/ 156 w 355"/>
                  <a:gd name="T7" fmla="*/ 8 h 149"/>
                  <a:gd name="T8" fmla="*/ 159 w 355"/>
                  <a:gd name="T9" fmla="*/ 19 h 149"/>
                  <a:gd name="T10" fmla="*/ 172 w 355"/>
                  <a:gd name="T11" fmla="*/ 16 h 149"/>
                  <a:gd name="T12" fmla="*/ 180 w 355"/>
                  <a:gd name="T13" fmla="*/ 16 h 149"/>
                  <a:gd name="T14" fmla="*/ 202 w 355"/>
                  <a:gd name="T15" fmla="*/ 2 h 149"/>
                  <a:gd name="T16" fmla="*/ 222 w 355"/>
                  <a:gd name="T17" fmla="*/ 2 h 149"/>
                  <a:gd name="T18" fmla="*/ 221 w 355"/>
                  <a:gd name="T19" fmla="*/ 20 h 149"/>
                  <a:gd name="T20" fmla="*/ 242 w 355"/>
                  <a:gd name="T21" fmla="*/ 7 h 149"/>
                  <a:gd name="T22" fmla="*/ 265 w 355"/>
                  <a:gd name="T23" fmla="*/ 7 h 149"/>
                  <a:gd name="T24" fmla="*/ 284 w 355"/>
                  <a:gd name="T25" fmla="*/ 16 h 149"/>
                  <a:gd name="T26" fmla="*/ 309 w 355"/>
                  <a:gd name="T27" fmla="*/ 3 h 149"/>
                  <a:gd name="T28" fmla="*/ 327 w 355"/>
                  <a:gd name="T29" fmla="*/ 7 h 149"/>
                  <a:gd name="T30" fmla="*/ 341 w 355"/>
                  <a:gd name="T31" fmla="*/ 16 h 149"/>
                  <a:gd name="T32" fmla="*/ 339 w 355"/>
                  <a:gd name="T33" fmla="*/ 11 h 149"/>
                  <a:gd name="T34" fmla="*/ 316 w 355"/>
                  <a:gd name="T35" fmla="*/ 27 h 149"/>
                  <a:gd name="T36" fmla="*/ 299 w 355"/>
                  <a:gd name="T37" fmla="*/ 28 h 149"/>
                  <a:gd name="T38" fmla="*/ 289 w 355"/>
                  <a:gd name="T39" fmla="*/ 51 h 149"/>
                  <a:gd name="T40" fmla="*/ 284 w 355"/>
                  <a:gd name="T41" fmla="*/ 88 h 149"/>
                  <a:gd name="T42" fmla="*/ 289 w 355"/>
                  <a:gd name="T43" fmla="*/ 109 h 149"/>
                  <a:gd name="T44" fmla="*/ 286 w 355"/>
                  <a:gd name="T45" fmla="*/ 133 h 149"/>
                  <a:gd name="T46" fmla="*/ 271 w 355"/>
                  <a:gd name="T47" fmla="*/ 149 h 149"/>
                  <a:gd name="T48" fmla="*/ 267 w 355"/>
                  <a:gd name="T49" fmla="*/ 138 h 149"/>
                  <a:gd name="T50" fmla="*/ 267 w 355"/>
                  <a:gd name="T51" fmla="*/ 117 h 149"/>
                  <a:gd name="T52" fmla="*/ 278 w 355"/>
                  <a:gd name="T53" fmla="*/ 83 h 149"/>
                  <a:gd name="T54" fmla="*/ 278 w 355"/>
                  <a:gd name="T55" fmla="*/ 66 h 149"/>
                  <a:gd name="T56" fmla="*/ 273 w 355"/>
                  <a:gd name="T57" fmla="*/ 38 h 149"/>
                  <a:gd name="T58" fmla="*/ 268 w 355"/>
                  <a:gd name="T59" fmla="*/ 36 h 149"/>
                  <a:gd name="T60" fmla="*/ 261 w 355"/>
                  <a:gd name="T61" fmla="*/ 58 h 149"/>
                  <a:gd name="T62" fmla="*/ 264 w 355"/>
                  <a:gd name="T63" fmla="*/ 25 h 149"/>
                  <a:gd name="T64" fmla="*/ 255 w 355"/>
                  <a:gd name="T65" fmla="*/ 13 h 149"/>
                  <a:gd name="T66" fmla="*/ 243 w 355"/>
                  <a:gd name="T67" fmla="*/ 9 h 149"/>
                  <a:gd name="T68" fmla="*/ 215 w 355"/>
                  <a:gd name="T69" fmla="*/ 21 h 149"/>
                  <a:gd name="T70" fmla="*/ 197 w 355"/>
                  <a:gd name="T71" fmla="*/ 27 h 149"/>
                  <a:gd name="T72" fmla="*/ 190 w 355"/>
                  <a:gd name="T73" fmla="*/ 12 h 149"/>
                  <a:gd name="T74" fmla="*/ 164 w 355"/>
                  <a:gd name="T75" fmla="*/ 24 h 149"/>
                  <a:gd name="T76" fmla="*/ 163 w 355"/>
                  <a:gd name="T77" fmla="*/ 9 h 149"/>
                  <a:gd name="T78" fmla="*/ 148 w 355"/>
                  <a:gd name="T79" fmla="*/ 11 h 149"/>
                  <a:gd name="T80" fmla="*/ 141 w 355"/>
                  <a:gd name="T81" fmla="*/ 9 h 149"/>
                  <a:gd name="T82" fmla="*/ 120 w 355"/>
                  <a:gd name="T83" fmla="*/ 21 h 149"/>
                  <a:gd name="T84" fmla="*/ 108 w 355"/>
                  <a:gd name="T85" fmla="*/ 23 h 149"/>
                  <a:gd name="T86" fmla="*/ 92 w 355"/>
                  <a:gd name="T87" fmla="*/ 24 h 149"/>
                  <a:gd name="T88" fmla="*/ 87 w 355"/>
                  <a:gd name="T89" fmla="*/ 11 h 149"/>
                  <a:gd name="T90" fmla="*/ 75 w 355"/>
                  <a:gd name="T91" fmla="*/ 13 h 149"/>
                  <a:gd name="T92" fmla="*/ 68 w 355"/>
                  <a:gd name="T93" fmla="*/ 9 h 149"/>
                  <a:gd name="T94" fmla="*/ 58 w 355"/>
                  <a:gd name="T95" fmla="*/ 13 h 149"/>
                  <a:gd name="T96" fmla="*/ 50 w 355"/>
                  <a:gd name="T97" fmla="*/ 12 h 149"/>
                  <a:gd name="T98" fmla="*/ 42 w 355"/>
                  <a:gd name="T99" fmla="*/ 13 h 149"/>
                  <a:gd name="T100" fmla="*/ 29 w 355"/>
                  <a:gd name="T101" fmla="*/ 21 h 149"/>
                  <a:gd name="T102" fmla="*/ 21 w 355"/>
                  <a:gd name="T103" fmla="*/ 21 h 149"/>
                  <a:gd name="T104" fmla="*/ 8 w 355"/>
                  <a:gd name="T105" fmla="*/ 19 h 149"/>
                  <a:gd name="T106" fmla="*/ 16 w 355"/>
                  <a:gd name="T107" fmla="*/ 6 h 149"/>
                  <a:gd name="T108" fmla="*/ 24 w 355"/>
                  <a:gd name="T109" fmla="*/ 12 h 149"/>
                  <a:gd name="T110" fmla="*/ 42 w 355"/>
                  <a:gd name="T111" fmla="*/ 4 h 149"/>
                  <a:gd name="T112" fmla="*/ 50 w 355"/>
                  <a:gd name="T113" fmla="*/ 7 h 149"/>
                  <a:gd name="T114" fmla="*/ 70 w 355"/>
                  <a:gd name="T115" fmla="*/ 3 h 149"/>
                  <a:gd name="T116" fmla="*/ 81 w 355"/>
                  <a:gd name="T117" fmla="*/ 9 h 149"/>
                  <a:gd name="T118" fmla="*/ 101 w 355"/>
                  <a:gd name="T119" fmla="*/ 3 h 149"/>
                  <a:gd name="T120" fmla="*/ 106 w 355"/>
                  <a:gd name="T121" fmla="*/ 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" h="149">
                    <a:moveTo>
                      <a:pt x="292" y="15"/>
                    </a:moveTo>
                    <a:lnTo>
                      <a:pt x="286" y="21"/>
                    </a:lnTo>
                    <a:lnTo>
                      <a:pt x="280" y="28"/>
                    </a:lnTo>
                    <a:lnTo>
                      <a:pt x="280" y="29"/>
                    </a:lnTo>
                    <a:lnTo>
                      <a:pt x="272" y="50"/>
                    </a:lnTo>
                    <a:lnTo>
                      <a:pt x="263" y="72"/>
                    </a:lnTo>
                    <a:lnTo>
                      <a:pt x="273" y="50"/>
                    </a:lnTo>
                    <a:lnTo>
                      <a:pt x="286" y="29"/>
                    </a:lnTo>
                    <a:lnTo>
                      <a:pt x="288" y="28"/>
                    </a:lnTo>
                    <a:lnTo>
                      <a:pt x="289" y="28"/>
                    </a:lnTo>
                    <a:lnTo>
                      <a:pt x="292" y="15"/>
                    </a:lnTo>
                    <a:close/>
                    <a:moveTo>
                      <a:pt x="114" y="0"/>
                    </a:moveTo>
                    <a:lnTo>
                      <a:pt x="114" y="0"/>
                    </a:lnTo>
                    <a:lnTo>
                      <a:pt x="113" y="6"/>
                    </a:lnTo>
                    <a:lnTo>
                      <a:pt x="112" y="11"/>
                    </a:lnTo>
                    <a:lnTo>
                      <a:pt x="110" y="15"/>
                    </a:lnTo>
                    <a:lnTo>
                      <a:pt x="112" y="13"/>
                    </a:lnTo>
                    <a:lnTo>
                      <a:pt x="114" y="11"/>
                    </a:lnTo>
                    <a:lnTo>
                      <a:pt x="117" y="8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1" y="6"/>
                    </a:lnTo>
                    <a:lnTo>
                      <a:pt x="122" y="4"/>
                    </a:lnTo>
                    <a:lnTo>
                      <a:pt x="123" y="4"/>
                    </a:lnTo>
                    <a:lnTo>
                      <a:pt x="123" y="6"/>
                    </a:lnTo>
                    <a:lnTo>
                      <a:pt x="122" y="8"/>
                    </a:lnTo>
                    <a:lnTo>
                      <a:pt x="123" y="6"/>
                    </a:lnTo>
                    <a:lnTo>
                      <a:pt x="125" y="6"/>
                    </a:lnTo>
                    <a:lnTo>
                      <a:pt x="126" y="6"/>
                    </a:lnTo>
                    <a:lnTo>
                      <a:pt x="127" y="4"/>
                    </a:lnTo>
                    <a:lnTo>
                      <a:pt x="127" y="4"/>
                    </a:lnTo>
                    <a:lnTo>
                      <a:pt x="127" y="6"/>
                    </a:lnTo>
                    <a:lnTo>
                      <a:pt x="127" y="7"/>
                    </a:lnTo>
                    <a:lnTo>
                      <a:pt x="126" y="9"/>
                    </a:lnTo>
                    <a:lnTo>
                      <a:pt x="125" y="11"/>
                    </a:lnTo>
                    <a:lnTo>
                      <a:pt x="122" y="13"/>
                    </a:lnTo>
                    <a:lnTo>
                      <a:pt x="121" y="15"/>
                    </a:lnTo>
                    <a:lnTo>
                      <a:pt x="120" y="17"/>
                    </a:lnTo>
                    <a:lnTo>
                      <a:pt x="118" y="19"/>
                    </a:lnTo>
                    <a:lnTo>
                      <a:pt x="118" y="20"/>
                    </a:lnTo>
                    <a:lnTo>
                      <a:pt x="118" y="20"/>
                    </a:lnTo>
                    <a:lnTo>
                      <a:pt x="118" y="19"/>
                    </a:lnTo>
                    <a:lnTo>
                      <a:pt x="120" y="17"/>
                    </a:lnTo>
                    <a:lnTo>
                      <a:pt x="123" y="15"/>
                    </a:lnTo>
                    <a:lnTo>
                      <a:pt x="126" y="11"/>
                    </a:lnTo>
                    <a:lnTo>
                      <a:pt x="129" y="8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38" y="3"/>
                    </a:lnTo>
                    <a:lnTo>
                      <a:pt x="138" y="4"/>
                    </a:lnTo>
                    <a:lnTo>
                      <a:pt x="134" y="11"/>
                    </a:lnTo>
                    <a:lnTo>
                      <a:pt x="131" y="16"/>
                    </a:lnTo>
                    <a:lnTo>
                      <a:pt x="131" y="16"/>
                    </a:lnTo>
                    <a:lnTo>
                      <a:pt x="133" y="15"/>
                    </a:lnTo>
                    <a:lnTo>
                      <a:pt x="134" y="12"/>
                    </a:lnTo>
                    <a:lnTo>
                      <a:pt x="137" y="11"/>
                    </a:lnTo>
                    <a:lnTo>
                      <a:pt x="138" y="8"/>
                    </a:lnTo>
                    <a:lnTo>
                      <a:pt x="139" y="7"/>
                    </a:lnTo>
                    <a:lnTo>
                      <a:pt x="143" y="4"/>
                    </a:lnTo>
                    <a:lnTo>
                      <a:pt x="146" y="3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1" y="2"/>
                    </a:lnTo>
                    <a:lnTo>
                      <a:pt x="151" y="2"/>
                    </a:lnTo>
                    <a:lnTo>
                      <a:pt x="150" y="6"/>
                    </a:lnTo>
                    <a:lnTo>
                      <a:pt x="147" y="9"/>
                    </a:lnTo>
                    <a:lnTo>
                      <a:pt x="144" y="13"/>
                    </a:lnTo>
                    <a:lnTo>
                      <a:pt x="150" y="8"/>
                    </a:lnTo>
                    <a:lnTo>
                      <a:pt x="155" y="4"/>
                    </a:lnTo>
                    <a:lnTo>
                      <a:pt x="155" y="3"/>
                    </a:lnTo>
                    <a:lnTo>
                      <a:pt x="156" y="3"/>
                    </a:lnTo>
                    <a:lnTo>
                      <a:pt x="158" y="3"/>
                    </a:lnTo>
                    <a:lnTo>
                      <a:pt x="158" y="3"/>
                    </a:lnTo>
                    <a:lnTo>
                      <a:pt x="158" y="4"/>
                    </a:lnTo>
                    <a:lnTo>
                      <a:pt x="156" y="8"/>
                    </a:lnTo>
                    <a:lnTo>
                      <a:pt x="154" y="12"/>
                    </a:lnTo>
                    <a:lnTo>
                      <a:pt x="152" y="15"/>
                    </a:lnTo>
                    <a:lnTo>
                      <a:pt x="150" y="16"/>
                    </a:lnTo>
                    <a:lnTo>
                      <a:pt x="151" y="16"/>
                    </a:lnTo>
                    <a:lnTo>
                      <a:pt x="154" y="13"/>
                    </a:lnTo>
                    <a:lnTo>
                      <a:pt x="156" y="11"/>
                    </a:lnTo>
                    <a:lnTo>
                      <a:pt x="159" y="8"/>
                    </a:lnTo>
                    <a:lnTo>
                      <a:pt x="163" y="6"/>
                    </a:lnTo>
                    <a:lnTo>
                      <a:pt x="167" y="3"/>
                    </a:lnTo>
                    <a:lnTo>
                      <a:pt x="168" y="3"/>
                    </a:lnTo>
                    <a:lnTo>
                      <a:pt x="168" y="3"/>
                    </a:lnTo>
                    <a:lnTo>
                      <a:pt x="168" y="4"/>
                    </a:lnTo>
                    <a:lnTo>
                      <a:pt x="167" y="8"/>
                    </a:lnTo>
                    <a:lnTo>
                      <a:pt x="164" y="11"/>
                    </a:lnTo>
                    <a:lnTo>
                      <a:pt x="163" y="13"/>
                    </a:lnTo>
                    <a:lnTo>
                      <a:pt x="162" y="16"/>
                    </a:lnTo>
                    <a:lnTo>
                      <a:pt x="160" y="17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0" y="19"/>
                    </a:lnTo>
                    <a:lnTo>
                      <a:pt x="162" y="16"/>
                    </a:lnTo>
                    <a:lnTo>
                      <a:pt x="164" y="13"/>
                    </a:lnTo>
                    <a:lnTo>
                      <a:pt x="169" y="9"/>
                    </a:lnTo>
                    <a:lnTo>
                      <a:pt x="175" y="6"/>
                    </a:lnTo>
                    <a:lnTo>
                      <a:pt x="175" y="4"/>
                    </a:lnTo>
                    <a:lnTo>
                      <a:pt x="176" y="4"/>
                    </a:lnTo>
                    <a:lnTo>
                      <a:pt x="177" y="4"/>
                    </a:lnTo>
                    <a:lnTo>
                      <a:pt x="179" y="4"/>
                    </a:lnTo>
                    <a:lnTo>
                      <a:pt x="179" y="6"/>
                    </a:lnTo>
                    <a:lnTo>
                      <a:pt x="177" y="8"/>
                    </a:lnTo>
                    <a:lnTo>
                      <a:pt x="175" y="11"/>
                    </a:lnTo>
                    <a:lnTo>
                      <a:pt x="173" y="13"/>
                    </a:lnTo>
                    <a:lnTo>
                      <a:pt x="172" y="16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71" y="17"/>
                    </a:lnTo>
                    <a:lnTo>
                      <a:pt x="172" y="16"/>
                    </a:lnTo>
                    <a:lnTo>
                      <a:pt x="173" y="13"/>
                    </a:lnTo>
                    <a:lnTo>
                      <a:pt x="175" y="12"/>
                    </a:lnTo>
                    <a:lnTo>
                      <a:pt x="176" y="9"/>
                    </a:lnTo>
                    <a:lnTo>
                      <a:pt x="177" y="8"/>
                    </a:lnTo>
                    <a:lnTo>
                      <a:pt x="180" y="6"/>
                    </a:lnTo>
                    <a:lnTo>
                      <a:pt x="184" y="3"/>
                    </a:lnTo>
                    <a:lnTo>
                      <a:pt x="186" y="2"/>
                    </a:lnTo>
                    <a:lnTo>
                      <a:pt x="188" y="2"/>
                    </a:lnTo>
                    <a:lnTo>
                      <a:pt x="188" y="2"/>
                    </a:lnTo>
                    <a:lnTo>
                      <a:pt x="189" y="2"/>
                    </a:lnTo>
                    <a:lnTo>
                      <a:pt x="189" y="3"/>
                    </a:lnTo>
                    <a:lnTo>
                      <a:pt x="186" y="6"/>
                    </a:lnTo>
                    <a:lnTo>
                      <a:pt x="185" y="9"/>
                    </a:lnTo>
                    <a:lnTo>
                      <a:pt x="183" y="13"/>
                    </a:lnTo>
                    <a:lnTo>
                      <a:pt x="181" y="16"/>
                    </a:lnTo>
                    <a:lnTo>
                      <a:pt x="180" y="17"/>
                    </a:lnTo>
                    <a:lnTo>
                      <a:pt x="180" y="17"/>
                    </a:lnTo>
                    <a:lnTo>
                      <a:pt x="180" y="17"/>
                    </a:lnTo>
                    <a:lnTo>
                      <a:pt x="180" y="16"/>
                    </a:lnTo>
                    <a:lnTo>
                      <a:pt x="181" y="15"/>
                    </a:lnTo>
                    <a:lnTo>
                      <a:pt x="183" y="13"/>
                    </a:lnTo>
                    <a:lnTo>
                      <a:pt x="184" y="12"/>
                    </a:lnTo>
                    <a:lnTo>
                      <a:pt x="185" y="9"/>
                    </a:lnTo>
                    <a:lnTo>
                      <a:pt x="186" y="8"/>
                    </a:lnTo>
                    <a:lnTo>
                      <a:pt x="188" y="7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90" y="6"/>
                    </a:lnTo>
                    <a:lnTo>
                      <a:pt x="192" y="6"/>
                    </a:lnTo>
                    <a:lnTo>
                      <a:pt x="192" y="6"/>
                    </a:lnTo>
                    <a:lnTo>
                      <a:pt x="192" y="7"/>
                    </a:lnTo>
                    <a:lnTo>
                      <a:pt x="188" y="11"/>
                    </a:lnTo>
                    <a:lnTo>
                      <a:pt x="185" y="15"/>
                    </a:lnTo>
                    <a:lnTo>
                      <a:pt x="192" y="8"/>
                    </a:lnTo>
                    <a:lnTo>
                      <a:pt x="201" y="2"/>
                    </a:lnTo>
                    <a:lnTo>
                      <a:pt x="201" y="2"/>
                    </a:lnTo>
                    <a:lnTo>
                      <a:pt x="202" y="2"/>
                    </a:lnTo>
                    <a:lnTo>
                      <a:pt x="202" y="2"/>
                    </a:lnTo>
                    <a:lnTo>
                      <a:pt x="202" y="3"/>
                    </a:lnTo>
                    <a:lnTo>
                      <a:pt x="201" y="7"/>
                    </a:lnTo>
                    <a:lnTo>
                      <a:pt x="198" y="12"/>
                    </a:lnTo>
                    <a:lnTo>
                      <a:pt x="204" y="7"/>
                    </a:lnTo>
                    <a:lnTo>
                      <a:pt x="207" y="3"/>
                    </a:lnTo>
                    <a:lnTo>
                      <a:pt x="209" y="3"/>
                    </a:lnTo>
                    <a:lnTo>
                      <a:pt x="210" y="3"/>
                    </a:lnTo>
                    <a:lnTo>
                      <a:pt x="211" y="3"/>
                    </a:lnTo>
                    <a:lnTo>
                      <a:pt x="211" y="3"/>
                    </a:lnTo>
                    <a:lnTo>
                      <a:pt x="211" y="4"/>
                    </a:lnTo>
                    <a:lnTo>
                      <a:pt x="207" y="11"/>
                    </a:lnTo>
                    <a:lnTo>
                      <a:pt x="204" y="17"/>
                    </a:lnTo>
                    <a:lnTo>
                      <a:pt x="207" y="12"/>
                    </a:lnTo>
                    <a:lnTo>
                      <a:pt x="213" y="7"/>
                    </a:lnTo>
                    <a:lnTo>
                      <a:pt x="218" y="3"/>
                    </a:lnTo>
                    <a:lnTo>
                      <a:pt x="218" y="2"/>
                    </a:lnTo>
                    <a:lnTo>
                      <a:pt x="219" y="2"/>
                    </a:lnTo>
                    <a:lnTo>
                      <a:pt x="221" y="2"/>
                    </a:lnTo>
                    <a:lnTo>
                      <a:pt x="222" y="2"/>
                    </a:lnTo>
                    <a:lnTo>
                      <a:pt x="222" y="3"/>
                    </a:lnTo>
                    <a:lnTo>
                      <a:pt x="218" y="9"/>
                    </a:lnTo>
                    <a:lnTo>
                      <a:pt x="214" y="15"/>
                    </a:lnTo>
                    <a:lnTo>
                      <a:pt x="214" y="15"/>
                    </a:lnTo>
                    <a:lnTo>
                      <a:pt x="218" y="9"/>
                    </a:lnTo>
                    <a:lnTo>
                      <a:pt x="223" y="6"/>
                    </a:lnTo>
                    <a:lnTo>
                      <a:pt x="227" y="3"/>
                    </a:lnTo>
                    <a:lnTo>
                      <a:pt x="228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30" y="4"/>
                    </a:lnTo>
                    <a:lnTo>
                      <a:pt x="230" y="6"/>
                    </a:lnTo>
                    <a:lnTo>
                      <a:pt x="228" y="7"/>
                    </a:lnTo>
                    <a:lnTo>
                      <a:pt x="227" y="9"/>
                    </a:lnTo>
                    <a:lnTo>
                      <a:pt x="226" y="12"/>
                    </a:lnTo>
                    <a:lnTo>
                      <a:pt x="223" y="15"/>
                    </a:lnTo>
                    <a:lnTo>
                      <a:pt x="222" y="16"/>
                    </a:lnTo>
                    <a:lnTo>
                      <a:pt x="222" y="19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1" y="20"/>
                    </a:lnTo>
                    <a:lnTo>
                      <a:pt x="223" y="17"/>
                    </a:lnTo>
                    <a:lnTo>
                      <a:pt x="225" y="15"/>
                    </a:lnTo>
                    <a:lnTo>
                      <a:pt x="228" y="11"/>
                    </a:lnTo>
                    <a:lnTo>
                      <a:pt x="232" y="7"/>
                    </a:lnTo>
                    <a:lnTo>
                      <a:pt x="236" y="4"/>
                    </a:lnTo>
                    <a:lnTo>
                      <a:pt x="238" y="3"/>
                    </a:lnTo>
                    <a:lnTo>
                      <a:pt x="239" y="3"/>
                    </a:lnTo>
                    <a:lnTo>
                      <a:pt x="239" y="3"/>
                    </a:lnTo>
                    <a:lnTo>
                      <a:pt x="240" y="4"/>
                    </a:lnTo>
                    <a:lnTo>
                      <a:pt x="239" y="7"/>
                    </a:lnTo>
                    <a:lnTo>
                      <a:pt x="238" y="9"/>
                    </a:lnTo>
                    <a:lnTo>
                      <a:pt x="235" y="13"/>
                    </a:lnTo>
                    <a:lnTo>
                      <a:pt x="235" y="15"/>
                    </a:lnTo>
                    <a:lnTo>
                      <a:pt x="236" y="12"/>
                    </a:lnTo>
                    <a:lnTo>
                      <a:pt x="239" y="9"/>
                    </a:lnTo>
                    <a:lnTo>
                      <a:pt x="242" y="7"/>
                    </a:lnTo>
                    <a:lnTo>
                      <a:pt x="246" y="4"/>
                    </a:lnTo>
                    <a:lnTo>
                      <a:pt x="250" y="3"/>
                    </a:lnTo>
                    <a:lnTo>
                      <a:pt x="250" y="2"/>
                    </a:lnTo>
                    <a:lnTo>
                      <a:pt x="251" y="2"/>
                    </a:lnTo>
                    <a:lnTo>
                      <a:pt x="251" y="3"/>
                    </a:lnTo>
                    <a:lnTo>
                      <a:pt x="251" y="7"/>
                    </a:lnTo>
                    <a:lnTo>
                      <a:pt x="250" y="11"/>
                    </a:lnTo>
                    <a:lnTo>
                      <a:pt x="248" y="15"/>
                    </a:lnTo>
                    <a:lnTo>
                      <a:pt x="246" y="19"/>
                    </a:lnTo>
                    <a:lnTo>
                      <a:pt x="250" y="15"/>
                    </a:lnTo>
                    <a:lnTo>
                      <a:pt x="252" y="11"/>
                    </a:lnTo>
                    <a:lnTo>
                      <a:pt x="256" y="8"/>
                    </a:lnTo>
                    <a:lnTo>
                      <a:pt x="260" y="6"/>
                    </a:lnTo>
                    <a:lnTo>
                      <a:pt x="261" y="6"/>
                    </a:lnTo>
                    <a:lnTo>
                      <a:pt x="263" y="6"/>
                    </a:lnTo>
                    <a:lnTo>
                      <a:pt x="263" y="6"/>
                    </a:lnTo>
                    <a:lnTo>
                      <a:pt x="263" y="7"/>
                    </a:lnTo>
                    <a:lnTo>
                      <a:pt x="261" y="11"/>
                    </a:lnTo>
                    <a:lnTo>
                      <a:pt x="265" y="7"/>
                    </a:lnTo>
                    <a:lnTo>
                      <a:pt x="269" y="3"/>
                    </a:lnTo>
                    <a:lnTo>
                      <a:pt x="271" y="3"/>
                    </a:lnTo>
                    <a:lnTo>
                      <a:pt x="272" y="2"/>
                    </a:lnTo>
                    <a:lnTo>
                      <a:pt x="272" y="2"/>
                    </a:lnTo>
                    <a:lnTo>
                      <a:pt x="273" y="2"/>
                    </a:lnTo>
                    <a:lnTo>
                      <a:pt x="273" y="3"/>
                    </a:lnTo>
                    <a:lnTo>
                      <a:pt x="271" y="11"/>
                    </a:lnTo>
                    <a:lnTo>
                      <a:pt x="267" y="20"/>
                    </a:lnTo>
                    <a:lnTo>
                      <a:pt x="272" y="16"/>
                    </a:lnTo>
                    <a:lnTo>
                      <a:pt x="276" y="12"/>
                    </a:lnTo>
                    <a:lnTo>
                      <a:pt x="281" y="7"/>
                    </a:lnTo>
                    <a:lnTo>
                      <a:pt x="285" y="4"/>
                    </a:lnTo>
                    <a:lnTo>
                      <a:pt x="286" y="3"/>
                    </a:lnTo>
                    <a:lnTo>
                      <a:pt x="288" y="3"/>
                    </a:lnTo>
                    <a:lnTo>
                      <a:pt x="288" y="3"/>
                    </a:lnTo>
                    <a:lnTo>
                      <a:pt x="288" y="4"/>
                    </a:lnTo>
                    <a:lnTo>
                      <a:pt x="286" y="8"/>
                    </a:lnTo>
                    <a:lnTo>
                      <a:pt x="285" y="12"/>
                    </a:lnTo>
                    <a:lnTo>
                      <a:pt x="284" y="16"/>
                    </a:lnTo>
                    <a:lnTo>
                      <a:pt x="282" y="21"/>
                    </a:lnTo>
                    <a:lnTo>
                      <a:pt x="281" y="24"/>
                    </a:lnTo>
                    <a:lnTo>
                      <a:pt x="289" y="15"/>
                    </a:lnTo>
                    <a:lnTo>
                      <a:pt x="295" y="6"/>
                    </a:lnTo>
                    <a:lnTo>
                      <a:pt x="295" y="6"/>
                    </a:lnTo>
                    <a:lnTo>
                      <a:pt x="297" y="6"/>
                    </a:lnTo>
                    <a:lnTo>
                      <a:pt x="298" y="4"/>
                    </a:lnTo>
                    <a:lnTo>
                      <a:pt x="299" y="4"/>
                    </a:lnTo>
                    <a:lnTo>
                      <a:pt x="299" y="6"/>
                    </a:lnTo>
                    <a:lnTo>
                      <a:pt x="297" y="12"/>
                    </a:lnTo>
                    <a:lnTo>
                      <a:pt x="294" y="20"/>
                    </a:lnTo>
                    <a:lnTo>
                      <a:pt x="294" y="21"/>
                    </a:lnTo>
                    <a:lnTo>
                      <a:pt x="297" y="16"/>
                    </a:lnTo>
                    <a:lnTo>
                      <a:pt x="299" y="12"/>
                    </a:lnTo>
                    <a:lnTo>
                      <a:pt x="302" y="8"/>
                    </a:lnTo>
                    <a:lnTo>
                      <a:pt x="306" y="4"/>
                    </a:lnTo>
                    <a:lnTo>
                      <a:pt x="307" y="4"/>
                    </a:lnTo>
                    <a:lnTo>
                      <a:pt x="309" y="3"/>
                    </a:lnTo>
                    <a:lnTo>
                      <a:pt x="309" y="3"/>
                    </a:lnTo>
                    <a:lnTo>
                      <a:pt x="310" y="3"/>
                    </a:lnTo>
                    <a:lnTo>
                      <a:pt x="310" y="4"/>
                    </a:lnTo>
                    <a:lnTo>
                      <a:pt x="307" y="11"/>
                    </a:lnTo>
                    <a:lnTo>
                      <a:pt x="305" y="16"/>
                    </a:lnTo>
                    <a:lnTo>
                      <a:pt x="309" y="12"/>
                    </a:lnTo>
                    <a:lnTo>
                      <a:pt x="311" y="8"/>
                    </a:lnTo>
                    <a:lnTo>
                      <a:pt x="315" y="4"/>
                    </a:lnTo>
                    <a:lnTo>
                      <a:pt x="320" y="2"/>
                    </a:lnTo>
                    <a:lnTo>
                      <a:pt x="320" y="2"/>
                    </a:lnTo>
                    <a:lnTo>
                      <a:pt x="322" y="2"/>
                    </a:lnTo>
                    <a:lnTo>
                      <a:pt x="322" y="2"/>
                    </a:lnTo>
                    <a:lnTo>
                      <a:pt x="322" y="6"/>
                    </a:lnTo>
                    <a:lnTo>
                      <a:pt x="320" y="9"/>
                    </a:lnTo>
                    <a:lnTo>
                      <a:pt x="319" y="13"/>
                    </a:lnTo>
                    <a:lnTo>
                      <a:pt x="318" y="17"/>
                    </a:lnTo>
                    <a:lnTo>
                      <a:pt x="316" y="21"/>
                    </a:lnTo>
                    <a:lnTo>
                      <a:pt x="318" y="20"/>
                    </a:lnTo>
                    <a:lnTo>
                      <a:pt x="320" y="15"/>
                    </a:lnTo>
                    <a:lnTo>
                      <a:pt x="327" y="7"/>
                    </a:lnTo>
                    <a:lnTo>
                      <a:pt x="328" y="7"/>
                    </a:lnTo>
                    <a:lnTo>
                      <a:pt x="330" y="6"/>
                    </a:lnTo>
                    <a:lnTo>
                      <a:pt x="331" y="6"/>
                    </a:lnTo>
                    <a:lnTo>
                      <a:pt x="332" y="4"/>
                    </a:lnTo>
                    <a:lnTo>
                      <a:pt x="332" y="6"/>
                    </a:lnTo>
                    <a:lnTo>
                      <a:pt x="331" y="9"/>
                    </a:lnTo>
                    <a:lnTo>
                      <a:pt x="328" y="15"/>
                    </a:lnTo>
                    <a:lnTo>
                      <a:pt x="326" y="19"/>
                    </a:lnTo>
                    <a:lnTo>
                      <a:pt x="323" y="24"/>
                    </a:lnTo>
                    <a:lnTo>
                      <a:pt x="327" y="19"/>
                    </a:lnTo>
                    <a:lnTo>
                      <a:pt x="331" y="13"/>
                    </a:lnTo>
                    <a:lnTo>
                      <a:pt x="336" y="8"/>
                    </a:lnTo>
                    <a:lnTo>
                      <a:pt x="341" y="4"/>
                    </a:lnTo>
                    <a:lnTo>
                      <a:pt x="343" y="4"/>
                    </a:lnTo>
                    <a:lnTo>
                      <a:pt x="344" y="3"/>
                    </a:lnTo>
                    <a:lnTo>
                      <a:pt x="344" y="4"/>
                    </a:lnTo>
                    <a:lnTo>
                      <a:pt x="344" y="8"/>
                    </a:lnTo>
                    <a:lnTo>
                      <a:pt x="343" y="12"/>
                    </a:lnTo>
                    <a:lnTo>
                      <a:pt x="341" y="16"/>
                    </a:lnTo>
                    <a:lnTo>
                      <a:pt x="339" y="20"/>
                    </a:lnTo>
                    <a:lnTo>
                      <a:pt x="337" y="24"/>
                    </a:lnTo>
                    <a:lnTo>
                      <a:pt x="341" y="19"/>
                    </a:lnTo>
                    <a:lnTo>
                      <a:pt x="345" y="13"/>
                    </a:lnTo>
                    <a:lnTo>
                      <a:pt x="351" y="9"/>
                    </a:lnTo>
                    <a:lnTo>
                      <a:pt x="352" y="8"/>
                    </a:lnTo>
                    <a:lnTo>
                      <a:pt x="353" y="8"/>
                    </a:lnTo>
                    <a:lnTo>
                      <a:pt x="353" y="8"/>
                    </a:lnTo>
                    <a:lnTo>
                      <a:pt x="355" y="8"/>
                    </a:lnTo>
                    <a:lnTo>
                      <a:pt x="353" y="9"/>
                    </a:lnTo>
                    <a:lnTo>
                      <a:pt x="344" y="20"/>
                    </a:lnTo>
                    <a:lnTo>
                      <a:pt x="336" y="30"/>
                    </a:lnTo>
                    <a:lnTo>
                      <a:pt x="335" y="30"/>
                    </a:lnTo>
                    <a:lnTo>
                      <a:pt x="335" y="32"/>
                    </a:lnTo>
                    <a:lnTo>
                      <a:pt x="334" y="33"/>
                    </a:lnTo>
                    <a:lnTo>
                      <a:pt x="332" y="33"/>
                    </a:lnTo>
                    <a:lnTo>
                      <a:pt x="331" y="32"/>
                    </a:lnTo>
                    <a:lnTo>
                      <a:pt x="334" y="21"/>
                    </a:lnTo>
                    <a:lnTo>
                      <a:pt x="339" y="11"/>
                    </a:lnTo>
                    <a:lnTo>
                      <a:pt x="339" y="9"/>
                    </a:lnTo>
                    <a:lnTo>
                      <a:pt x="339" y="9"/>
                    </a:lnTo>
                    <a:lnTo>
                      <a:pt x="337" y="11"/>
                    </a:lnTo>
                    <a:lnTo>
                      <a:pt x="336" y="13"/>
                    </a:lnTo>
                    <a:lnTo>
                      <a:pt x="334" y="15"/>
                    </a:lnTo>
                    <a:lnTo>
                      <a:pt x="332" y="17"/>
                    </a:lnTo>
                    <a:lnTo>
                      <a:pt x="330" y="21"/>
                    </a:lnTo>
                    <a:lnTo>
                      <a:pt x="327" y="24"/>
                    </a:lnTo>
                    <a:lnTo>
                      <a:pt x="326" y="27"/>
                    </a:lnTo>
                    <a:lnTo>
                      <a:pt x="323" y="29"/>
                    </a:lnTo>
                    <a:lnTo>
                      <a:pt x="322" y="30"/>
                    </a:lnTo>
                    <a:lnTo>
                      <a:pt x="322" y="30"/>
                    </a:lnTo>
                    <a:lnTo>
                      <a:pt x="320" y="32"/>
                    </a:lnTo>
                    <a:lnTo>
                      <a:pt x="319" y="32"/>
                    </a:lnTo>
                    <a:lnTo>
                      <a:pt x="319" y="32"/>
                    </a:lnTo>
                    <a:lnTo>
                      <a:pt x="318" y="32"/>
                    </a:lnTo>
                    <a:lnTo>
                      <a:pt x="318" y="28"/>
                    </a:lnTo>
                    <a:lnTo>
                      <a:pt x="319" y="25"/>
                    </a:lnTo>
                    <a:lnTo>
                      <a:pt x="316" y="27"/>
                    </a:lnTo>
                    <a:lnTo>
                      <a:pt x="313" y="28"/>
                    </a:lnTo>
                    <a:lnTo>
                      <a:pt x="313" y="28"/>
                    </a:lnTo>
                    <a:lnTo>
                      <a:pt x="311" y="27"/>
                    </a:lnTo>
                    <a:lnTo>
                      <a:pt x="311" y="23"/>
                    </a:lnTo>
                    <a:lnTo>
                      <a:pt x="313" y="17"/>
                    </a:lnTo>
                    <a:lnTo>
                      <a:pt x="315" y="12"/>
                    </a:lnTo>
                    <a:lnTo>
                      <a:pt x="315" y="12"/>
                    </a:lnTo>
                    <a:lnTo>
                      <a:pt x="315" y="11"/>
                    </a:lnTo>
                    <a:lnTo>
                      <a:pt x="316" y="9"/>
                    </a:lnTo>
                    <a:lnTo>
                      <a:pt x="316" y="8"/>
                    </a:lnTo>
                    <a:lnTo>
                      <a:pt x="316" y="7"/>
                    </a:lnTo>
                    <a:lnTo>
                      <a:pt x="316" y="7"/>
                    </a:lnTo>
                    <a:lnTo>
                      <a:pt x="316" y="7"/>
                    </a:lnTo>
                    <a:lnTo>
                      <a:pt x="315" y="8"/>
                    </a:lnTo>
                    <a:lnTo>
                      <a:pt x="309" y="17"/>
                    </a:lnTo>
                    <a:lnTo>
                      <a:pt x="302" y="27"/>
                    </a:lnTo>
                    <a:lnTo>
                      <a:pt x="302" y="27"/>
                    </a:lnTo>
                    <a:lnTo>
                      <a:pt x="301" y="28"/>
                    </a:lnTo>
                    <a:lnTo>
                      <a:pt x="299" y="28"/>
                    </a:lnTo>
                    <a:lnTo>
                      <a:pt x="298" y="28"/>
                    </a:lnTo>
                    <a:lnTo>
                      <a:pt x="298" y="28"/>
                    </a:lnTo>
                    <a:lnTo>
                      <a:pt x="298" y="23"/>
                    </a:lnTo>
                    <a:lnTo>
                      <a:pt x="301" y="17"/>
                    </a:lnTo>
                    <a:lnTo>
                      <a:pt x="303" y="13"/>
                    </a:lnTo>
                    <a:lnTo>
                      <a:pt x="305" y="8"/>
                    </a:lnTo>
                    <a:lnTo>
                      <a:pt x="299" y="20"/>
                    </a:lnTo>
                    <a:lnTo>
                      <a:pt x="292" y="30"/>
                    </a:lnTo>
                    <a:lnTo>
                      <a:pt x="290" y="30"/>
                    </a:lnTo>
                    <a:lnTo>
                      <a:pt x="289" y="30"/>
                    </a:lnTo>
                    <a:lnTo>
                      <a:pt x="289" y="32"/>
                    </a:lnTo>
                    <a:lnTo>
                      <a:pt x="288" y="32"/>
                    </a:lnTo>
                    <a:lnTo>
                      <a:pt x="281" y="46"/>
                    </a:lnTo>
                    <a:lnTo>
                      <a:pt x="276" y="62"/>
                    </a:lnTo>
                    <a:lnTo>
                      <a:pt x="269" y="76"/>
                    </a:lnTo>
                    <a:lnTo>
                      <a:pt x="263" y="87"/>
                    </a:lnTo>
                    <a:lnTo>
                      <a:pt x="274" y="69"/>
                    </a:lnTo>
                    <a:lnTo>
                      <a:pt x="289" y="51"/>
                    </a:lnTo>
                    <a:lnTo>
                      <a:pt x="289" y="51"/>
                    </a:lnTo>
                    <a:lnTo>
                      <a:pt x="290" y="51"/>
                    </a:lnTo>
                    <a:lnTo>
                      <a:pt x="290" y="51"/>
                    </a:lnTo>
                    <a:lnTo>
                      <a:pt x="290" y="51"/>
                    </a:lnTo>
                    <a:lnTo>
                      <a:pt x="284" y="69"/>
                    </a:lnTo>
                    <a:lnTo>
                      <a:pt x="274" y="86"/>
                    </a:lnTo>
                    <a:lnTo>
                      <a:pt x="280" y="76"/>
                    </a:lnTo>
                    <a:lnTo>
                      <a:pt x="288" y="69"/>
                    </a:lnTo>
                    <a:lnTo>
                      <a:pt x="288" y="69"/>
                    </a:lnTo>
                    <a:lnTo>
                      <a:pt x="289" y="69"/>
                    </a:lnTo>
                    <a:lnTo>
                      <a:pt x="289" y="69"/>
                    </a:lnTo>
                    <a:lnTo>
                      <a:pt x="289" y="70"/>
                    </a:lnTo>
                    <a:lnTo>
                      <a:pt x="281" y="84"/>
                    </a:lnTo>
                    <a:lnTo>
                      <a:pt x="272" y="100"/>
                    </a:lnTo>
                    <a:lnTo>
                      <a:pt x="267" y="112"/>
                    </a:lnTo>
                    <a:lnTo>
                      <a:pt x="265" y="116"/>
                    </a:lnTo>
                    <a:lnTo>
                      <a:pt x="268" y="112"/>
                    </a:lnTo>
                    <a:lnTo>
                      <a:pt x="271" y="107"/>
                    </a:lnTo>
                    <a:lnTo>
                      <a:pt x="277" y="97"/>
                    </a:lnTo>
                    <a:lnTo>
                      <a:pt x="284" y="88"/>
                    </a:lnTo>
                    <a:lnTo>
                      <a:pt x="293" y="83"/>
                    </a:lnTo>
                    <a:lnTo>
                      <a:pt x="294" y="83"/>
                    </a:lnTo>
                    <a:lnTo>
                      <a:pt x="294" y="83"/>
                    </a:lnTo>
                    <a:lnTo>
                      <a:pt x="292" y="88"/>
                    </a:lnTo>
                    <a:lnTo>
                      <a:pt x="289" y="92"/>
                    </a:lnTo>
                    <a:lnTo>
                      <a:pt x="285" y="97"/>
                    </a:lnTo>
                    <a:lnTo>
                      <a:pt x="282" y="101"/>
                    </a:lnTo>
                    <a:lnTo>
                      <a:pt x="280" y="109"/>
                    </a:lnTo>
                    <a:lnTo>
                      <a:pt x="277" y="118"/>
                    </a:lnTo>
                    <a:lnTo>
                      <a:pt x="278" y="116"/>
                    </a:lnTo>
                    <a:lnTo>
                      <a:pt x="280" y="113"/>
                    </a:lnTo>
                    <a:lnTo>
                      <a:pt x="281" y="110"/>
                    </a:lnTo>
                    <a:lnTo>
                      <a:pt x="284" y="108"/>
                    </a:lnTo>
                    <a:lnTo>
                      <a:pt x="285" y="105"/>
                    </a:lnTo>
                    <a:lnTo>
                      <a:pt x="288" y="104"/>
                    </a:lnTo>
                    <a:lnTo>
                      <a:pt x="289" y="104"/>
                    </a:lnTo>
                    <a:lnTo>
                      <a:pt x="289" y="104"/>
                    </a:lnTo>
                    <a:lnTo>
                      <a:pt x="289" y="104"/>
                    </a:lnTo>
                    <a:lnTo>
                      <a:pt x="289" y="109"/>
                    </a:lnTo>
                    <a:lnTo>
                      <a:pt x="288" y="113"/>
                    </a:lnTo>
                    <a:lnTo>
                      <a:pt x="285" y="118"/>
                    </a:lnTo>
                    <a:lnTo>
                      <a:pt x="282" y="125"/>
                    </a:lnTo>
                    <a:lnTo>
                      <a:pt x="285" y="121"/>
                    </a:lnTo>
                    <a:lnTo>
                      <a:pt x="289" y="117"/>
                    </a:lnTo>
                    <a:lnTo>
                      <a:pt x="293" y="113"/>
                    </a:lnTo>
                    <a:lnTo>
                      <a:pt x="294" y="113"/>
                    </a:lnTo>
                    <a:lnTo>
                      <a:pt x="294" y="113"/>
                    </a:lnTo>
                    <a:lnTo>
                      <a:pt x="294" y="113"/>
                    </a:lnTo>
                    <a:lnTo>
                      <a:pt x="292" y="125"/>
                    </a:lnTo>
                    <a:lnTo>
                      <a:pt x="288" y="137"/>
                    </a:lnTo>
                    <a:lnTo>
                      <a:pt x="286" y="138"/>
                    </a:lnTo>
                    <a:lnTo>
                      <a:pt x="285" y="139"/>
                    </a:lnTo>
                    <a:lnTo>
                      <a:pt x="285" y="139"/>
                    </a:lnTo>
                    <a:lnTo>
                      <a:pt x="284" y="139"/>
                    </a:lnTo>
                    <a:lnTo>
                      <a:pt x="284" y="139"/>
                    </a:lnTo>
                    <a:lnTo>
                      <a:pt x="284" y="138"/>
                    </a:lnTo>
                    <a:lnTo>
                      <a:pt x="285" y="135"/>
                    </a:lnTo>
                    <a:lnTo>
                      <a:pt x="286" y="133"/>
                    </a:lnTo>
                    <a:lnTo>
                      <a:pt x="286" y="130"/>
                    </a:lnTo>
                    <a:lnTo>
                      <a:pt x="288" y="128"/>
                    </a:lnTo>
                    <a:lnTo>
                      <a:pt x="288" y="125"/>
                    </a:lnTo>
                    <a:lnTo>
                      <a:pt x="289" y="124"/>
                    </a:lnTo>
                    <a:lnTo>
                      <a:pt x="289" y="122"/>
                    </a:lnTo>
                    <a:lnTo>
                      <a:pt x="288" y="122"/>
                    </a:lnTo>
                    <a:lnTo>
                      <a:pt x="288" y="124"/>
                    </a:lnTo>
                    <a:lnTo>
                      <a:pt x="285" y="126"/>
                    </a:lnTo>
                    <a:lnTo>
                      <a:pt x="285" y="126"/>
                    </a:lnTo>
                    <a:lnTo>
                      <a:pt x="284" y="129"/>
                    </a:lnTo>
                    <a:lnTo>
                      <a:pt x="282" y="131"/>
                    </a:lnTo>
                    <a:lnTo>
                      <a:pt x="281" y="134"/>
                    </a:lnTo>
                    <a:lnTo>
                      <a:pt x="280" y="137"/>
                    </a:lnTo>
                    <a:lnTo>
                      <a:pt x="277" y="139"/>
                    </a:lnTo>
                    <a:lnTo>
                      <a:pt x="273" y="147"/>
                    </a:lnTo>
                    <a:lnTo>
                      <a:pt x="273" y="149"/>
                    </a:lnTo>
                    <a:lnTo>
                      <a:pt x="272" y="149"/>
                    </a:lnTo>
                    <a:lnTo>
                      <a:pt x="271" y="149"/>
                    </a:lnTo>
                    <a:lnTo>
                      <a:pt x="271" y="149"/>
                    </a:lnTo>
                    <a:lnTo>
                      <a:pt x="272" y="147"/>
                    </a:lnTo>
                    <a:lnTo>
                      <a:pt x="274" y="142"/>
                    </a:lnTo>
                    <a:lnTo>
                      <a:pt x="274" y="141"/>
                    </a:lnTo>
                    <a:lnTo>
                      <a:pt x="274" y="139"/>
                    </a:lnTo>
                    <a:lnTo>
                      <a:pt x="278" y="126"/>
                    </a:lnTo>
                    <a:lnTo>
                      <a:pt x="284" y="114"/>
                    </a:lnTo>
                    <a:lnTo>
                      <a:pt x="284" y="114"/>
                    </a:lnTo>
                    <a:lnTo>
                      <a:pt x="282" y="117"/>
                    </a:lnTo>
                    <a:lnTo>
                      <a:pt x="280" y="118"/>
                    </a:lnTo>
                    <a:lnTo>
                      <a:pt x="278" y="121"/>
                    </a:lnTo>
                    <a:lnTo>
                      <a:pt x="277" y="124"/>
                    </a:lnTo>
                    <a:lnTo>
                      <a:pt x="276" y="125"/>
                    </a:lnTo>
                    <a:lnTo>
                      <a:pt x="274" y="128"/>
                    </a:lnTo>
                    <a:lnTo>
                      <a:pt x="272" y="131"/>
                    </a:lnTo>
                    <a:lnTo>
                      <a:pt x="271" y="135"/>
                    </a:lnTo>
                    <a:lnTo>
                      <a:pt x="269" y="137"/>
                    </a:lnTo>
                    <a:lnTo>
                      <a:pt x="269" y="137"/>
                    </a:lnTo>
                    <a:lnTo>
                      <a:pt x="268" y="138"/>
                    </a:lnTo>
                    <a:lnTo>
                      <a:pt x="267" y="138"/>
                    </a:lnTo>
                    <a:lnTo>
                      <a:pt x="267" y="137"/>
                    </a:lnTo>
                    <a:lnTo>
                      <a:pt x="271" y="124"/>
                    </a:lnTo>
                    <a:lnTo>
                      <a:pt x="276" y="109"/>
                    </a:lnTo>
                    <a:lnTo>
                      <a:pt x="282" y="97"/>
                    </a:lnTo>
                    <a:lnTo>
                      <a:pt x="285" y="93"/>
                    </a:lnTo>
                    <a:lnTo>
                      <a:pt x="286" y="91"/>
                    </a:lnTo>
                    <a:lnTo>
                      <a:pt x="286" y="89"/>
                    </a:lnTo>
                    <a:lnTo>
                      <a:pt x="286" y="89"/>
                    </a:lnTo>
                    <a:lnTo>
                      <a:pt x="286" y="91"/>
                    </a:lnTo>
                    <a:lnTo>
                      <a:pt x="285" y="92"/>
                    </a:lnTo>
                    <a:lnTo>
                      <a:pt x="282" y="93"/>
                    </a:lnTo>
                    <a:lnTo>
                      <a:pt x="281" y="96"/>
                    </a:lnTo>
                    <a:lnTo>
                      <a:pt x="278" y="99"/>
                    </a:lnTo>
                    <a:lnTo>
                      <a:pt x="277" y="101"/>
                    </a:lnTo>
                    <a:lnTo>
                      <a:pt x="274" y="105"/>
                    </a:lnTo>
                    <a:lnTo>
                      <a:pt x="273" y="108"/>
                    </a:lnTo>
                    <a:lnTo>
                      <a:pt x="271" y="110"/>
                    </a:lnTo>
                    <a:lnTo>
                      <a:pt x="271" y="112"/>
                    </a:lnTo>
                    <a:lnTo>
                      <a:pt x="267" y="117"/>
                    </a:lnTo>
                    <a:lnTo>
                      <a:pt x="264" y="122"/>
                    </a:lnTo>
                    <a:lnTo>
                      <a:pt x="260" y="128"/>
                    </a:lnTo>
                    <a:lnTo>
                      <a:pt x="260" y="128"/>
                    </a:lnTo>
                    <a:lnTo>
                      <a:pt x="259" y="129"/>
                    </a:lnTo>
                    <a:lnTo>
                      <a:pt x="259" y="129"/>
                    </a:lnTo>
                    <a:lnTo>
                      <a:pt x="257" y="129"/>
                    </a:lnTo>
                    <a:lnTo>
                      <a:pt x="257" y="128"/>
                    </a:lnTo>
                    <a:lnTo>
                      <a:pt x="268" y="103"/>
                    </a:lnTo>
                    <a:lnTo>
                      <a:pt x="281" y="79"/>
                    </a:lnTo>
                    <a:lnTo>
                      <a:pt x="282" y="76"/>
                    </a:lnTo>
                    <a:lnTo>
                      <a:pt x="284" y="75"/>
                    </a:lnTo>
                    <a:lnTo>
                      <a:pt x="284" y="75"/>
                    </a:lnTo>
                    <a:lnTo>
                      <a:pt x="284" y="75"/>
                    </a:lnTo>
                    <a:lnTo>
                      <a:pt x="282" y="76"/>
                    </a:lnTo>
                    <a:lnTo>
                      <a:pt x="281" y="78"/>
                    </a:lnTo>
                    <a:lnTo>
                      <a:pt x="281" y="79"/>
                    </a:lnTo>
                    <a:lnTo>
                      <a:pt x="280" y="80"/>
                    </a:lnTo>
                    <a:lnTo>
                      <a:pt x="278" y="82"/>
                    </a:lnTo>
                    <a:lnTo>
                      <a:pt x="278" y="83"/>
                    </a:lnTo>
                    <a:lnTo>
                      <a:pt x="274" y="87"/>
                    </a:lnTo>
                    <a:lnTo>
                      <a:pt x="272" y="92"/>
                    </a:lnTo>
                    <a:lnTo>
                      <a:pt x="269" y="97"/>
                    </a:lnTo>
                    <a:lnTo>
                      <a:pt x="265" y="103"/>
                    </a:lnTo>
                    <a:lnTo>
                      <a:pt x="263" y="108"/>
                    </a:lnTo>
                    <a:lnTo>
                      <a:pt x="259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57" y="113"/>
                    </a:lnTo>
                    <a:lnTo>
                      <a:pt x="265" y="95"/>
                    </a:lnTo>
                    <a:lnTo>
                      <a:pt x="276" y="76"/>
                    </a:lnTo>
                    <a:lnTo>
                      <a:pt x="285" y="58"/>
                    </a:lnTo>
                    <a:lnTo>
                      <a:pt x="285" y="58"/>
                    </a:lnTo>
                    <a:lnTo>
                      <a:pt x="284" y="58"/>
                    </a:lnTo>
                    <a:lnTo>
                      <a:pt x="282" y="61"/>
                    </a:lnTo>
                    <a:lnTo>
                      <a:pt x="281" y="62"/>
                    </a:lnTo>
                    <a:lnTo>
                      <a:pt x="280" y="65"/>
                    </a:lnTo>
                    <a:lnTo>
                      <a:pt x="278" y="66"/>
                    </a:lnTo>
                    <a:lnTo>
                      <a:pt x="277" y="69"/>
                    </a:lnTo>
                    <a:lnTo>
                      <a:pt x="277" y="69"/>
                    </a:lnTo>
                    <a:lnTo>
                      <a:pt x="260" y="95"/>
                    </a:lnTo>
                    <a:lnTo>
                      <a:pt x="260" y="96"/>
                    </a:lnTo>
                    <a:lnTo>
                      <a:pt x="259" y="96"/>
                    </a:lnTo>
                    <a:lnTo>
                      <a:pt x="259" y="96"/>
                    </a:lnTo>
                    <a:lnTo>
                      <a:pt x="259" y="95"/>
                    </a:lnTo>
                    <a:lnTo>
                      <a:pt x="267" y="72"/>
                    </a:lnTo>
                    <a:lnTo>
                      <a:pt x="276" y="50"/>
                    </a:lnTo>
                    <a:lnTo>
                      <a:pt x="268" y="69"/>
                    </a:lnTo>
                    <a:lnTo>
                      <a:pt x="259" y="86"/>
                    </a:lnTo>
                    <a:lnTo>
                      <a:pt x="259" y="8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64" y="63"/>
                    </a:lnTo>
                    <a:lnTo>
                      <a:pt x="272" y="41"/>
                    </a:lnTo>
                    <a:lnTo>
                      <a:pt x="272" y="41"/>
                    </a:lnTo>
                    <a:lnTo>
                      <a:pt x="273" y="38"/>
                    </a:lnTo>
                    <a:lnTo>
                      <a:pt x="273" y="37"/>
                    </a:lnTo>
                    <a:lnTo>
                      <a:pt x="274" y="36"/>
                    </a:lnTo>
                    <a:lnTo>
                      <a:pt x="274" y="34"/>
                    </a:lnTo>
                    <a:lnTo>
                      <a:pt x="276" y="33"/>
                    </a:lnTo>
                    <a:lnTo>
                      <a:pt x="276" y="32"/>
                    </a:lnTo>
                    <a:lnTo>
                      <a:pt x="276" y="32"/>
                    </a:lnTo>
                    <a:lnTo>
                      <a:pt x="274" y="33"/>
                    </a:lnTo>
                    <a:lnTo>
                      <a:pt x="274" y="34"/>
                    </a:lnTo>
                    <a:lnTo>
                      <a:pt x="272" y="38"/>
                    </a:lnTo>
                    <a:lnTo>
                      <a:pt x="268" y="46"/>
                    </a:lnTo>
                    <a:lnTo>
                      <a:pt x="264" y="57"/>
                    </a:lnTo>
                    <a:lnTo>
                      <a:pt x="260" y="66"/>
                    </a:lnTo>
                    <a:lnTo>
                      <a:pt x="259" y="66"/>
                    </a:lnTo>
                    <a:lnTo>
                      <a:pt x="259" y="67"/>
                    </a:lnTo>
                    <a:lnTo>
                      <a:pt x="259" y="67"/>
                    </a:lnTo>
                    <a:lnTo>
                      <a:pt x="257" y="66"/>
                    </a:lnTo>
                    <a:lnTo>
                      <a:pt x="263" y="49"/>
                    </a:lnTo>
                    <a:lnTo>
                      <a:pt x="269" y="32"/>
                    </a:lnTo>
                    <a:lnTo>
                      <a:pt x="268" y="36"/>
                    </a:lnTo>
                    <a:lnTo>
                      <a:pt x="265" y="38"/>
                    </a:lnTo>
                    <a:lnTo>
                      <a:pt x="263" y="42"/>
                    </a:lnTo>
                    <a:lnTo>
                      <a:pt x="260" y="46"/>
                    </a:lnTo>
                    <a:lnTo>
                      <a:pt x="259" y="50"/>
                    </a:lnTo>
                    <a:lnTo>
                      <a:pt x="257" y="50"/>
                    </a:lnTo>
                    <a:lnTo>
                      <a:pt x="257" y="50"/>
                    </a:lnTo>
                    <a:lnTo>
                      <a:pt x="261" y="42"/>
                    </a:lnTo>
                    <a:lnTo>
                      <a:pt x="265" y="33"/>
                    </a:lnTo>
                    <a:lnTo>
                      <a:pt x="271" y="27"/>
                    </a:lnTo>
                    <a:lnTo>
                      <a:pt x="272" y="27"/>
                    </a:lnTo>
                    <a:lnTo>
                      <a:pt x="272" y="27"/>
                    </a:lnTo>
                    <a:lnTo>
                      <a:pt x="269" y="34"/>
                    </a:lnTo>
                    <a:lnTo>
                      <a:pt x="267" y="42"/>
                    </a:lnTo>
                    <a:lnTo>
                      <a:pt x="267" y="45"/>
                    </a:lnTo>
                    <a:lnTo>
                      <a:pt x="265" y="48"/>
                    </a:lnTo>
                    <a:lnTo>
                      <a:pt x="264" y="50"/>
                    </a:lnTo>
                    <a:lnTo>
                      <a:pt x="264" y="54"/>
                    </a:lnTo>
                    <a:lnTo>
                      <a:pt x="263" y="55"/>
                    </a:lnTo>
                    <a:lnTo>
                      <a:pt x="261" y="58"/>
                    </a:lnTo>
                    <a:lnTo>
                      <a:pt x="261" y="59"/>
                    </a:lnTo>
                    <a:lnTo>
                      <a:pt x="261" y="59"/>
                    </a:lnTo>
                    <a:lnTo>
                      <a:pt x="261" y="58"/>
                    </a:lnTo>
                    <a:lnTo>
                      <a:pt x="263" y="57"/>
                    </a:lnTo>
                    <a:lnTo>
                      <a:pt x="264" y="51"/>
                    </a:lnTo>
                    <a:lnTo>
                      <a:pt x="269" y="40"/>
                    </a:lnTo>
                    <a:lnTo>
                      <a:pt x="277" y="29"/>
                    </a:lnTo>
                    <a:lnTo>
                      <a:pt x="277" y="25"/>
                    </a:lnTo>
                    <a:lnTo>
                      <a:pt x="277" y="20"/>
                    </a:lnTo>
                    <a:lnTo>
                      <a:pt x="278" y="16"/>
                    </a:lnTo>
                    <a:lnTo>
                      <a:pt x="280" y="12"/>
                    </a:lnTo>
                    <a:lnTo>
                      <a:pt x="282" y="9"/>
                    </a:lnTo>
                    <a:lnTo>
                      <a:pt x="278" y="12"/>
                    </a:lnTo>
                    <a:lnTo>
                      <a:pt x="274" y="16"/>
                    </a:lnTo>
                    <a:lnTo>
                      <a:pt x="271" y="19"/>
                    </a:lnTo>
                    <a:lnTo>
                      <a:pt x="267" y="21"/>
                    </a:lnTo>
                    <a:lnTo>
                      <a:pt x="265" y="24"/>
                    </a:lnTo>
                    <a:lnTo>
                      <a:pt x="265" y="25"/>
                    </a:lnTo>
                    <a:lnTo>
                      <a:pt x="264" y="25"/>
                    </a:lnTo>
                    <a:lnTo>
                      <a:pt x="263" y="27"/>
                    </a:lnTo>
                    <a:lnTo>
                      <a:pt x="261" y="27"/>
                    </a:lnTo>
                    <a:lnTo>
                      <a:pt x="260" y="27"/>
                    </a:lnTo>
                    <a:lnTo>
                      <a:pt x="260" y="27"/>
                    </a:lnTo>
                    <a:lnTo>
                      <a:pt x="264" y="16"/>
                    </a:lnTo>
                    <a:lnTo>
                      <a:pt x="267" y="7"/>
                    </a:lnTo>
                    <a:lnTo>
                      <a:pt x="264" y="12"/>
                    </a:lnTo>
                    <a:lnTo>
                      <a:pt x="261" y="17"/>
                    </a:lnTo>
                    <a:lnTo>
                      <a:pt x="257" y="23"/>
                    </a:lnTo>
                    <a:lnTo>
                      <a:pt x="255" y="27"/>
                    </a:lnTo>
                    <a:lnTo>
                      <a:pt x="253" y="28"/>
                    </a:lnTo>
                    <a:lnTo>
                      <a:pt x="252" y="29"/>
                    </a:lnTo>
                    <a:lnTo>
                      <a:pt x="251" y="29"/>
                    </a:lnTo>
                    <a:lnTo>
                      <a:pt x="250" y="29"/>
                    </a:lnTo>
                    <a:lnTo>
                      <a:pt x="250" y="29"/>
                    </a:lnTo>
                    <a:lnTo>
                      <a:pt x="250" y="25"/>
                    </a:lnTo>
                    <a:lnTo>
                      <a:pt x="251" y="21"/>
                    </a:lnTo>
                    <a:lnTo>
                      <a:pt x="253" y="17"/>
                    </a:lnTo>
                    <a:lnTo>
                      <a:pt x="255" y="13"/>
                    </a:lnTo>
                    <a:lnTo>
                      <a:pt x="252" y="19"/>
                    </a:lnTo>
                    <a:lnTo>
                      <a:pt x="247" y="24"/>
                    </a:lnTo>
                    <a:lnTo>
                      <a:pt x="242" y="28"/>
                    </a:lnTo>
                    <a:lnTo>
                      <a:pt x="242" y="28"/>
                    </a:lnTo>
                    <a:lnTo>
                      <a:pt x="240" y="29"/>
                    </a:lnTo>
                    <a:lnTo>
                      <a:pt x="239" y="29"/>
                    </a:lnTo>
                    <a:lnTo>
                      <a:pt x="238" y="29"/>
                    </a:lnTo>
                    <a:lnTo>
                      <a:pt x="238" y="29"/>
                    </a:lnTo>
                    <a:lnTo>
                      <a:pt x="239" y="23"/>
                    </a:lnTo>
                    <a:lnTo>
                      <a:pt x="242" y="16"/>
                    </a:lnTo>
                    <a:lnTo>
                      <a:pt x="242" y="15"/>
                    </a:lnTo>
                    <a:lnTo>
                      <a:pt x="243" y="13"/>
                    </a:lnTo>
                    <a:lnTo>
                      <a:pt x="244" y="11"/>
                    </a:lnTo>
                    <a:lnTo>
                      <a:pt x="246" y="9"/>
                    </a:lnTo>
                    <a:lnTo>
                      <a:pt x="246" y="8"/>
                    </a:lnTo>
                    <a:lnTo>
                      <a:pt x="246" y="7"/>
                    </a:lnTo>
                    <a:lnTo>
                      <a:pt x="246" y="7"/>
                    </a:lnTo>
                    <a:lnTo>
                      <a:pt x="246" y="8"/>
                    </a:lnTo>
                    <a:lnTo>
                      <a:pt x="243" y="9"/>
                    </a:lnTo>
                    <a:lnTo>
                      <a:pt x="240" y="13"/>
                    </a:lnTo>
                    <a:lnTo>
                      <a:pt x="238" y="17"/>
                    </a:lnTo>
                    <a:lnTo>
                      <a:pt x="234" y="21"/>
                    </a:lnTo>
                    <a:lnTo>
                      <a:pt x="230" y="24"/>
                    </a:lnTo>
                    <a:lnTo>
                      <a:pt x="230" y="24"/>
                    </a:lnTo>
                    <a:lnTo>
                      <a:pt x="228" y="25"/>
                    </a:lnTo>
                    <a:lnTo>
                      <a:pt x="227" y="25"/>
                    </a:lnTo>
                    <a:lnTo>
                      <a:pt x="227" y="24"/>
                    </a:lnTo>
                    <a:lnTo>
                      <a:pt x="228" y="19"/>
                    </a:lnTo>
                    <a:lnTo>
                      <a:pt x="230" y="13"/>
                    </a:lnTo>
                    <a:lnTo>
                      <a:pt x="227" y="17"/>
                    </a:lnTo>
                    <a:lnTo>
                      <a:pt x="225" y="20"/>
                    </a:lnTo>
                    <a:lnTo>
                      <a:pt x="223" y="23"/>
                    </a:lnTo>
                    <a:lnTo>
                      <a:pt x="221" y="25"/>
                    </a:lnTo>
                    <a:lnTo>
                      <a:pt x="218" y="27"/>
                    </a:lnTo>
                    <a:lnTo>
                      <a:pt x="215" y="28"/>
                    </a:lnTo>
                    <a:lnTo>
                      <a:pt x="214" y="28"/>
                    </a:lnTo>
                    <a:lnTo>
                      <a:pt x="214" y="27"/>
                    </a:lnTo>
                    <a:lnTo>
                      <a:pt x="215" y="21"/>
                    </a:lnTo>
                    <a:lnTo>
                      <a:pt x="218" y="17"/>
                    </a:lnTo>
                    <a:lnTo>
                      <a:pt x="221" y="12"/>
                    </a:lnTo>
                    <a:lnTo>
                      <a:pt x="218" y="16"/>
                    </a:lnTo>
                    <a:lnTo>
                      <a:pt x="215" y="20"/>
                    </a:lnTo>
                    <a:lnTo>
                      <a:pt x="211" y="24"/>
                    </a:lnTo>
                    <a:lnTo>
                      <a:pt x="207" y="27"/>
                    </a:lnTo>
                    <a:lnTo>
                      <a:pt x="206" y="28"/>
                    </a:lnTo>
                    <a:lnTo>
                      <a:pt x="205" y="28"/>
                    </a:lnTo>
                    <a:lnTo>
                      <a:pt x="205" y="28"/>
                    </a:lnTo>
                    <a:lnTo>
                      <a:pt x="204" y="27"/>
                    </a:lnTo>
                    <a:lnTo>
                      <a:pt x="206" y="21"/>
                    </a:lnTo>
                    <a:lnTo>
                      <a:pt x="209" y="17"/>
                    </a:lnTo>
                    <a:lnTo>
                      <a:pt x="211" y="12"/>
                    </a:lnTo>
                    <a:lnTo>
                      <a:pt x="206" y="19"/>
                    </a:lnTo>
                    <a:lnTo>
                      <a:pt x="204" y="21"/>
                    </a:lnTo>
                    <a:lnTo>
                      <a:pt x="201" y="23"/>
                    </a:lnTo>
                    <a:lnTo>
                      <a:pt x="198" y="25"/>
                    </a:lnTo>
                    <a:lnTo>
                      <a:pt x="198" y="25"/>
                    </a:lnTo>
                    <a:lnTo>
                      <a:pt x="197" y="27"/>
                    </a:lnTo>
                    <a:lnTo>
                      <a:pt x="196" y="27"/>
                    </a:lnTo>
                    <a:lnTo>
                      <a:pt x="194" y="27"/>
                    </a:lnTo>
                    <a:lnTo>
                      <a:pt x="194" y="25"/>
                    </a:lnTo>
                    <a:lnTo>
                      <a:pt x="200" y="16"/>
                    </a:lnTo>
                    <a:lnTo>
                      <a:pt x="204" y="8"/>
                    </a:lnTo>
                    <a:lnTo>
                      <a:pt x="201" y="13"/>
                    </a:lnTo>
                    <a:lnTo>
                      <a:pt x="197" y="19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0" y="25"/>
                    </a:lnTo>
                    <a:lnTo>
                      <a:pt x="189" y="25"/>
                    </a:lnTo>
                    <a:lnTo>
                      <a:pt x="188" y="25"/>
                    </a:lnTo>
                    <a:lnTo>
                      <a:pt x="188" y="24"/>
                    </a:lnTo>
                    <a:lnTo>
                      <a:pt x="189" y="21"/>
                    </a:lnTo>
                    <a:lnTo>
                      <a:pt x="192" y="17"/>
                    </a:lnTo>
                    <a:lnTo>
                      <a:pt x="193" y="12"/>
                    </a:lnTo>
                    <a:lnTo>
                      <a:pt x="196" y="9"/>
                    </a:lnTo>
                    <a:lnTo>
                      <a:pt x="197" y="7"/>
                    </a:lnTo>
                    <a:lnTo>
                      <a:pt x="190" y="12"/>
                    </a:lnTo>
                    <a:lnTo>
                      <a:pt x="183" y="19"/>
                    </a:lnTo>
                    <a:lnTo>
                      <a:pt x="181" y="19"/>
                    </a:lnTo>
                    <a:lnTo>
                      <a:pt x="179" y="21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5" y="24"/>
                    </a:lnTo>
                    <a:lnTo>
                      <a:pt x="173" y="24"/>
                    </a:lnTo>
                    <a:lnTo>
                      <a:pt x="173" y="24"/>
                    </a:lnTo>
                    <a:lnTo>
                      <a:pt x="175" y="19"/>
                    </a:lnTo>
                    <a:lnTo>
                      <a:pt x="177" y="15"/>
                    </a:lnTo>
                    <a:lnTo>
                      <a:pt x="180" y="11"/>
                    </a:lnTo>
                    <a:lnTo>
                      <a:pt x="177" y="15"/>
                    </a:lnTo>
                    <a:lnTo>
                      <a:pt x="173" y="19"/>
                    </a:lnTo>
                    <a:lnTo>
                      <a:pt x="169" y="21"/>
                    </a:lnTo>
                    <a:lnTo>
                      <a:pt x="167" y="24"/>
                    </a:lnTo>
                    <a:lnTo>
                      <a:pt x="165" y="24"/>
                    </a:lnTo>
                    <a:lnTo>
                      <a:pt x="165" y="24"/>
                    </a:lnTo>
                    <a:lnTo>
                      <a:pt x="164" y="24"/>
                    </a:lnTo>
                    <a:lnTo>
                      <a:pt x="164" y="24"/>
                    </a:lnTo>
                    <a:lnTo>
                      <a:pt x="167" y="17"/>
                    </a:lnTo>
                    <a:lnTo>
                      <a:pt x="169" y="13"/>
                    </a:lnTo>
                    <a:lnTo>
                      <a:pt x="173" y="9"/>
                    </a:lnTo>
                    <a:lnTo>
                      <a:pt x="168" y="15"/>
                    </a:lnTo>
                    <a:lnTo>
                      <a:pt x="163" y="20"/>
                    </a:lnTo>
                    <a:lnTo>
                      <a:pt x="156" y="25"/>
                    </a:lnTo>
                    <a:lnTo>
                      <a:pt x="156" y="25"/>
                    </a:lnTo>
                    <a:lnTo>
                      <a:pt x="155" y="25"/>
                    </a:lnTo>
                    <a:lnTo>
                      <a:pt x="154" y="27"/>
                    </a:lnTo>
                    <a:lnTo>
                      <a:pt x="154" y="27"/>
                    </a:lnTo>
                    <a:lnTo>
                      <a:pt x="154" y="25"/>
                    </a:lnTo>
                    <a:lnTo>
                      <a:pt x="154" y="24"/>
                    </a:lnTo>
                    <a:lnTo>
                      <a:pt x="155" y="21"/>
                    </a:lnTo>
                    <a:lnTo>
                      <a:pt x="156" y="19"/>
                    </a:lnTo>
                    <a:lnTo>
                      <a:pt x="158" y="16"/>
                    </a:lnTo>
                    <a:lnTo>
                      <a:pt x="160" y="15"/>
                    </a:lnTo>
                    <a:lnTo>
                      <a:pt x="162" y="12"/>
                    </a:lnTo>
                    <a:lnTo>
                      <a:pt x="162" y="11"/>
                    </a:lnTo>
                    <a:lnTo>
                      <a:pt x="163" y="9"/>
                    </a:lnTo>
                    <a:lnTo>
                      <a:pt x="163" y="8"/>
                    </a:lnTo>
                    <a:lnTo>
                      <a:pt x="163" y="9"/>
                    </a:lnTo>
                    <a:lnTo>
                      <a:pt x="160" y="9"/>
                    </a:lnTo>
                    <a:lnTo>
                      <a:pt x="159" y="12"/>
                    </a:lnTo>
                    <a:lnTo>
                      <a:pt x="155" y="16"/>
                    </a:lnTo>
                    <a:lnTo>
                      <a:pt x="151" y="20"/>
                    </a:lnTo>
                    <a:lnTo>
                      <a:pt x="147" y="23"/>
                    </a:lnTo>
                    <a:lnTo>
                      <a:pt x="147" y="23"/>
                    </a:lnTo>
                    <a:lnTo>
                      <a:pt x="146" y="23"/>
                    </a:lnTo>
                    <a:lnTo>
                      <a:pt x="146" y="23"/>
                    </a:lnTo>
                    <a:lnTo>
                      <a:pt x="146" y="23"/>
                    </a:lnTo>
                    <a:lnTo>
                      <a:pt x="147" y="17"/>
                    </a:lnTo>
                    <a:lnTo>
                      <a:pt x="148" y="13"/>
                    </a:lnTo>
                    <a:lnTo>
                      <a:pt x="151" y="11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0" y="9"/>
                    </a:lnTo>
                    <a:lnTo>
                      <a:pt x="148" y="11"/>
                    </a:lnTo>
                    <a:lnTo>
                      <a:pt x="147" y="13"/>
                    </a:lnTo>
                    <a:lnTo>
                      <a:pt x="144" y="16"/>
                    </a:lnTo>
                    <a:lnTo>
                      <a:pt x="143" y="17"/>
                    </a:lnTo>
                    <a:lnTo>
                      <a:pt x="142" y="20"/>
                    </a:lnTo>
                    <a:lnTo>
                      <a:pt x="141" y="21"/>
                    </a:lnTo>
                    <a:lnTo>
                      <a:pt x="139" y="23"/>
                    </a:lnTo>
                    <a:lnTo>
                      <a:pt x="138" y="24"/>
                    </a:lnTo>
                    <a:lnTo>
                      <a:pt x="138" y="24"/>
                    </a:lnTo>
                    <a:lnTo>
                      <a:pt x="137" y="24"/>
                    </a:lnTo>
                    <a:lnTo>
                      <a:pt x="135" y="24"/>
                    </a:lnTo>
                    <a:lnTo>
                      <a:pt x="135" y="24"/>
                    </a:lnTo>
                    <a:lnTo>
                      <a:pt x="138" y="17"/>
                    </a:lnTo>
                    <a:lnTo>
                      <a:pt x="141" y="12"/>
                    </a:lnTo>
                    <a:lnTo>
                      <a:pt x="144" y="7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4" y="7"/>
                    </a:lnTo>
                    <a:lnTo>
                      <a:pt x="142" y="8"/>
                    </a:lnTo>
                    <a:lnTo>
                      <a:pt x="141" y="9"/>
                    </a:lnTo>
                    <a:lnTo>
                      <a:pt x="139" y="12"/>
                    </a:lnTo>
                    <a:lnTo>
                      <a:pt x="137" y="13"/>
                    </a:lnTo>
                    <a:lnTo>
                      <a:pt x="135" y="15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9"/>
                    </a:lnTo>
                    <a:lnTo>
                      <a:pt x="130" y="20"/>
                    </a:lnTo>
                    <a:lnTo>
                      <a:pt x="129" y="21"/>
                    </a:lnTo>
                    <a:lnTo>
                      <a:pt x="127" y="21"/>
                    </a:lnTo>
                    <a:lnTo>
                      <a:pt x="127" y="23"/>
                    </a:lnTo>
                    <a:lnTo>
                      <a:pt x="126" y="21"/>
                    </a:lnTo>
                    <a:lnTo>
                      <a:pt x="126" y="21"/>
                    </a:lnTo>
                    <a:lnTo>
                      <a:pt x="127" y="17"/>
                    </a:lnTo>
                    <a:lnTo>
                      <a:pt x="129" y="13"/>
                    </a:lnTo>
                    <a:lnTo>
                      <a:pt x="131" y="11"/>
                    </a:lnTo>
                    <a:lnTo>
                      <a:pt x="134" y="7"/>
                    </a:lnTo>
                    <a:lnTo>
                      <a:pt x="129" y="12"/>
                    </a:lnTo>
                    <a:lnTo>
                      <a:pt x="125" y="16"/>
                    </a:lnTo>
                    <a:lnTo>
                      <a:pt x="120" y="21"/>
                    </a:lnTo>
                    <a:lnTo>
                      <a:pt x="120" y="23"/>
                    </a:lnTo>
                    <a:lnTo>
                      <a:pt x="118" y="23"/>
                    </a:lnTo>
                    <a:lnTo>
                      <a:pt x="117" y="24"/>
                    </a:lnTo>
                    <a:lnTo>
                      <a:pt x="116" y="24"/>
                    </a:lnTo>
                    <a:lnTo>
                      <a:pt x="116" y="23"/>
                    </a:lnTo>
                    <a:lnTo>
                      <a:pt x="118" y="19"/>
                    </a:lnTo>
                    <a:lnTo>
                      <a:pt x="116" y="21"/>
                    </a:lnTo>
                    <a:lnTo>
                      <a:pt x="116" y="21"/>
                    </a:lnTo>
                    <a:lnTo>
                      <a:pt x="114" y="23"/>
                    </a:lnTo>
                    <a:lnTo>
                      <a:pt x="113" y="23"/>
                    </a:lnTo>
                    <a:lnTo>
                      <a:pt x="112" y="23"/>
                    </a:lnTo>
                    <a:lnTo>
                      <a:pt x="112" y="23"/>
                    </a:lnTo>
                    <a:lnTo>
                      <a:pt x="114" y="16"/>
                    </a:lnTo>
                    <a:lnTo>
                      <a:pt x="117" y="11"/>
                    </a:lnTo>
                    <a:lnTo>
                      <a:pt x="116" y="12"/>
                    </a:lnTo>
                    <a:lnTo>
                      <a:pt x="113" y="16"/>
                    </a:lnTo>
                    <a:lnTo>
                      <a:pt x="110" y="19"/>
                    </a:lnTo>
                    <a:lnTo>
                      <a:pt x="108" y="21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5" y="23"/>
                    </a:lnTo>
                    <a:lnTo>
                      <a:pt x="105" y="23"/>
                    </a:lnTo>
                    <a:lnTo>
                      <a:pt x="105" y="23"/>
                    </a:lnTo>
                    <a:lnTo>
                      <a:pt x="106" y="17"/>
                    </a:lnTo>
                    <a:lnTo>
                      <a:pt x="108" y="12"/>
                    </a:lnTo>
                    <a:lnTo>
                      <a:pt x="109" y="7"/>
                    </a:lnTo>
                    <a:lnTo>
                      <a:pt x="110" y="4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10" y="4"/>
                    </a:lnTo>
                    <a:lnTo>
                      <a:pt x="108" y="7"/>
                    </a:lnTo>
                    <a:lnTo>
                      <a:pt x="102" y="12"/>
                    </a:lnTo>
                    <a:lnTo>
                      <a:pt x="100" y="16"/>
                    </a:lnTo>
                    <a:lnTo>
                      <a:pt x="97" y="20"/>
                    </a:lnTo>
                    <a:lnTo>
                      <a:pt x="95" y="23"/>
                    </a:lnTo>
                    <a:lnTo>
                      <a:pt x="93" y="24"/>
                    </a:lnTo>
                    <a:lnTo>
                      <a:pt x="92" y="24"/>
                    </a:lnTo>
                    <a:lnTo>
                      <a:pt x="92" y="24"/>
                    </a:lnTo>
                    <a:lnTo>
                      <a:pt x="91" y="23"/>
                    </a:lnTo>
                    <a:lnTo>
                      <a:pt x="91" y="23"/>
                    </a:lnTo>
                    <a:lnTo>
                      <a:pt x="93" y="15"/>
                    </a:lnTo>
                    <a:lnTo>
                      <a:pt x="97" y="8"/>
                    </a:lnTo>
                    <a:lnTo>
                      <a:pt x="95" y="11"/>
                    </a:lnTo>
                    <a:lnTo>
                      <a:pt x="92" y="13"/>
                    </a:lnTo>
                    <a:lnTo>
                      <a:pt x="89" y="16"/>
                    </a:lnTo>
                    <a:lnTo>
                      <a:pt x="87" y="19"/>
                    </a:lnTo>
                    <a:lnTo>
                      <a:pt x="84" y="21"/>
                    </a:lnTo>
                    <a:lnTo>
                      <a:pt x="80" y="23"/>
                    </a:lnTo>
                    <a:lnTo>
                      <a:pt x="80" y="23"/>
                    </a:lnTo>
                    <a:lnTo>
                      <a:pt x="79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19"/>
                    </a:lnTo>
                    <a:lnTo>
                      <a:pt x="83" y="16"/>
                    </a:lnTo>
                    <a:lnTo>
                      <a:pt x="84" y="15"/>
                    </a:lnTo>
                    <a:lnTo>
                      <a:pt x="85" y="12"/>
                    </a:lnTo>
                    <a:lnTo>
                      <a:pt x="87" y="11"/>
                    </a:lnTo>
                    <a:lnTo>
                      <a:pt x="88" y="9"/>
                    </a:lnTo>
                    <a:lnTo>
                      <a:pt x="88" y="9"/>
                    </a:lnTo>
                    <a:lnTo>
                      <a:pt x="87" y="9"/>
                    </a:lnTo>
                    <a:lnTo>
                      <a:pt x="85" y="11"/>
                    </a:lnTo>
                    <a:lnTo>
                      <a:pt x="79" y="19"/>
                    </a:lnTo>
                    <a:lnTo>
                      <a:pt x="72" y="25"/>
                    </a:lnTo>
                    <a:lnTo>
                      <a:pt x="72" y="25"/>
                    </a:lnTo>
                    <a:lnTo>
                      <a:pt x="71" y="27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70" y="25"/>
                    </a:lnTo>
                    <a:lnTo>
                      <a:pt x="70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72" y="19"/>
                    </a:lnTo>
                    <a:lnTo>
                      <a:pt x="72" y="17"/>
                    </a:lnTo>
                    <a:lnTo>
                      <a:pt x="74" y="16"/>
                    </a:lnTo>
                    <a:lnTo>
                      <a:pt x="74" y="15"/>
                    </a:lnTo>
                    <a:lnTo>
                      <a:pt x="75" y="13"/>
                    </a:lnTo>
                    <a:lnTo>
                      <a:pt x="75" y="12"/>
                    </a:lnTo>
                    <a:lnTo>
                      <a:pt x="75" y="11"/>
                    </a:lnTo>
                    <a:lnTo>
                      <a:pt x="75" y="9"/>
                    </a:lnTo>
                    <a:lnTo>
                      <a:pt x="75" y="9"/>
                    </a:lnTo>
                    <a:lnTo>
                      <a:pt x="74" y="11"/>
                    </a:lnTo>
                    <a:lnTo>
                      <a:pt x="71" y="13"/>
                    </a:lnTo>
                    <a:lnTo>
                      <a:pt x="68" y="17"/>
                    </a:lnTo>
                    <a:lnTo>
                      <a:pt x="66" y="20"/>
                    </a:lnTo>
                    <a:lnTo>
                      <a:pt x="63" y="23"/>
                    </a:lnTo>
                    <a:lnTo>
                      <a:pt x="63" y="23"/>
                    </a:lnTo>
                    <a:lnTo>
                      <a:pt x="62" y="23"/>
                    </a:lnTo>
                    <a:lnTo>
                      <a:pt x="62" y="23"/>
                    </a:lnTo>
                    <a:lnTo>
                      <a:pt x="62" y="21"/>
                    </a:lnTo>
                    <a:lnTo>
                      <a:pt x="62" y="20"/>
                    </a:lnTo>
                    <a:lnTo>
                      <a:pt x="63" y="17"/>
                    </a:lnTo>
                    <a:lnTo>
                      <a:pt x="64" y="16"/>
                    </a:lnTo>
                    <a:lnTo>
                      <a:pt x="66" y="13"/>
                    </a:lnTo>
                    <a:lnTo>
                      <a:pt x="67" y="12"/>
                    </a:lnTo>
                    <a:lnTo>
                      <a:pt x="68" y="9"/>
                    </a:lnTo>
                    <a:lnTo>
                      <a:pt x="70" y="8"/>
                    </a:lnTo>
                    <a:lnTo>
                      <a:pt x="70" y="7"/>
                    </a:lnTo>
                    <a:lnTo>
                      <a:pt x="70" y="6"/>
                    </a:lnTo>
                    <a:lnTo>
                      <a:pt x="70" y="7"/>
                    </a:lnTo>
                    <a:lnTo>
                      <a:pt x="68" y="7"/>
                    </a:lnTo>
                    <a:lnTo>
                      <a:pt x="67" y="9"/>
                    </a:lnTo>
                    <a:lnTo>
                      <a:pt x="66" y="12"/>
                    </a:lnTo>
                    <a:lnTo>
                      <a:pt x="62" y="16"/>
                    </a:lnTo>
                    <a:lnTo>
                      <a:pt x="59" y="20"/>
                    </a:lnTo>
                    <a:lnTo>
                      <a:pt x="57" y="23"/>
                    </a:lnTo>
                    <a:lnTo>
                      <a:pt x="55" y="24"/>
                    </a:lnTo>
                    <a:lnTo>
                      <a:pt x="55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3" y="24"/>
                    </a:lnTo>
                    <a:lnTo>
                      <a:pt x="54" y="20"/>
                    </a:lnTo>
                    <a:lnTo>
                      <a:pt x="57" y="16"/>
                    </a:lnTo>
                    <a:lnTo>
                      <a:pt x="58" y="15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57" y="13"/>
                    </a:lnTo>
                    <a:lnTo>
                      <a:pt x="55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50" y="20"/>
                    </a:lnTo>
                    <a:lnTo>
                      <a:pt x="49" y="21"/>
                    </a:lnTo>
                    <a:lnTo>
                      <a:pt x="49" y="23"/>
                    </a:lnTo>
                    <a:lnTo>
                      <a:pt x="47" y="23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5" y="24"/>
                    </a:lnTo>
                    <a:lnTo>
                      <a:pt x="45" y="23"/>
                    </a:lnTo>
                    <a:lnTo>
                      <a:pt x="46" y="21"/>
                    </a:lnTo>
                    <a:lnTo>
                      <a:pt x="46" y="20"/>
                    </a:lnTo>
                    <a:lnTo>
                      <a:pt x="47" y="17"/>
                    </a:lnTo>
                    <a:lnTo>
                      <a:pt x="49" y="16"/>
                    </a:lnTo>
                    <a:lnTo>
                      <a:pt x="49" y="13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1"/>
                    </a:lnTo>
                    <a:lnTo>
                      <a:pt x="49" y="12"/>
                    </a:lnTo>
                    <a:lnTo>
                      <a:pt x="47" y="13"/>
                    </a:lnTo>
                    <a:lnTo>
                      <a:pt x="45" y="16"/>
                    </a:lnTo>
                    <a:lnTo>
                      <a:pt x="42" y="21"/>
                    </a:lnTo>
                    <a:lnTo>
                      <a:pt x="41" y="21"/>
                    </a:lnTo>
                    <a:lnTo>
                      <a:pt x="41" y="23"/>
                    </a:lnTo>
                    <a:lnTo>
                      <a:pt x="39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1"/>
                    </a:lnTo>
                    <a:lnTo>
                      <a:pt x="39" y="19"/>
                    </a:lnTo>
                    <a:lnTo>
                      <a:pt x="41" y="17"/>
                    </a:lnTo>
                    <a:lnTo>
                      <a:pt x="41" y="16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1" y="15"/>
                    </a:lnTo>
                    <a:lnTo>
                      <a:pt x="39" y="17"/>
                    </a:lnTo>
                    <a:lnTo>
                      <a:pt x="37" y="21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4" y="24"/>
                    </a:lnTo>
                    <a:lnTo>
                      <a:pt x="33" y="24"/>
                    </a:lnTo>
                    <a:lnTo>
                      <a:pt x="33" y="23"/>
                    </a:lnTo>
                    <a:lnTo>
                      <a:pt x="34" y="19"/>
                    </a:lnTo>
                    <a:lnTo>
                      <a:pt x="36" y="16"/>
                    </a:lnTo>
                    <a:lnTo>
                      <a:pt x="36" y="13"/>
                    </a:lnTo>
                    <a:lnTo>
                      <a:pt x="37" y="12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36" y="11"/>
                    </a:lnTo>
                    <a:lnTo>
                      <a:pt x="34" y="13"/>
                    </a:lnTo>
                    <a:lnTo>
                      <a:pt x="32" y="16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28" y="19"/>
                    </a:lnTo>
                    <a:lnTo>
                      <a:pt x="29" y="16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32" y="11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0" y="9"/>
                    </a:lnTo>
                    <a:lnTo>
                      <a:pt x="28" y="11"/>
                    </a:lnTo>
                    <a:lnTo>
                      <a:pt x="26" y="15"/>
                    </a:lnTo>
                    <a:lnTo>
                      <a:pt x="22" y="20"/>
                    </a:lnTo>
                    <a:lnTo>
                      <a:pt x="21" y="21"/>
                    </a:lnTo>
                    <a:lnTo>
                      <a:pt x="20" y="23"/>
                    </a:lnTo>
                    <a:lnTo>
                      <a:pt x="20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0" y="17"/>
                    </a:lnTo>
                    <a:lnTo>
                      <a:pt x="21" y="12"/>
                    </a:lnTo>
                    <a:lnTo>
                      <a:pt x="24" y="8"/>
                    </a:lnTo>
                    <a:lnTo>
                      <a:pt x="21" y="11"/>
                    </a:lnTo>
                    <a:lnTo>
                      <a:pt x="18" y="13"/>
                    </a:lnTo>
                    <a:lnTo>
                      <a:pt x="16" y="17"/>
                    </a:lnTo>
                    <a:lnTo>
                      <a:pt x="12" y="20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8" y="25"/>
                    </a:lnTo>
                    <a:lnTo>
                      <a:pt x="7" y="25"/>
                    </a:lnTo>
                    <a:lnTo>
                      <a:pt x="7" y="24"/>
                    </a:lnTo>
                    <a:lnTo>
                      <a:pt x="8" y="19"/>
                    </a:lnTo>
                    <a:lnTo>
                      <a:pt x="11" y="13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1" y="12"/>
                    </a:lnTo>
                    <a:lnTo>
                      <a:pt x="9" y="13"/>
                    </a:lnTo>
                    <a:lnTo>
                      <a:pt x="7" y="16"/>
                    </a:lnTo>
                    <a:lnTo>
                      <a:pt x="5" y="17"/>
                    </a:lnTo>
                    <a:lnTo>
                      <a:pt x="4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1" y="23"/>
                    </a:lnTo>
                    <a:lnTo>
                      <a:pt x="5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6" y="8"/>
                    </a:lnTo>
                    <a:lnTo>
                      <a:pt x="15" y="11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6" y="11"/>
                    </a:lnTo>
                    <a:lnTo>
                      <a:pt x="21" y="7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6" y="7"/>
                    </a:lnTo>
                    <a:lnTo>
                      <a:pt x="26" y="8"/>
                    </a:lnTo>
                    <a:lnTo>
                      <a:pt x="25" y="11"/>
                    </a:lnTo>
                    <a:lnTo>
                      <a:pt x="24" y="12"/>
                    </a:lnTo>
                    <a:lnTo>
                      <a:pt x="22" y="15"/>
                    </a:lnTo>
                    <a:lnTo>
                      <a:pt x="21" y="16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2" y="16"/>
                    </a:lnTo>
                    <a:lnTo>
                      <a:pt x="25" y="13"/>
                    </a:lnTo>
                    <a:lnTo>
                      <a:pt x="28" y="11"/>
                    </a:lnTo>
                    <a:lnTo>
                      <a:pt x="30" y="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36" y="7"/>
                    </a:lnTo>
                    <a:lnTo>
                      <a:pt x="36" y="9"/>
                    </a:lnTo>
                    <a:lnTo>
                      <a:pt x="37" y="7"/>
                    </a:lnTo>
                    <a:lnTo>
                      <a:pt x="41" y="4"/>
                    </a:lnTo>
                    <a:lnTo>
                      <a:pt x="41" y="3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1" y="8"/>
                    </a:lnTo>
                    <a:lnTo>
                      <a:pt x="41" y="9"/>
                    </a:lnTo>
                    <a:lnTo>
                      <a:pt x="39" y="12"/>
                    </a:lnTo>
                    <a:lnTo>
                      <a:pt x="38" y="13"/>
                    </a:lnTo>
                    <a:lnTo>
                      <a:pt x="37" y="16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8" y="16"/>
                    </a:lnTo>
                    <a:lnTo>
                      <a:pt x="39" y="15"/>
                    </a:lnTo>
                    <a:lnTo>
                      <a:pt x="41" y="11"/>
                    </a:lnTo>
                    <a:lnTo>
                      <a:pt x="43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11"/>
                    </a:lnTo>
                    <a:lnTo>
                      <a:pt x="50" y="7"/>
                    </a:lnTo>
                    <a:lnTo>
                      <a:pt x="51" y="6"/>
                    </a:lnTo>
                    <a:lnTo>
                      <a:pt x="53" y="4"/>
                    </a:lnTo>
                    <a:lnTo>
                      <a:pt x="55" y="3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7" y="8"/>
                    </a:lnTo>
                    <a:lnTo>
                      <a:pt x="55" y="11"/>
                    </a:lnTo>
                    <a:lnTo>
                      <a:pt x="53" y="13"/>
                    </a:lnTo>
                    <a:lnTo>
                      <a:pt x="53" y="13"/>
                    </a:lnTo>
                    <a:lnTo>
                      <a:pt x="55" y="11"/>
                    </a:lnTo>
                    <a:lnTo>
                      <a:pt x="58" y="8"/>
                    </a:lnTo>
                    <a:lnTo>
                      <a:pt x="62" y="6"/>
                    </a:lnTo>
                    <a:lnTo>
                      <a:pt x="64" y="4"/>
                    </a:lnTo>
                    <a:lnTo>
                      <a:pt x="66" y="4"/>
                    </a:lnTo>
                    <a:lnTo>
                      <a:pt x="66" y="6"/>
                    </a:lnTo>
                    <a:lnTo>
                      <a:pt x="64" y="8"/>
                    </a:lnTo>
                    <a:lnTo>
                      <a:pt x="63" y="11"/>
                    </a:lnTo>
                    <a:lnTo>
                      <a:pt x="66" y="7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1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1" y="8"/>
                    </a:lnTo>
                    <a:lnTo>
                      <a:pt x="70" y="11"/>
                    </a:lnTo>
                    <a:lnTo>
                      <a:pt x="68" y="13"/>
                    </a:lnTo>
                    <a:lnTo>
                      <a:pt x="67" y="15"/>
                    </a:lnTo>
                    <a:lnTo>
                      <a:pt x="68" y="13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81" y="2"/>
                    </a:lnTo>
                    <a:lnTo>
                      <a:pt x="81" y="2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5"/>
                    </a:lnTo>
                    <a:lnTo>
                      <a:pt x="81" y="11"/>
                    </a:lnTo>
                    <a:lnTo>
                      <a:pt x="84" y="8"/>
                    </a:lnTo>
                    <a:lnTo>
                      <a:pt x="88" y="6"/>
                    </a:lnTo>
                    <a:lnTo>
                      <a:pt x="92" y="3"/>
                    </a:lnTo>
                    <a:lnTo>
                      <a:pt x="93" y="3"/>
                    </a:lnTo>
                    <a:lnTo>
                      <a:pt x="93" y="3"/>
                    </a:lnTo>
                    <a:lnTo>
                      <a:pt x="93" y="3"/>
                    </a:lnTo>
                    <a:lnTo>
                      <a:pt x="93" y="7"/>
                    </a:lnTo>
                    <a:lnTo>
                      <a:pt x="91" y="9"/>
                    </a:lnTo>
                    <a:lnTo>
                      <a:pt x="89" y="12"/>
                    </a:lnTo>
                    <a:lnTo>
                      <a:pt x="87" y="15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2" y="9"/>
                    </a:lnTo>
                    <a:lnTo>
                      <a:pt x="96" y="6"/>
                    </a:lnTo>
                    <a:lnTo>
                      <a:pt x="100" y="3"/>
                    </a:lnTo>
                    <a:lnTo>
                      <a:pt x="101" y="3"/>
                    </a:lnTo>
                    <a:lnTo>
                      <a:pt x="102" y="2"/>
                    </a:lnTo>
                    <a:lnTo>
                      <a:pt x="102" y="2"/>
                    </a:lnTo>
                    <a:lnTo>
                      <a:pt x="102" y="3"/>
                    </a:lnTo>
                    <a:lnTo>
                      <a:pt x="102" y="4"/>
                    </a:lnTo>
                    <a:lnTo>
                      <a:pt x="102" y="6"/>
                    </a:lnTo>
                    <a:lnTo>
                      <a:pt x="101" y="7"/>
                    </a:lnTo>
                    <a:lnTo>
                      <a:pt x="100" y="8"/>
                    </a:lnTo>
                    <a:lnTo>
                      <a:pt x="100" y="9"/>
                    </a:lnTo>
                    <a:lnTo>
                      <a:pt x="99" y="11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100" y="9"/>
                    </a:lnTo>
                    <a:lnTo>
                      <a:pt x="101" y="7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4" y="4"/>
                    </a:lnTo>
                    <a:lnTo>
                      <a:pt x="105" y="4"/>
                    </a:lnTo>
                    <a:lnTo>
                      <a:pt x="106" y="4"/>
                    </a:lnTo>
                    <a:lnTo>
                      <a:pt x="105" y="6"/>
                    </a:lnTo>
                    <a:lnTo>
                      <a:pt x="105" y="7"/>
                    </a:lnTo>
                    <a:lnTo>
                      <a:pt x="108" y="4"/>
                    </a:lnTo>
                    <a:lnTo>
                      <a:pt x="112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1" name="Freeform 104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4549775" y="3181350"/>
                <a:ext cx="115888" cy="46038"/>
              </a:xfrm>
              <a:custGeom>
                <a:avLst/>
                <a:gdLst>
                  <a:gd name="T0" fmla="*/ 21 w 73"/>
                  <a:gd name="T1" fmla="*/ 1 h 29"/>
                  <a:gd name="T2" fmla="*/ 14 w 73"/>
                  <a:gd name="T3" fmla="*/ 17 h 29"/>
                  <a:gd name="T4" fmla="*/ 28 w 73"/>
                  <a:gd name="T5" fmla="*/ 6 h 29"/>
                  <a:gd name="T6" fmla="*/ 29 w 73"/>
                  <a:gd name="T7" fmla="*/ 6 h 29"/>
                  <a:gd name="T8" fmla="*/ 33 w 73"/>
                  <a:gd name="T9" fmla="*/ 6 h 29"/>
                  <a:gd name="T10" fmla="*/ 37 w 73"/>
                  <a:gd name="T11" fmla="*/ 5 h 29"/>
                  <a:gd name="T12" fmla="*/ 37 w 73"/>
                  <a:gd name="T13" fmla="*/ 14 h 29"/>
                  <a:gd name="T14" fmla="*/ 45 w 73"/>
                  <a:gd name="T15" fmla="*/ 5 h 29"/>
                  <a:gd name="T16" fmla="*/ 47 w 73"/>
                  <a:gd name="T17" fmla="*/ 5 h 29"/>
                  <a:gd name="T18" fmla="*/ 47 w 73"/>
                  <a:gd name="T19" fmla="*/ 10 h 29"/>
                  <a:gd name="T20" fmla="*/ 51 w 73"/>
                  <a:gd name="T21" fmla="*/ 8 h 29"/>
                  <a:gd name="T22" fmla="*/ 56 w 73"/>
                  <a:gd name="T23" fmla="*/ 6 h 29"/>
                  <a:gd name="T24" fmla="*/ 54 w 73"/>
                  <a:gd name="T25" fmla="*/ 16 h 29"/>
                  <a:gd name="T26" fmla="*/ 51 w 73"/>
                  <a:gd name="T27" fmla="*/ 20 h 29"/>
                  <a:gd name="T28" fmla="*/ 50 w 73"/>
                  <a:gd name="T29" fmla="*/ 22 h 29"/>
                  <a:gd name="T30" fmla="*/ 59 w 73"/>
                  <a:gd name="T31" fmla="*/ 12 h 29"/>
                  <a:gd name="T32" fmla="*/ 70 w 73"/>
                  <a:gd name="T33" fmla="*/ 4 h 29"/>
                  <a:gd name="T34" fmla="*/ 70 w 73"/>
                  <a:gd name="T35" fmla="*/ 8 h 29"/>
                  <a:gd name="T36" fmla="*/ 67 w 73"/>
                  <a:gd name="T37" fmla="*/ 16 h 29"/>
                  <a:gd name="T38" fmla="*/ 71 w 73"/>
                  <a:gd name="T39" fmla="*/ 12 h 29"/>
                  <a:gd name="T40" fmla="*/ 73 w 73"/>
                  <a:gd name="T41" fmla="*/ 12 h 29"/>
                  <a:gd name="T42" fmla="*/ 67 w 73"/>
                  <a:gd name="T43" fmla="*/ 21 h 29"/>
                  <a:gd name="T44" fmla="*/ 60 w 73"/>
                  <a:gd name="T45" fmla="*/ 25 h 29"/>
                  <a:gd name="T46" fmla="*/ 62 w 73"/>
                  <a:gd name="T47" fmla="*/ 18 h 29"/>
                  <a:gd name="T48" fmla="*/ 64 w 73"/>
                  <a:gd name="T49" fmla="*/ 10 h 29"/>
                  <a:gd name="T50" fmla="*/ 66 w 73"/>
                  <a:gd name="T51" fmla="*/ 8 h 29"/>
                  <a:gd name="T52" fmla="*/ 64 w 73"/>
                  <a:gd name="T53" fmla="*/ 10 h 29"/>
                  <a:gd name="T54" fmla="*/ 56 w 73"/>
                  <a:gd name="T55" fmla="*/ 20 h 29"/>
                  <a:gd name="T56" fmla="*/ 47 w 73"/>
                  <a:gd name="T57" fmla="*/ 27 h 29"/>
                  <a:gd name="T58" fmla="*/ 46 w 73"/>
                  <a:gd name="T59" fmla="*/ 27 h 29"/>
                  <a:gd name="T60" fmla="*/ 50 w 73"/>
                  <a:gd name="T61" fmla="*/ 16 h 29"/>
                  <a:gd name="T62" fmla="*/ 51 w 73"/>
                  <a:gd name="T63" fmla="*/ 12 h 29"/>
                  <a:gd name="T64" fmla="*/ 51 w 73"/>
                  <a:gd name="T65" fmla="*/ 10 h 29"/>
                  <a:gd name="T66" fmla="*/ 45 w 73"/>
                  <a:gd name="T67" fmla="*/ 20 h 29"/>
                  <a:gd name="T68" fmla="*/ 39 w 73"/>
                  <a:gd name="T69" fmla="*/ 25 h 29"/>
                  <a:gd name="T70" fmla="*/ 38 w 73"/>
                  <a:gd name="T71" fmla="*/ 24 h 29"/>
                  <a:gd name="T72" fmla="*/ 42 w 73"/>
                  <a:gd name="T73" fmla="*/ 13 h 29"/>
                  <a:gd name="T74" fmla="*/ 33 w 73"/>
                  <a:gd name="T75" fmla="*/ 26 h 29"/>
                  <a:gd name="T76" fmla="*/ 30 w 73"/>
                  <a:gd name="T77" fmla="*/ 27 h 29"/>
                  <a:gd name="T78" fmla="*/ 29 w 73"/>
                  <a:gd name="T79" fmla="*/ 22 h 29"/>
                  <a:gd name="T80" fmla="*/ 31 w 73"/>
                  <a:gd name="T81" fmla="*/ 16 h 29"/>
                  <a:gd name="T82" fmla="*/ 33 w 73"/>
                  <a:gd name="T83" fmla="*/ 10 h 29"/>
                  <a:gd name="T84" fmla="*/ 28 w 73"/>
                  <a:gd name="T85" fmla="*/ 20 h 29"/>
                  <a:gd name="T86" fmla="*/ 21 w 73"/>
                  <a:gd name="T87" fmla="*/ 29 h 29"/>
                  <a:gd name="T88" fmla="*/ 18 w 73"/>
                  <a:gd name="T89" fmla="*/ 29 h 29"/>
                  <a:gd name="T90" fmla="*/ 21 w 73"/>
                  <a:gd name="T91" fmla="*/ 16 h 29"/>
                  <a:gd name="T92" fmla="*/ 22 w 73"/>
                  <a:gd name="T93" fmla="*/ 13 h 29"/>
                  <a:gd name="T94" fmla="*/ 10 w 73"/>
                  <a:gd name="T95" fmla="*/ 25 h 29"/>
                  <a:gd name="T96" fmla="*/ 8 w 73"/>
                  <a:gd name="T97" fmla="*/ 26 h 29"/>
                  <a:gd name="T98" fmla="*/ 12 w 73"/>
                  <a:gd name="T99" fmla="*/ 13 h 29"/>
                  <a:gd name="T100" fmla="*/ 13 w 73"/>
                  <a:gd name="T101" fmla="*/ 8 h 29"/>
                  <a:gd name="T102" fmla="*/ 7 w 73"/>
                  <a:gd name="T103" fmla="*/ 12 h 29"/>
                  <a:gd name="T104" fmla="*/ 0 w 73"/>
                  <a:gd name="T105" fmla="*/ 16 h 29"/>
                  <a:gd name="T106" fmla="*/ 5 w 73"/>
                  <a:gd name="T107" fmla="*/ 9 h 29"/>
                  <a:gd name="T108" fmla="*/ 18 w 73"/>
                  <a:gd name="T10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3" h="29">
                    <a:moveTo>
                      <a:pt x="20" y="0"/>
                    </a:moveTo>
                    <a:lnTo>
                      <a:pt x="21" y="0"/>
                    </a:lnTo>
                    <a:lnTo>
                      <a:pt x="21" y="1"/>
                    </a:lnTo>
                    <a:lnTo>
                      <a:pt x="20" y="6"/>
                    </a:lnTo>
                    <a:lnTo>
                      <a:pt x="17" y="12"/>
                    </a:lnTo>
                    <a:lnTo>
                      <a:pt x="14" y="17"/>
                    </a:lnTo>
                    <a:lnTo>
                      <a:pt x="18" y="13"/>
                    </a:lnTo>
                    <a:lnTo>
                      <a:pt x="22" y="9"/>
                    </a:lnTo>
                    <a:lnTo>
                      <a:pt x="28" y="6"/>
                    </a:lnTo>
                    <a:lnTo>
                      <a:pt x="28" y="5"/>
                    </a:lnTo>
                    <a:lnTo>
                      <a:pt x="29" y="5"/>
                    </a:lnTo>
                    <a:lnTo>
                      <a:pt x="29" y="6"/>
                    </a:lnTo>
                    <a:lnTo>
                      <a:pt x="28" y="12"/>
                    </a:lnTo>
                    <a:lnTo>
                      <a:pt x="30" y="9"/>
                    </a:lnTo>
                    <a:lnTo>
                      <a:pt x="33" y="6"/>
                    </a:lnTo>
                    <a:lnTo>
                      <a:pt x="35" y="5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5" y="12"/>
                    </a:lnTo>
                    <a:lnTo>
                      <a:pt x="34" y="18"/>
                    </a:lnTo>
                    <a:lnTo>
                      <a:pt x="37" y="14"/>
                    </a:lnTo>
                    <a:lnTo>
                      <a:pt x="41" y="9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9" y="5"/>
                    </a:lnTo>
                    <a:lnTo>
                      <a:pt x="49" y="6"/>
                    </a:lnTo>
                    <a:lnTo>
                      <a:pt x="47" y="10"/>
                    </a:lnTo>
                    <a:lnTo>
                      <a:pt x="46" y="13"/>
                    </a:lnTo>
                    <a:lnTo>
                      <a:pt x="49" y="10"/>
                    </a:lnTo>
                    <a:lnTo>
                      <a:pt x="51" y="8"/>
                    </a:lnTo>
                    <a:lnTo>
                      <a:pt x="55" y="6"/>
                    </a:lnTo>
                    <a:lnTo>
                      <a:pt x="55" y="6"/>
                    </a:lnTo>
                    <a:lnTo>
                      <a:pt x="56" y="6"/>
                    </a:lnTo>
                    <a:lnTo>
                      <a:pt x="56" y="9"/>
                    </a:lnTo>
                    <a:lnTo>
                      <a:pt x="55" y="13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52" y="18"/>
                    </a:lnTo>
                    <a:lnTo>
                      <a:pt x="51" y="20"/>
                    </a:lnTo>
                    <a:lnTo>
                      <a:pt x="51" y="21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2" y="18"/>
                    </a:lnTo>
                    <a:lnTo>
                      <a:pt x="56" y="14"/>
                    </a:lnTo>
                    <a:lnTo>
                      <a:pt x="59" y="12"/>
                    </a:lnTo>
                    <a:lnTo>
                      <a:pt x="62" y="9"/>
                    </a:lnTo>
                    <a:lnTo>
                      <a:pt x="66" y="5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0" y="5"/>
                    </a:lnTo>
                    <a:lnTo>
                      <a:pt x="70" y="8"/>
                    </a:lnTo>
                    <a:lnTo>
                      <a:pt x="70" y="10"/>
                    </a:lnTo>
                    <a:lnTo>
                      <a:pt x="68" y="13"/>
                    </a:lnTo>
                    <a:lnTo>
                      <a:pt x="67" y="16"/>
                    </a:lnTo>
                    <a:lnTo>
                      <a:pt x="70" y="13"/>
                    </a:lnTo>
                    <a:lnTo>
                      <a:pt x="70" y="12"/>
                    </a:lnTo>
                    <a:lnTo>
                      <a:pt x="71" y="12"/>
                    </a:lnTo>
                    <a:lnTo>
                      <a:pt x="72" y="10"/>
                    </a:lnTo>
                    <a:lnTo>
                      <a:pt x="73" y="10"/>
                    </a:lnTo>
                    <a:lnTo>
                      <a:pt x="73" y="12"/>
                    </a:lnTo>
                    <a:lnTo>
                      <a:pt x="71" y="14"/>
                    </a:lnTo>
                    <a:lnTo>
                      <a:pt x="70" y="18"/>
                    </a:lnTo>
                    <a:lnTo>
                      <a:pt x="67" y="21"/>
                    </a:lnTo>
                    <a:lnTo>
                      <a:pt x="64" y="24"/>
                    </a:lnTo>
                    <a:lnTo>
                      <a:pt x="62" y="25"/>
                    </a:lnTo>
                    <a:lnTo>
                      <a:pt x="60" y="25"/>
                    </a:lnTo>
                    <a:lnTo>
                      <a:pt x="60" y="25"/>
                    </a:lnTo>
                    <a:lnTo>
                      <a:pt x="60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6" y="9"/>
                    </a:lnTo>
                    <a:lnTo>
                      <a:pt x="64" y="10"/>
                    </a:lnTo>
                    <a:lnTo>
                      <a:pt x="62" y="13"/>
                    </a:lnTo>
                    <a:lnTo>
                      <a:pt x="59" y="16"/>
                    </a:lnTo>
                    <a:lnTo>
                      <a:pt x="56" y="20"/>
                    </a:lnTo>
                    <a:lnTo>
                      <a:pt x="54" y="22"/>
                    </a:lnTo>
                    <a:lnTo>
                      <a:pt x="51" y="25"/>
                    </a:lnTo>
                    <a:lnTo>
                      <a:pt x="47" y="27"/>
                    </a:lnTo>
                    <a:lnTo>
                      <a:pt x="47" y="2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7" y="21"/>
                    </a:lnTo>
                    <a:lnTo>
                      <a:pt x="50" y="16"/>
                    </a:lnTo>
                    <a:lnTo>
                      <a:pt x="50" y="14"/>
                    </a:lnTo>
                    <a:lnTo>
                      <a:pt x="51" y="13"/>
                    </a:lnTo>
                    <a:lnTo>
                      <a:pt x="51" y="12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1" y="10"/>
                    </a:lnTo>
                    <a:lnTo>
                      <a:pt x="50" y="12"/>
                    </a:lnTo>
                    <a:lnTo>
                      <a:pt x="47" y="16"/>
                    </a:lnTo>
                    <a:lnTo>
                      <a:pt x="45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9" y="25"/>
                    </a:lnTo>
                    <a:lnTo>
                      <a:pt x="38" y="25"/>
                    </a:lnTo>
                    <a:lnTo>
                      <a:pt x="38" y="25"/>
                    </a:lnTo>
                    <a:lnTo>
                      <a:pt x="38" y="24"/>
                    </a:lnTo>
                    <a:lnTo>
                      <a:pt x="39" y="18"/>
                    </a:lnTo>
                    <a:lnTo>
                      <a:pt x="41" y="14"/>
                    </a:lnTo>
                    <a:lnTo>
                      <a:pt x="42" y="13"/>
                    </a:lnTo>
                    <a:lnTo>
                      <a:pt x="39" y="17"/>
                    </a:lnTo>
                    <a:lnTo>
                      <a:pt x="37" y="21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1" y="26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29" y="26"/>
                    </a:lnTo>
                    <a:lnTo>
                      <a:pt x="29" y="22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1" y="16"/>
                    </a:lnTo>
                    <a:lnTo>
                      <a:pt x="31" y="13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1" y="12"/>
                    </a:lnTo>
                    <a:lnTo>
                      <a:pt x="28" y="20"/>
                    </a:lnTo>
                    <a:lnTo>
                      <a:pt x="24" y="26"/>
                    </a:lnTo>
                    <a:lnTo>
                      <a:pt x="22" y="27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0" y="29"/>
                    </a:lnTo>
                    <a:lnTo>
                      <a:pt x="18" y="29"/>
                    </a:lnTo>
                    <a:lnTo>
                      <a:pt x="20" y="25"/>
                    </a:lnTo>
                    <a:lnTo>
                      <a:pt x="20" y="20"/>
                    </a:lnTo>
                    <a:lnTo>
                      <a:pt x="21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5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0" y="9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5" y="9"/>
                    </a:lnTo>
                    <a:lnTo>
                      <a:pt x="12" y="5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" name="Freeform 105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4660900" y="3182938"/>
                <a:ext cx="120650" cy="38100"/>
              </a:xfrm>
              <a:custGeom>
                <a:avLst/>
                <a:gdLst>
                  <a:gd name="T0" fmla="*/ 73 w 76"/>
                  <a:gd name="T1" fmla="*/ 12 h 24"/>
                  <a:gd name="T2" fmla="*/ 70 w 76"/>
                  <a:gd name="T3" fmla="*/ 16 h 24"/>
                  <a:gd name="T4" fmla="*/ 69 w 76"/>
                  <a:gd name="T5" fmla="*/ 12 h 24"/>
                  <a:gd name="T6" fmla="*/ 69 w 76"/>
                  <a:gd name="T7" fmla="*/ 7 h 24"/>
                  <a:gd name="T8" fmla="*/ 66 w 76"/>
                  <a:gd name="T9" fmla="*/ 9 h 24"/>
                  <a:gd name="T10" fmla="*/ 59 w 76"/>
                  <a:gd name="T11" fmla="*/ 20 h 24"/>
                  <a:gd name="T12" fmla="*/ 56 w 76"/>
                  <a:gd name="T13" fmla="*/ 21 h 24"/>
                  <a:gd name="T14" fmla="*/ 55 w 76"/>
                  <a:gd name="T15" fmla="*/ 20 h 24"/>
                  <a:gd name="T16" fmla="*/ 56 w 76"/>
                  <a:gd name="T17" fmla="*/ 13 h 24"/>
                  <a:gd name="T18" fmla="*/ 56 w 76"/>
                  <a:gd name="T19" fmla="*/ 9 h 24"/>
                  <a:gd name="T20" fmla="*/ 51 w 76"/>
                  <a:gd name="T21" fmla="*/ 13 h 24"/>
                  <a:gd name="T22" fmla="*/ 43 w 76"/>
                  <a:gd name="T23" fmla="*/ 20 h 24"/>
                  <a:gd name="T24" fmla="*/ 40 w 76"/>
                  <a:gd name="T25" fmla="*/ 20 h 24"/>
                  <a:gd name="T26" fmla="*/ 42 w 76"/>
                  <a:gd name="T27" fmla="*/ 12 h 24"/>
                  <a:gd name="T28" fmla="*/ 39 w 76"/>
                  <a:gd name="T29" fmla="*/ 11 h 24"/>
                  <a:gd name="T30" fmla="*/ 32 w 76"/>
                  <a:gd name="T31" fmla="*/ 20 h 24"/>
                  <a:gd name="T32" fmla="*/ 30 w 76"/>
                  <a:gd name="T33" fmla="*/ 20 h 24"/>
                  <a:gd name="T34" fmla="*/ 30 w 76"/>
                  <a:gd name="T35" fmla="*/ 16 h 24"/>
                  <a:gd name="T36" fmla="*/ 28 w 76"/>
                  <a:gd name="T37" fmla="*/ 12 h 24"/>
                  <a:gd name="T38" fmla="*/ 24 w 76"/>
                  <a:gd name="T39" fmla="*/ 17 h 24"/>
                  <a:gd name="T40" fmla="*/ 21 w 76"/>
                  <a:gd name="T41" fmla="*/ 21 h 24"/>
                  <a:gd name="T42" fmla="*/ 19 w 76"/>
                  <a:gd name="T43" fmla="*/ 17 h 24"/>
                  <a:gd name="T44" fmla="*/ 22 w 76"/>
                  <a:gd name="T45" fmla="*/ 9 h 24"/>
                  <a:gd name="T46" fmla="*/ 14 w 76"/>
                  <a:gd name="T47" fmla="*/ 23 h 24"/>
                  <a:gd name="T48" fmla="*/ 11 w 76"/>
                  <a:gd name="T49" fmla="*/ 24 h 24"/>
                  <a:gd name="T50" fmla="*/ 10 w 76"/>
                  <a:gd name="T51" fmla="*/ 21 h 24"/>
                  <a:gd name="T52" fmla="*/ 11 w 76"/>
                  <a:gd name="T53" fmla="*/ 15 h 24"/>
                  <a:gd name="T54" fmla="*/ 13 w 76"/>
                  <a:gd name="T55" fmla="*/ 12 h 24"/>
                  <a:gd name="T56" fmla="*/ 9 w 76"/>
                  <a:gd name="T57" fmla="*/ 13 h 24"/>
                  <a:gd name="T58" fmla="*/ 3 w 76"/>
                  <a:gd name="T59" fmla="*/ 16 h 24"/>
                  <a:gd name="T60" fmla="*/ 2 w 76"/>
                  <a:gd name="T61" fmla="*/ 19 h 24"/>
                  <a:gd name="T62" fmla="*/ 0 w 76"/>
                  <a:gd name="T63" fmla="*/ 17 h 24"/>
                  <a:gd name="T64" fmla="*/ 10 w 76"/>
                  <a:gd name="T65" fmla="*/ 9 h 24"/>
                  <a:gd name="T66" fmla="*/ 17 w 76"/>
                  <a:gd name="T67" fmla="*/ 5 h 24"/>
                  <a:gd name="T68" fmla="*/ 15 w 76"/>
                  <a:gd name="T69" fmla="*/ 9 h 24"/>
                  <a:gd name="T70" fmla="*/ 19 w 76"/>
                  <a:gd name="T71" fmla="*/ 7 h 24"/>
                  <a:gd name="T72" fmla="*/ 26 w 76"/>
                  <a:gd name="T73" fmla="*/ 5 h 24"/>
                  <a:gd name="T74" fmla="*/ 24 w 76"/>
                  <a:gd name="T75" fmla="*/ 13 h 24"/>
                  <a:gd name="T76" fmla="*/ 31 w 76"/>
                  <a:gd name="T77" fmla="*/ 7 h 24"/>
                  <a:gd name="T78" fmla="*/ 35 w 76"/>
                  <a:gd name="T79" fmla="*/ 5 h 24"/>
                  <a:gd name="T80" fmla="*/ 35 w 76"/>
                  <a:gd name="T81" fmla="*/ 12 h 24"/>
                  <a:gd name="T82" fmla="*/ 43 w 76"/>
                  <a:gd name="T83" fmla="*/ 3 h 24"/>
                  <a:gd name="T84" fmla="*/ 47 w 76"/>
                  <a:gd name="T85" fmla="*/ 3 h 24"/>
                  <a:gd name="T86" fmla="*/ 47 w 76"/>
                  <a:gd name="T87" fmla="*/ 8 h 24"/>
                  <a:gd name="T88" fmla="*/ 45 w 76"/>
                  <a:gd name="T89" fmla="*/ 13 h 24"/>
                  <a:gd name="T90" fmla="*/ 45 w 76"/>
                  <a:gd name="T91" fmla="*/ 15 h 24"/>
                  <a:gd name="T92" fmla="*/ 52 w 76"/>
                  <a:gd name="T93" fmla="*/ 8 h 24"/>
                  <a:gd name="T94" fmla="*/ 63 w 76"/>
                  <a:gd name="T95" fmla="*/ 3 h 24"/>
                  <a:gd name="T96" fmla="*/ 63 w 76"/>
                  <a:gd name="T97" fmla="*/ 7 h 24"/>
                  <a:gd name="T98" fmla="*/ 64 w 76"/>
                  <a:gd name="T99" fmla="*/ 9 h 24"/>
                  <a:gd name="T100" fmla="*/ 73 w 76"/>
                  <a:gd name="T10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" h="24">
                    <a:moveTo>
                      <a:pt x="74" y="0"/>
                    </a:moveTo>
                    <a:lnTo>
                      <a:pt x="76" y="0"/>
                    </a:lnTo>
                    <a:lnTo>
                      <a:pt x="73" y="12"/>
                    </a:lnTo>
                    <a:lnTo>
                      <a:pt x="73" y="13"/>
                    </a:lnTo>
                    <a:lnTo>
                      <a:pt x="72" y="15"/>
                    </a:lnTo>
                    <a:lnTo>
                      <a:pt x="70" y="16"/>
                    </a:lnTo>
                    <a:lnTo>
                      <a:pt x="69" y="16"/>
                    </a:lnTo>
                    <a:lnTo>
                      <a:pt x="69" y="15"/>
                    </a:lnTo>
                    <a:lnTo>
                      <a:pt x="69" y="12"/>
                    </a:lnTo>
                    <a:lnTo>
                      <a:pt x="69" y="11"/>
                    </a:lnTo>
                    <a:lnTo>
                      <a:pt x="69" y="8"/>
                    </a:lnTo>
                    <a:lnTo>
                      <a:pt x="69" y="7"/>
                    </a:lnTo>
                    <a:lnTo>
                      <a:pt x="69" y="7"/>
                    </a:lnTo>
                    <a:lnTo>
                      <a:pt x="68" y="7"/>
                    </a:lnTo>
                    <a:lnTo>
                      <a:pt x="66" y="9"/>
                    </a:lnTo>
                    <a:lnTo>
                      <a:pt x="64" y="12"/>
                    </a:lnTo>
                    <a:lnTo>
                      <a:pt x="61" y="16"/>
                    </a:lnTo>
                    <a:lnTo>
                      <a:pt x="59" y="20"/>
                    </a:lnTo>
                    <a:lnTo>
                      <a:pt x="57" y="20"/>
                    </a:lnTo>
                    <a:lnTo>
                      <a:pt x="57" y="21"/>
                    </a:lnTo>
                    <a:lnTo>
                      <a:pt x="56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0"/>
                    </a:lnTo>
                    <a:lnTo>
                      <a:pt x="55" y="17"/>
                    </a:lnTo>
                    <a:lnTo>
                      <a:pt x="56" y="16"/>
                    </a:lnTo>
                    <a:lnTo>
                      <a:pt x="56" y="13"/>
                    </a:lnTo>
                    <a:lnTo>
                      <a:pt x="57" y="12"/>
                    </a:lnTo>
                    <a:lnTo>
                      <a:pt x="57" y="9"/>
                    </a:lnTo>
                    <a:lnTo>
                      <a:pt x="56" y="9"/>
                    </a:lnTo>
                    <a:lnTo>
                      <a:pt x="56" y="9"/>
                    </a:lnTo>
                    <a:lnTo>
                      <a:pt x="53" y="11"/>
                    </a:lnTo>
                    <a:lnTo>
                      <a:pt x="51" y="13"/>
                    </a:lnTo>
                    <a:lnTo>
                      <a:pt x="48" y="16"/>
                    </a:lnTo>
                    <a:lnTo>
                      <a:pt x="45" y="19"/>
                    </a:lnTo>
                    <a:lnTo>
                      <a:pt x="43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20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2" y="12"/>
                    </a:lnTo>
                    <a:lnTo>
                      <a:pt x="42" y="9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6" y="15"/>
                    </a:lnTo>
                    <a:lnTo>
                      <a:pt x="34" y="19"/>
                    </a:lnTo>
                    <a:lnTo>
                      <a:pt x="32" y="20"/>
                    </a:lnTo>
                    <a:lnTo>
                      <a:pt x="31" y="20"/>
                    </a:lnTo>
                    <a:lnTo>
                      <a:pt x="30" y="21"/>
                    </a:lnTo>
                    <a:lnTo>
                      <a:pt x="30" y="20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6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7" y="15"/>
                    </a:lnTo>
                    <a:lnTo>
                      <a:pt x="24" y="17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1" y="21"/>
                    </a:lnTo>
                    <a:lnTo>
                      <a:pt x="19" y="21"/>
                    </a:lnTo>
                    <a:lnTo>
                      <a:pt x="19" y="20"/>
                    </a:lnTo>
                    <a:lnTo>
                      <a:pt x="19" y="17"/>
                    </a:lnTo>
                    <a:lnTo>
                      <a:pt x="19" y="15"/>
                    </a:lnTo>
                    <a:lnTo>
                      <a:pt x="21" y="12"/>
                    </a:lnTo>
                    <a:lnTo>
                      <a:pt x="22" y="9"/>
                    </a:lnTo>
                    <a:lnTo>
                      <a:pt x="19" y="13"/>
                    </a:lnTo>
                    <a:lnTo>
                      <a:pt x="17" y="17"/>
                    </a:lnTo>
                    <a:lnTo>
                      <a:pt x="14" y="23"/>
                    </a:lnTo>
                    <a:lnTo>
                      <a:pt x="13" y="23"/>
                    </a:lnTo>
                    <a:lnTo>
                      <a:pt x="11" y="23"/>
                    </a:lnTo>
                    <a:lnTo>
                      <a:pt x="11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1"/>
                    </a:lnTo>
                    <a:lnTo>
                      <a:pt x="10" y="20"/>
                    </a:lnTo>
                    <a:lnTo>
                      <a:pt x="10" y="17"/>
                    </a:lnTo>
                    <a:lnTo>
                      <a:pt x="11" y="15"/>
                    </a:lnTo>
                    <a:lnTo>
                      <a:pt x="11" y="13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10" y="12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6" y="15"/>
                    </a:lnTo>
                    <a:lnTo>
                      <a:pt x="3" y="16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5" y="13"/>
                    </a:lnTo>
                    <a:lnTo>
                      <a:pt x="10" y="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5" y="9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9" y="7"/>
                    </a:lnTo>
                    <a:lnTo>
                      <a:pt x="22" y="5"/>
                    </a:lnTo>
                    <a:lnTo>
                      <a:pt x="26" y="4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6" y="11"/>
                    </a:lnTo>
                    <a:lnTo>
                      <a:pt x="24" y="13"/>
                    </a:lnTo>
                    <a:lnTo>
                      <a:pt x="26" y="11"/>
                    </a:lnTo>
                    <a:lnTo>
                      <a:pt x="28" y="8"/>
                    </a:lnTo>
                    <a:lnTo>
                      <a:pt x="31" y="7"/>
                    </a:lnTo>
                    <a:lnTo>
                      <a:pt x="34" y="4"/>
                    </a:lnTo>
                    <a:lnTo>
                      <a:pt x="35" y="4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5" y="9"/>
                    </a:lnTo>
                    <a:lnTo>
                      <a:pt x="35" y="12"/>
                    </a:lnTo>
                    <a:lnTo>
                      <a:pt x="38" y="9"/>
                    </a:lnTo>
                    <a:lnTo>
                      <a:pt x="40" y="5"/>
                    </a:lnTo>
                    <a:lnTo>
                      <a:pt x="43" y="3"/>
                    </a:lnTo>
                    <a:lnTo>
                      <a:pt x="44" y="3"/>
                    </a:lnTo>
                    <a:lnTo>
                      <a:pt x="45" y="2"/>
                    </a:lnTo>
                    <a:lnTo>
                      <a:pt x="47" y="3"/>
                    </a:lnTo>
                    <a:lnTo>
                      <a:pt x="48" y="4"/>
                    </a:lnTo>
                    <a:lnTo>
                      <a:pt x="48" y="5"/>
                    </a:lnTo>
                    <a:lnTo>
                      <a:pt x="47" y="8"/>
                    </a:lnTo>
                    <a:lnTo>
                      <a:pt x="47" y="9"/>
                    </a:lnTo>
                    <a:lnTo>
                      <a:pt x="45" y="12"/>
                    </a:lnTo>
                    <a:lnTo>
                      <a:pt x="45" y="13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8" y="11"/>
                    </a:lnTo>
                    <a:lnTo>
                      <a:pt x="52" y="8"/>
                    </a:lnTo>
                    <a:lnTo>
                      <a:pt x="55" y="5"/>
                    </a:lnTo>
                    <a:lnTo>
                      <a:pt x="59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7"/>
                    </a:lnTo>
                    <a:lnTo>
                      <a:pt x="63" y="9"/>
                    </a:lnTo>
                    <a:lnTo>
                      <a:pt x="61" y="12"/>
                    </a:lnTo>
                    <a:lnTo>
                      <a:pt x="64" y="9"/>
                    </a:lnTo>
                    <a:lnTo>
                      <a:pt x="66" y="5"/>
                    </a:lnTo>
                    <a:lnTo>
                      <a:pt x="69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3" name="Freeform 106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4778375" y="3179763"/>
                <a:ext cx="303213" cy="36513"/>
              </a:xfrm>
              <a:custGeom>
                <a:avLst/>
                <a:gdLst>
                  <a:gd name="T0" fmla="*/ 149 w 191"/>
                  <a:gd name="T1" fmla="*/ 4 h 23"/>
                  <a:gd name="T2" fmla="*/ 153 w 191"/>
                  <a:gd name="T3" fmla="*/ 11 h 23"/>
                  <a:gd name="T4" fmla="*/ 168 w 191"/>
                  <a:gd name="T5" fmla="*/ 5 h 23"/>
                  <a:gd name="T6" fmla="*/ 172 w 191"/>
                  <a:gd name="T7" fmla="*/ 9 h 23"/>
                  <a:gd name="T8" fmla="*/ 183 w 191"/>
                  <a:gd name="T9" fmla="*/ 7 h 23"/>
                  <a:gd name="T10" fmla="*/ 191 w 191"/>
                  <a:gd name="T11" fmla="*/ 2 h 23"/>
                  <a:gd name="T12" fmla="*/ 184 w 191"/>
                  <a:gd name="T13" fmla="*/ 22 h 23"/>
                  <a:gd name="T14" fmla="*/ 178 w 191"/>
                  <a:gd name="T15" fmla="*/ 22 h 23"/>
                  <a:gd name="T16" fmla="*/ 176 w 191"/>
                  <a:gd name="T17" fmla="*/ 11 h 23"/>
                  <a:gd name="T18" fmla="*/ 164 w 191"/>
                  <a:gd name="T19" fmla="*/ 22 h 23"/>
                  <a:gd name="T20" fmla="*/ 162 w 191"/>
                  <a:gd name="T21" fmla="*/ 15 h 23"/>
                  <a:gd name="T22" fmla="*/ 154 w 191"/>
                  <a:gd name="T23" fmla="*/ 15 h 23"/>
                  <a:gd name="T24" fmla="*/ 147 w 191"/>
                  <a:gd name="T25" fmla="*/ 18 h 23"/>
                  <a:gd name="T26" fmla="*/ 146 w 191"/>
                  <a:gd name="T27" fmla="*/ 9 h 23"/>
                  <a:gd name="T28" fmla="*/ 137 w 191"/>
                  <a:gd name="T29" fmla="*/ 19 h 23"/>
                  <a:gd name="T30" fmla="*/ 137 w 191"/>
                  <a:gd name="T31" fmla="*/ 11 h 23"/>
                  <a:gd name="T32" fmla="*/ 137 w 191"/>
                  <a:gd name="T33" fmla="*/ 7 h 23"/>
                  <a:gd name="T34" fmla="*/ 124 w 191"/>
                  <a:gd name="T35" fmla="*/ 18 h 23"/>
                  <a:gd name="T36" fmla="*/ 116 w 191"/>
                  <a:gd name="T37" fmla="*/ 18 h 23"/>
                  <a:gd name="T38" fmla="*/ 116 w 191"/>
                  <a:gd name="T39" fmla="*/ 10 h 23"/>
                  <a:gd name="T40" fmla="*/ 105 w 191"/>
                  <a:gd name="T41" fmla="*/ 17 h 23"/>
                  <a:gd name="T42" fmla="*/ 104 w 191"/>
                  <a:gd name="T43" fmla="*/ 10 h 23"/>
                  <a:gd name="T44" fmla="*/ 99 w 191"/>
                  <a:gd name="T45" fmla="*/ 17 h 23"/>
                  <a:gd name="T46" fmla="*/ 97 w 191"/>
                  <a:gd name="T47" fmla="*/ 15 h 23"/>
                  <a:gd name="T48" fmla="*/ 90 w 191"/>
                  <a:gd name="T49" fmla="*/ 19 h 23"/>
                  <a:gd name="T50" fmla="*/ 88 w 191"/>
                  <a:gd name="T51" fmla="*/ 13 h 23"/>
                  <a:gd name="T52" fmla="*/ 80 w 191"/>
                  <a:gd name="T53" fmla="*/ 19 h 23"/>
                  <a:gd name="T54" fmla="*/ 78 w 191"/>
                  <a:gd name="T55" fmla="*/ 11 h 23"/>
                  <a:gd name="T56" fmla="*/ 70 w 191"/>
                  <a:gd name="T57" fmla="*/ 17 h 23"/>
                  <a:gd name="T58" fmla="*/ 65 w 191"/>
                  <a:gd name="T59" fmla="*/ 15 h 23"/>
                  <a:gd name="T60" fmla="*/ 63 w 191"/>
                  <a:gd name="T61" fmla="*/ 7 h 23"/>
                  <a:gd name="T62" fmla="*/ 50 w 191"/>
                  <a:gd name="T63" fmla="*/ 19 h 23"/>
                  <a:gd name="T64" fmla="*/ 48 w 191"/>
                  <a:gd name="T65" fmla="*/ 14 h 23"/>
                  <a:gd name="T66" fmla="*/ 40 w 191"/>
                  <a:gd name="T67" fmla="*/ 21 h 23"/>
                  <a:gd name="T68" fmla="*/ 38 w 191"/>
                  <a:gd name="T69" fmla="*/ 13 h 23"/>
                  <a:gd name="T70" fmla="*/ 33 w 191"/>
                  <a:gd name="T71" fmla="*/ 14 h 23"/>
                  <a:gd name="T72" fmla="*/ 24 w 191"/>
                  <a:gd name="T73" fmla="*/ 18 h 23"/>
                  <a:gd name="T74" fmla="*/ 20 w 191"/>
                  <a:gd name="T75" fmla="*/ 10 h 23"/>
                  <a:gd name="T76" fmla="*/ 10 w 191"/>
                  <a:gd name="T77" fmla="*/ 18 h 23"/>
                  <a:gd name="T78" fmla="*/ 10 w 191"/>
                  <a:gd name="T79" fmla="*/ 11 h 23"/>
                  <a:gd name="T80" fmla="*/ 7 w 191"/>
                  <a:gd name="T81" fmla="*/ 10 h 23"/>
                  <a:gd name="T82" fmla="*/ 19 w 191"/>
                  <a:gd name="T83" fmla="*/ 9 h 23"/>
                  <a:gd name="T84" fmla="*/ 28 w 191"/>
                  <a:gd name="T85" fmla="*/ 9 h 23"/>
                  <a:gd name="T86" fmla="*/ 38 w 191"/>
                  <a:gd name="T87" fmla="*/ 6 h 23"/>
                  <a:gd name="T88" fmla="*/ 45 w 191"/>
                  <a:gd name="T89" fmla="*/ 4 h 23"/>
                  <a:gd name="T90" fmla="*/ 54 w 191"/>
                  <a:gd name="T91" fmla="*/ 4 h 23"/>
                  <a:gd name="T92" fmla="*/ 58 w 191"/>
                  <a:gd name="T93" fmla="*/ 10 h 23"/>
                  <a:gd name="T94" fmla="*/ 70 w 191"/>
                  <a:gd name="T95" fmla="*/ 7 h 23"/>
                  <a:gd name="T96" fmla="*/ 80 w 191"/>
                  <a:gd name="T97" fmla="*/ 2 h 23"/>
                  <a:gd name="T98" fmla="*/ 86 w 191"/>
                  <a:gd name="T99" fmla="*/ 9 h 23"/>
                  <a:gd name="T100" fmla="*/ 95 w 191"/>
                  <a:gd name="T101" fmla="*/ 10 h 23"/>
                  <a:gd name="T102" fmla="*/ 101 w 191"/>
                  <a:gd name="T103" fmla="*/ 9 h 23"/>
                  <a:gd name="T104" fmla="*/ 109 w 191"/>
                  <a:gd name="T105" fmla="*/ 9 h 23"/>
                  <a:gd name="T106" fmla="*/ 122 w 191"/>
                  <a:gd name="T107" fmla="*/ 2 h 23"/>
                  <a:gd name="T108" fmla="*/ 117 w 191"/>
                  <a:gd name="T109" fmla="*/ 13 h 23"/>
                  <a:gd name="T110" fmla="*/ 133 w 191"/>
                  <a:gd name="T111" fmla="*/ 1 h 23"/>
                  <a:gd name="T112" fmla="*/ 133 w 191"/>
                  <a:gd name="T113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1" h="23">
                    <a:moveTo>
                      <a:pt x="143" y="0"/>
                    </a:moveTo>
                    <a:lnTo>
                      <a:pt x="145" y="1"/>
                    </a:lnTo>
                    <a:lnTo>
                      <a:pt x="143" y="4"/>
                    </a:lnTo>
                    <a:lnTo>
                      <a:pt x="143" y="7"/>
                    </a:lnTo>
                    <a:lnTo>
                      <a:pt x="142" y="10"/>
                    </a:lnTo>
                    <a:lnTo>
                      <a:pt x="145" y="6"/>
                    </a:lnTo>
                    <a:lnTo>
                      <a:pt x="149" y="4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5" y="1"/>
                    </a:lnTo>
                    <a:lnTo>
                      <a:pt x="157" y="2"/>
                    </a:lnTo>
                    <a:lnTo>
                      <a:pt x="157" y="4"/>
                    </a:lnTo>
                    <a:lnTo>
                      <a:pt x="155" y="7"/>
                    </a:lnTo>
                    <a:lnTo>
                      <a:pt x="153" y="11"/>
                    </a:lnTo>
                    <a:lnTo>
                      <a:pt x="155" y="9"/>
                    </a:lnTo>
                    <a:lnTo>
                      <a:pt x="159" y="5"/>
                    </a:lnTo>
                    <a:lnTo>
                      <a:pt x="162" y="2"/>
                    </a:lnTo>
                    <a:lnTo>
                      <a:pt x="164" y="2"/>
                    </a:lnTo>
                    <a:lnTo>
                      <a:pt x="167" y="2"/>
                    </a:lnTo>
                    <a:lnTo>
                      <a:pt x="168" y="2"/>
                    </a:lnTo>
                    <a:lnTo>
                      <a:pt x="168" y="5"/>
                    </a:lnTo>
                    <a:lnTo>
                      <a:pt x="167" y="6"/>
                    </a:lnTo>
                    <a:lnTo>
                      <a:pt x="167" y="10"/>
                    </a:lnTo>
                    <a:lnTo>
                      <a:pt x="167" y="13"/>
                    </a:lnTo>
                    <a:lnTo>
                      <a:pt x="167" y="14"/>
                    </a:lnTo>
                    <a:lnTo>
                      <a:pt x="167" y="15"/>
                    </a:lnTo>
                    <a:lnTo>
                      <a:pt x="167" y="15"/>
                    </a:lnTo>
                    <a:lnTo>
                      <a:pt x="172" y="9"/>
                    </a:lnTo>
                    <a:lnTo>
                      <a:pt x="179" y="4"/>
                    </a:lnTo>
                    <a:lnTo>
                      <a:pt x="180" y="4"/>
                    </a:lnTo>
                    <a:lnTo>
                      <a:pt x="182" y="4"/>
                    </a:lnTo>
                    <a:lnTo>
                      <a:pt x="183" y="4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83" y="7"/>
                    </a:lnTo>
                    <a:lnTo>
                      <a:pt x="182" y="11"/>
                    </a:lnTo>
                    <a:lnTo>
                      <a:pt x="187" y="5"/>
                    </a:lnTo>
                    <a:lnTo>
                      <a:pt x="187" y="4"/>
                    </a:lnTo>
                    <a:lnTo>
                      <a:pt x="188" y="2"/>
                    </a:lnTo>
                    <a:lnTo>
                      <a:pt x="189" y="2"/>
                    </a:lnTo>
                    <a:lnTo>
                      <a:pt x="191" y="1"/>
                    </a:lnTo>
                    <a:lnTo>
                      <a:pt x="191" y="2"/>
                    </a:lnTo>
                    <a:lnTo>
                      <a:pt x="191" y="7"/>
                    </a:lnTo>
                    <a:lnTo>
                      <a:pt x="189" y="13"/>
                    </a:lnTo>
                    <a:lnTo>
                      <a:pt x="188" y="18"/>
                    </a:lnTo>
                    <a:lnTo>
                      <a:pt x="188" y="19"/>
                    </a:lnTo>
                    <a:lnTo>
                      <a:pt x="187" y="21"/>
                    </a:lnTo>
                    <a:lnTo>
                      <a:pt x="185" y="22"/>
                    </a:lnTo>
                    <a:lnTo>
                      <a:pt x="184" y="22"/>
                    </a:lnTo>
                    <a:lnTo>
                      <a:pt x="184" y="22"/>
                    </a:lnTo>
                    <a:lnTo>
                      <a:pt x="184" y="17"/>
                    </a:lnTo>
                    <a:lnTo>
                      <a:pt x="185" y="11"/>
                    </a:lnTo>
                    <a:lnTo>
                      <a:pt x="180" y="19"/>
                    </a:lnTo>
                    <a:lnTo>
                      <a:pt x="179" y="21"/>
                    </a:lnTo>
                    <a:lnTo>
                      <a:pt x="179" y="21"/>
                    </a:lnTo>
                    <a:lnTo>
                      <a:pt x="178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5" y="22"/>
                    </a:lnTo>
                    <a:lnTo>
                      <a:pt x="176" y="18"/>
                    </a:lnTo>
                    <a:lnTo>
                      <a:pt x="176" y="15"/>
                    </a:lnTo>
                    <a:lnTo>
                      <a:pt x="176" y="13"/>
                    </a:lnTo>
                    <a:lnTo>
                      <a:pt x="176" y="11"/>
                    </a:lnTo>
                    <a:lnTo>
                      <a:pt x="176" y="11"/>
                    </a:lnTo>
                    <a:lnTo>
                      <a:pt x="175" y="11"/>
                    </a:lnTo>
                    <a:lnTo>
                      <a:pt x="174" y="13"/>
                    </a:lnTo>
                    <a:lnTo>
                      <a:pt x="172" y="14"/>
                    </a:lnTo>
                    <a:lnTo>
                      <a:pt x="168" y="18"/>
                    </a:lnTo>
                    <a:lnTo>
                      <a:pt x="167" y="21"/>
                    </a:lnTo>
                    <a:lnTo>
                      <a:pt x="164" y="22"/>
                    </a:lnTo>
                    <a:lnTo>
                      <a:pt x="162" y="23"/>
                    </a:lnTo>
                    <a:lnTo>
                      <a:pt x="162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61" y="19"/>
                    </a:lnTo>
                    <a:lnTo>
                      <a:pt x="162" y="18"/>
                    </a:lnTo>
                    <a:lnTo>
                      <a:pt x="162" y="15"/>
                    </a:lnTo>
                    <a:lnTo>
                      <a:pt x="162" y="13"/>
                    </a:lnTo>
                    <a:lnTo>
                      <a:pt x="162" y="10"/>
                    </a:lnTo>
                    <a:lnTo>
                      <a:pt x="162" y="9"/>
                    </a:lnTo>
                    <a:lnTo>
                      <a:pt x="161" y="9"/>
                    </a:lnTo>
                    <a:lnTo>
                      <a:pt x="159" y="10"/>
                    </a:lnTo>
                    <a:lnTo>
                      <a:pt x="158" y="11"/>
                    </a:lnTo>
                    <a:lnTo>
                      <a:pt x="154" y="15"/>
                    </a:lnTo>
                    <a:lnTo>
                      <a:pt x="150" y="19"/>
                    </a:lnTo>
                    <a:lnTo>
                      <a:pt x="150" y="21"/>
                    </a:lnTo>
                    <a:lnTo>
                      <a:pt x="149" y="21"/>
                    </a:lnTo>
                    <a:lnTo>
                      <a:pt x="147" y="22"/>
                    </a:lnTo>
                    <a:lnTo>
                      <a:pt x="147" y="22"/>
                    </a:lnTo>
                    <a:lnTo>
                      <a:pt x="146" y="21"/>
                    </a:lnTo>
                    <a:lnTo>
                      <a:pt x="147" y="18"/>
                    </a:lnTo>
                    <a:lnTo>
                      <a:pt x="147" y="15"/>
                    </a:lnTo>
                    <a:lnTo>
                      <a:pt x="149" y="13"/>
                    </a:lnTo>
                    <a:lnTo>
                      <a:pt x="149" y="9"/>
                    </a:lnTo>
                    <a:lnTo>
                      <a:pt x="149" y="7"/>
                    </a:lnTo>
                    <a:lnTo>
                      <a:pt x="149" y="6"/>
                    </a:lnTo>
                    <a:lnTo>
                      <a:pt x="147" y="7"/>
                    </a:lnTo>
                    <a:lnTo>
                      <a:pt x="146" y="9"/>
                    </a:lnTo>
                    <a:lnTo>
                      <a:pt x="145" y="10"/>
                    </a:lnTo>
                    <a:lnTo>
                      <a:pt x="143" y="13"/>
                    </a:lnTo>
                    <a:lnTo>
                      <a:pt x="141" y="14"/>
                    </a:lnTo>
                    <a:lnTo>
                      <a:pt x="140" y="17"/>
                    </a:lnTo>
                    <a:lnTo>
                      <a:pt x="140" y="18"/>
                    </a:lnTo>
                    <a:lnTo>
                      <a:pt x="138" y="18"/>
                    </a:lnTo>
                    <a:lnTo>
                      <a:pt x="137" y="19"/>
                    </a:lnTo>
                    <a:lnTo>
                      <a:pt x="136" y="19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6" y="17"/>
                    </a:lnTo>
                    <a:lnTo>
                      <a:pt x="136" y="15"/>
                    </a:lnTo>
                    <a:lnTo>
                      <a:pt x="137" y="13"/>
                    </a:lnTo>
                    <a:lnTo>
                      <a:pt x="137" y="11"/>
                    </a:lnTo>
                    <a:lnTo>
                      <a:pt x="138" y="9"/>
                    </a:lnTo>
                    <a:lnTo>
                      <a:pt x="138" y="7"/>
                    </a:lnTo>
                    <a:lnTo>
                      <a:pt x="140" y="6"/>
                    </a:lnTo>
                    <a:lnTo>
                      <a:pt x="140" y="5"/>
                    </a:lnTo>
                    <a:lnTo>
                      <a:pt x="140" y="5"/>
                    </a:lnTo>
                    <a:lnTo>
                      <a:pt x="138" y="5"/>
                    </a:lnTo>
                    <a:lnTo>
                      <a:pt x="137" y="7"/>
                    </a:lnTo>
                    <a:lnTo>
                      <a:pt x="134" y="10"/>
                    </a:lnTo>
                    <a:lnTo>
                      <a:pt x="132" y="14"/>
                    </a:lnTo>
                    <a:lnTo>
                      <a:pt x="129" y="17"/>
                    </a:lnTo>
                    <a:lnTo>
                      <a:pt x="126" y="18"/>
                    </a:lnTo>
                    <a:lnTo>
                      <a:pt x="125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8" y="9"/>
                    </a:lnTo>
                    <a:lnTo>
                      <a:pt x="129" y="6"/>
                    </a:lnTo>
                    <a:lnTo>
                      <a:pt x="122" y="11"/>
                    </a:lnTo>
                    <a:lnTo>
                      <a:pt x="116" y="18"/>
                    </a:lnTo>
                    <a:lnTo>
                      <a:pt x="116" y="18"/>
                    </a:lnTo>
                    <a:lnTo>
                      <a:pt x="115" y="19"/>
                    </a:lnTo>
                    <a:lnTo>
                      <a:pt x="113" y="19"/>
                    </a:lnTo>
                    <a:lnTo>
                      <a:pt x="113" y="19"/>
                    </a:lnTo>
                    <a:lnTo>
                      <a:pt x="113" y="18"/>
                    </a:lnTo>
                    <a:lnTo>
                      <a:pt x="115" y="14"/>
                    </a:lnTo>
                    <a:lnTo>
                      <a:pt x="116" y="11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5" y="10"/>
                    </a:lnTo>
                    <a:lnTo>
                      <a:pt x="113" y="11"/>
                    </a:lnTo>
                    <a:lnTo>
                      <a:pt x="111" y="13"/>
                    </a:lnTo>
                    <a:lnTo>
                      <a:pt x="109" y="14"/>
                    </a:lnTo>
                    <a:lnTo>
                      <a:pt x="107" y="15"/>
                    </a:lnTo>
                    <a:lnTo>
                      <a:pt x="105" y="17"/>
                    </a:lnTo>
                    <a:lnTo>
                      <a:pt x="104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3"/>
                    </a:lnTo>
                    <a:lnTo>
                      <a:pt x="104" y="11"/>
                    </a:lnTo>
                    <a:lnTo>
                      <a:pt x="104" y="10"/>
                    </a:lnTo>
                    <a:lnTo>
                      <a:pt x="104" y="11"/>
                    </a:lnTo>
                    <a:lnTo>
                      <a:pt x="103" y="13"/>
                    </a:lnTo>
                    <a:lnTo>
                      <a:pt x="101" y="14"/>
                    </a:lnTo>
                    <a:lnTo>
                      <a:pt x="100" y="14"/>
                    </a:lnTo>
                    <a:lnTo>
                      <a:pt x="99" y="15"/>
                    </a:lnTo>
                    <a:lnTo>
                      <a:pt x="99" y="15"/>
                    </a:lnTo>
                    <a:lnTo>
                      <a:pt x="99" y="17"/>
                    </a:lnTo>
                    <a:lnTo>
                      <a:pt x="97" y="17"/>
                    </a:lnTo>
                    <a:lnTo>
                      <a:pt x="97" y="18"/>
                    </a:lnTo>
                    <a:lnTo>
                      <a:pt x="96" y="18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7" y="15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3"/>
                    </a:lnTo>
                    <a:lnTo>
                      <a:pt x="96" y="10"/>
                    </a:lnTo>
                    <a:lnTo>
                      <a:pt x="95" y="14"/>
                    </a:lnTo>
                    <a:lnTo>
                      <a:pt x="92" y="17"/>
                    </a:lnTo>
                    <a:lnTo>
                      <a:pt x="90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7" y="19"/>
                    </a:lnTo>
                    <a:lnTo>
                      <a:pt x="87" y="18"/>
                    </a:lnTo>
                    <a:lnTo>
                      <a:pt x="88" y="15"/>
                    </a:lnTo>
                    <a:lnTo>
                      <a:pt x="88" y="14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87" y="11"/>
                    </a:lnTo>
                    <a:lnTo>
                      <a:pt x="86" y="13"/>
                    </a:lnTo>
                    <a:lnTo>
                      <a:pt x="84" y="15"/>
                    </a:lnTo>
                    <a:lnTo>
                      <a:pt x="82" y="18"/>
                    </a:lnTo>
                    <a:lnTo>
                      <a:pt x="80" y="19"/>
                    </a:lnTo>
                    <a:lnTo>
                      <a:pt x="79" y="21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6" y="22"/>
                    </a:lnTo>
                    <a:lnTo>
                      <a:pt x="76" y="18"/>
                    </a:lnTo>
                    <a:lnTo>
                      <a:pt x="76" y="14"/>
                    </a:lnTo>
                    <a:lnTo>
                      <a:pt x="78" y="11"/>
                    </a:lnTo>
                    <a:lnTo>
                      <a:pt x="78" y="7"/>
                    </a:lnTo>
                    <a:lnTo>
                      <a:pt x="76" y="9"/>
                    </a:lnTo>
                    <a:lnTo>
                      <a:pt x="75" y="10"/>
                    </a:lnTo>
                    <a:lnTo>
                      <a:pt x="74" y="11"/>
                    </a:lnTo>
                    <a:lnTo>
                      <a:pt x="73" y="13"/>
                    </a:lnTo>
                    <a:lnTo>
                      <a:pt x="71" y="15"/>
                    </a:lnTo>
                    <a:lnTo>
                      <a:pt x="70" y="17"/>
                    </a:lnTo>
                    <a:lnTo>
                      <a:pt x="69" y="18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66" y="21"/>
                    </a:lnTo>
                    <a:lnTo>
                      <a:pt x="65" y="19"/>
                    </a:lnTo>
                    <a:lnTo>
                      <a:pt x="65" y="18"/>
                    </a:lnTo>
                    <a:lnTo>
                      <a:pt x="65" y="15"/>
                    </a:lnTo>
                    <a:lnTo>
                      <a:pt x="65" y="13"/>
                    </a:lnTo>
                    <a:lnTo>
                      <a:pt x="65" y="13"/>
                    </a:lnTo>
                    <a:lnTo>
                      <a:pt x="65" y="11"/>
                    </a:lnTo>
                    <a:lnTo>
                      <a:pt x="65" y="9"/>
                    </a:lnTo>
                    <a:lnTo>
                      <a:pt x="65" y="7"/>
                    </a:lnTo>
                    <a:lnTo>
                      <a:pt x="65" y="7"/>
                    </a:lnTo>
                    <a:lnTo>
                      <a:pt x="63" y="7"/>
                    </a:lnTo>
                    <a:lnTo>
                      <a:pt x="61" y="10"/>
                    </a:lnTo>
                    <a:lnTo>
                      <a:pt x="58" y="13"/>
                    </a:lnTo>
                    <a:lnTo>
                      <a:pt x="55" y="14"/>
                    </a:lnTo>
                    <a:lnTo>
                      <a:pt x="53" y="17"/>
                    </a:lnTo>
                    <a:lnTo>
                      <a:pt x="53" y="18"/>
                    </a:lnTo>
                    <a:lnTo>
                      <a:pt x="52" y="18"/>
                    </a:lnTo>
                    <a:lnTo>
                      <a:pt x="50" y="19"/>
                    </a:lnTo>
                    <a:lnTo>
                      <a:pt x="49" y="19"/>
                    </a:lnTo>
                    <a:lnTo>
                      <a:pt x="49" y="18"/>
                    </a:lnTo>
                    <a:lnTo>
                      <a:pt x="49" y="15"/>
                    </a:lnTo>
                    <a:lnTo>
                      <a:pt x="49" y="11"/>
                    </a:lnTo>
                    <a:lnTo>
                      <a:pt x="49" y="11"/>
                    </a:lnTo>
                    <a:lnTo>
                      <a:pt x="49" y="11"/>
                    </a:lnTo>
                    <a:lnTo>
                      <a:pt x="48" y="14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2" y="19"/>
                    </a:lnTo>
                    <a:lnTo>
                      <a:pt x="41" y="21"/>
                    </a:lnTo>
                    <a:lnTo>
                      <a:pt x="40" y="21"/>
                    </a:lnTo>
                    <a:lnTo>
                      <a:pt x="40" y="19"/>
                    </a:lnTo>
                    <a:lnTo>
                      <a:pt x="40" y="17"/>
                    </a:lnTo>
                    <a:lnTo>
                      <a:pt x="40" y="13"/>
                    </a:lnTo>
                    <a:lnTo>
                      <a:pt x="41" y="10"/>
                    </a:lnTo>
                    <a:lnTo>
                      <a:pt x="42" y="7"/>
                    </a:lnTo>
                    <a:lnTo>
                      <a:pt x="41" y="10"/>
                    </a:lnTo>
                    <a:lnTo>
                      <a:pt x="38" y="13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6" y="17"/>
                    </a:lnTo>
                    <a:lnTo>
                      <a:pt x="34" y="17"/>
                    </a:lnTo>
                    <a:lnTo>
                      <a:pt x="33" y="18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1"/>
                    </a:lnTo>
                    <a:lnTo>
                      <a:pt x="32" y="9"/>
                    </a:lnTo>
                    <a:lnTo>
                      <a:pt x="31" y="11"/>
                    </a:lnTo>
                    <a:lnTo>
                      <a:pt x="28" y="15"/>
                    </a:lnTo>
                    <a:lnTo>
                      <a:pt x="25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3" y="18"/>
                    </a:lnTo>
                    <a:lnTo>
                      <a:pt x="23" y="17"/>
                    </a:lnTo>
                    <a:lnTo>
                      <a:pt x="23" y="14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0" y="10"/>
                    </a:lnTo>
                    <a:lnTo>
                      <a:pt x="16" y="14"/>
                    </a:lnTo>
                    <a:lnTo>
                      <a:pt x="13" y="18"/>
                    </a:lnTo>
                    <a:lnTo>
                      <a:pt x="12" y="18"/>
                    </a:lnTo>
                    <a:lnTo>
                      <a:pt x="12" y="19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10" y="18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12" y="14"/>
                    </a:lnTo>
                    <a:lnTo>
                      <a:pt x="12" y="13"/>
                    </a:lnTo>
                    <a:lnTo>
                      <a:pt x="12" y="11"/>
                    </a:lnTo>
                    <a:lnTo>
                      <a:pt x="11" y="10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7" y="10"/>
                    </a:lnTo>
                    <a:lnTo>
                      <a:pt x="11" y="7"/>
                    </a:lnTo>
                    <a:lnTo>
                      <a:pt x="13" y="7"/>
                    </a:lnTo>
                    <a:lnTo>
                      <a:pt x="15" y="7"/>
                    </a:lnTo>
                    <a:lnTo>
                      <a:pt x="16" y="9"/>
                    </a:lnTo>
                    <a:lnTo>
                      <a:pt x="16" y="10"/>
                    </a:lnTo>
                    <a:lnTo>
                      <a:pt x="15" y="11"/>
                    </a:lnTo>
                    <a:lnTo>
                      <a:pt x="19" y="9"/>
                    </a:lnTo>
                    <a:lnTo>
                      <a:pt x="21" y="5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7" y="11"/>
                    </a:lnTo>
                    <a:lnTo>
                      <a:pt x="29" y="9"/>
                    </a:lnTo>
                    <a:lnTo>
                      <a:pt x="32" y="6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7" y="4"/>
                    </a:lnTo>
                    <a:lnTo>
                      <a:pt x="38" y="6"/>
                    </a:lnTo>
                    <a:lnTo>
                      <a:pt x="38" y="9"/>
                    </a:lnTo>
                    <a:lnTo>
                      <a:pt x="40" y="6"/>
                    </a:lnTo>
                    <a:lnTo>
                      <a:pt x="41" y="5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5" y="2"/>
                    </a:lnTo>
                    <a:lnTo>
                      <a:pt x="45" y="4"/>
                    </a:lnTo>
                    <a:lnTo>
                      <a:pt x="46" y="5"/>
                    </a:lnTo>
                    <a:lnTo>
                      <a:pt x="46" y="7"/>
                    </a:lnTo>
                    <a:lnTo>
                      <a:pt x="45" y="10"/>
                    </a:lnTo>
                    <a:lnTo>
                      <a:pt x="48" y="7"/>
                    </a:lnTo>
                    <a:lnTo>
                      <a:pt x="50" y="5"/>
                    </a:lnTo>
                    <a:lnTo>
                      <a:pt x="53" y="4"/>
                    </a:lnTo>
                    <a:lnTo>
                      <a:pt x="54" y="4"/>
                    </a:lnTo>
                    <a:lnTo>
                      <a:pt x="54" y="5"/>
                    </a:lnTo>
                    <a:lnTo>
                      <a:pt x="54" y="7"/>
                    </a:lnTo>
                    <a:lnTo>
                      <a:pt x="54" y="11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8" y="9"/>
                    </a:lnTo>
                    <a:lnTo>
                      <a:pt x="58" y="10"/>
                    </a:lnTo>
                    <a:lnTo>
                      <a:pt x="57" y="13"/>
                    </a:lnTo>
                    <a:lnTo>
                      <a:pt x="59" y="9"/>
                    </a:lnTo>
                    <a:lnTo>
                      <a:pt x="62" y="6"/>
                    </a:lnTo>
                    <a:lnTo>
                      <a:pt x="65" y="5"/>
                    </a:lnTo>
                    <a:lnTo>
                      <a:pt x="69" y="4"/>
                    </a:lnTo>
                    <a:lnTo>
                      <a:pt x="70" y="4"/>
                    </a:lnTo>
                    <a:lnTo>
                      <a:pt x="70" y="7"/>
                    </a:lnTo>
                    <a:lnTo>
                      <a:pt x="69" y="10"/>
                    </a:lnTo>
                    <a:lnTo>
                      <a:pt x="69" y="14"/>
                    </a:lnTo>
                    <a:lnTo>
                      <a:pt x="71" y="10"/>
                    </a:lnTo>
                    <a:lnTo>
                      <a:pt x="75" y="6"/>
                    </a:lnTo>
                    <a:lnTo>
                      <a:pt x="79" y="2"/>
                    </a:lnTo>
                    <a:lnTo>
                      <a:pt x="80" y="2"/>
                    </a:lnTo>
                    <a:lnTo>
                      <a:pt x="80" y="2"/>
                    </a:lnTo>
                    <a:lnTo>
                      <a:pt x="82" y="4"/>
                    </a:lnTo>
                    <a:lnTo>
                      <a:pt x="82" y="6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0" y="14"/>
                    </a:lnTo>
                    <a:lnTo>
                      <a:pt x="83" y="11"/>
                    </a:lnTo>
                    <a:lnTo>
                      <a:pt x="86" y="9"/>
                    </a:lnTo>
                    <a:lnTo>
                      <a:pt x="88" y="7"/>
                    </a:lnTo>
                    <a:lnTo>
                      <a:pt x="91" y="6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4" y="7"/>
                    </a:lnTo>
                    <a:lnTo>
                      <a:pt x="92" y="13"/>
                    </a:lnTo>
                    <a:lnTo>
                      <a:pt x="95" y="10"/>
                    </a:lnTo>
                    <a:lnTo>
                      <a:pt x="96" y="7"/>
                    </a:lnTo>
                    <a:lnTo>
                      <a:pt x="99" y="5"/>
                    </a:lnTo>
                    <a:lnTo>
                      <a:pt x="100" y="5"/>
                    </a:lnTo>
                    <a:lnTo>
                      <a:pt x="100" y="5"/>
                    </a:lnTo>
                    <a:lnTo>
                      <a:pt x="101" y="5"/>
                    </a:lnTo>
                    <a:lnTo>
                      <a:pt x="101" y="7"/>
                    </a:lnTo>
                    <a:lnTo>
                      <a:pt x="101" y="9"/>
                    </a:lnTo>
                    <a:lnTo>
                      <a:pt x="104" y="6"/>
                    </a:lnTo>
                    <a:lnTo>
                      <a:pt x="108" y="4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11" y="4"/>
                    </a:lnTo>
                    <a:lnTo>
                      <a:pt x="109" y="6"/>
                    </a:lnTo>
                    <a:lnTo>
                      <a:pt x="109" y="9"/>
                    </a:lnTo>
                    <a:lnTo>
                      <a:pt x="108" y="10"/>
                    </a:lnTo>
                    <a:lnTo>
                      <a:pt x="111" y="9"/>
                    </a:lnTo>
                    <a:lnTo>
                      <a:pt x="112" y="7"/>
                    </a:lnTo>
                    <a:lnTo>
                      <a:pt x="115" y="5"/>
                    </a:lnTo>
                    <a:lnTo>
                      <a:pt x="117" y="4"/>
                    </a:lnTo>
                    <a:lnTo>
                      <a:pt x="120" y="2"/>
                    </a:lnTo>
                    <a:lnTo>
                      <a:pt x="122" y="2"/>
                    </a:lnTo>
                    <a:lnTo>
                      <a:pt x="124" y="4"/>
                    </a:lnTo>
                    <a:lnTo>
                      <a:pt x="124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20" y="10"/>
                    </a:lnTo>
                    <a:lnTo>
                      <a:pt x="119" y="11"/>
                    </a:lnTo>
                    <a:lnTo>
                      <a:pt x="117" y="13"/>
                    </a:lnTo>
                    <a:lnTo>
                      <a:pt x="117" y="13"/>
                    </a:lnTo>
                    <a:lnTo>
                      <a:pt x="119" y="11"/>
                    </a:lnTo>
                    <a:lnTo>
                      <a:pt x="120" y="10"/>
                    </a:lnTo>
                    <a:lnTo>
                      <a:pt x="124" y="6"/>
                    </a:lnTo>
                    <a:lnTo>
                      <a:pt x="128" y="4"/>
                    </a:lnTo>
                    <a:lnTo>
                      <a:pt x="133" y="1"/>
                    </a:lnTo>
                    <a:lnTo>
                      <a:pt x="133" y="1"/>
                    </a:lnTo>
                    <a:lnTo>
                      <a:pt x="134" y="1"/>
                    </a:lnTo>
                    <a:lnTo>
                      <a:pt x="134" y="1"/>
                    </a:lnTo>
                    <a:lnTo>
                      <a:pt x="134" y="4"/>
                    </a:lnTo>
                    <a:lnTo>
                      <a:pt x="133" y="6"/>
                    </a:lnTo>
                    <a:lnTo>
                      <a:pt x="132" y="9"/>
                    </a:lnTo>
                    <a:lnTo>
                      <a:pt x="130" y="11"/>
                    </a:lnTo>
                    <a:lnTo>
                      <a:pt x="133" y="7"/>
                    </a:lnTo>
                    <a:lnTo>
                      <a:pt x="137" y="5"/>
                    </a:lnTo>
                    <a:lnTo>
                      <a:pt x="141" y="1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4" name="Freeform 107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5078413" y="3000375"/>
                <a:ext cx="146050" cy="206375"/>
              </a:xfrm>
              <a:custGeom>
                <a:avLst/>
                <a:gdLst>
                  <a:gd name="T0" fmla="*/ 92 w 92"/>
                  <a:gd name="T1" fmla="*/ 1 h 130"/>
                  <a:gd name="T2" fmla="*/ 92 w 92"/>
                  <a:gd name="T3" fmla="*/ 5 h 130"/>
                  <a:gd name="T4" fmla="*/ 90 w 92"/>
                  <a:gd name="T5" fmla="*/ 6 h 130"/>
                  <a:gd name="T6" fmla="*/ 88 w 92"/>
                  <a:gd name="T7" fmla="*/ 9 h 130"/>
                  <a:gd name="T8" fmla="*/ 84 w 92"/>
                  <a:gd name="T9" fmla="*/ 9 h 130"/>
                  <a:gd name="T10" fmla="*/ 82 w 92"/>
                  <a:gd name="T11" fmla="*/ 14 h 130"/>
                  <a:gd name="T12" fmla="*/ 75 w 92"/>
                  <a:gd name="T13" fmla="*/ 25 h 130"/>
                  <a:gd name="T14" fmla="*/ 74 w 92"/>
                  <a:gd name="T15" fmla="*/ 25 h 130"/>
                  <a:gd name="T16" fmla="*/ 71 w 92"/>
                  <a:gd name="T17" fmla="*/ 26 h 130"/>
                  <a:gd name="T18" fmla="*/ 70 w 92"/>
                  <a:gd name="T19" fmla="*/ 22 h 130"/>
                  <a:gd name="T20" fmla="*/ 63 w 92"/>
                  <a:gd name="T21" fmla="*/ 42 h 130"/>
                  <a:gd name="T22" fmla="*/ 56 w 92"/>
                  <a:gd name="T23" fmla="*/ 50 h 130"/>
                  <a:gd name="T24" fmla="*/ 53 w 92"/>
                  <a:gd name="T25" fmla="*/ 50 h 130"/>
                  <a:gd name="T26" fmla="*/ 49 w 92"/>
                  <a:gd name="T27" fmla="*/ 59 h 130"/>
                  <a:gd name="T28" fmla="*/ 45 w 92"/>
                  <a:gd name="T29" fmla="*/ 64 h 130"/>
                  <a:gd name="T30" fmla="*/ 41 w 92"/>
                  <a:gd name="T31" fmla="*/ 65 h 130"/>
                  <a:gd name="T32" fmla="*/ 36 w 92"/>
                  <a:gd name="T33" fmla="*/ 81 h 130"/>
                  <a:gd name="T34" fmla="*/ 35 w 92"/>
                  <a:gd name="T35" fmla="*/ 84 h 130"/>
                  <a:gd name="T36" fmla="*/ 32 w 92"/>
                  <a:gd name="T37" fmla="*/ 84 h 130"/>
                  <a:gd name="T38" fmla="*/ 31 w 92"/>
                  <a:gd name="T39" fmla="*/ 79 h 130"/>
                  <a:gd name="T40" fmla="*/ 28 w 92"/>
                  <a:gd name="T41" fmla="*/ 86 h 130"/>
                  <a:gd name="T42" fmla="*/ 24 w 92"/>
                  <a:gd name="T43" fmla="*/ 97 h 130"/>
                  <a:gd name="T44" fmla="*/ 21 w 92"/>
                  <a:gd name="T45" fmla="*/ 100 h 130"/>
                  <a:gd name="T46" fmla="*/ 20 w 92"/>
                  <a:gd name="T47" fmla="*/ 100 h 130"/>
                  <a:gd name="T48" fmla="*/ 21 w 92"/>
                  <a:gd name="T49" fmla="*/ 93 h 130"/>
                  <a:gd name="T50" fmla="*/ 11 w 92"/>
                  <a:gd name="T51" fmla="*/ 119 h 130"/>
                  <a:gd name="T52" fmla="*/ 8 w 92"/>
                  <a:gd name="T53" fmla="*/ 120 h 130"/>
                  <a:gd name="T54" fmla="*/ 7 w 92"/>
                  <a:gd name="T55" fmla="*/ 120 h 130"/>
                  <a:gd name="T56" fmla="*/ 8 w 92"/>
                  <a:gd name="T57" fmla="*/ 114 h 130"/>
                  <a:gd name="T58" fmla="*/ 0 w 92"/>
                  <a:gd name="T59" fmla="*/ 130 h 130"/>
                  <a:gd name="T60" fmla="*/ 0 w 92"/>
                  <a:gd name="T61" fmla="*/ 130 h 130"/>
                  <a:gd name="T62" fmla="*/ 7 w 92"/>
                  <a:gd name="T63" fmla="*/ 113 h 130"/>
                  <a:gd name="T64" fmla="*/ 16 w 92"/>
                  <a:gd name="T65" fmla="*/ 96 h 130"/>
                  <a:gd name="T66" fmla="*/ 20 w 92"/>
                  <a:gd name="T67" fmla="*/ 88 h 130"/>
                  <a:gd name="T68" fmla="*/ 27 w 92"/>
                  <a:gd name="T69" fmla="*/ 76 h 130"/>
                  <a:gd name="T70" fmla="*/ 28 w 92"/>
                  <a:gd name="T71" fmla="*/ 76 h 130"/>
                  <a:gd name="T72" fmla="*/ 32 w 92"/>
                  <a:gd name="T73" fmla="*/ 67 h 130"/>
                  <a:gd name="T74" fmla="*/ 33 w 92"/>
                  <a:gd name="T75" fmla="*/ 65 h 130"/>
                  <a:gd name="T76" fmla="*/ 36 w 92"/>
                  <a:gd name="T77" fmla="*/ 64 h 130"/>
                  <a:gd name="T78" fmla="*/ 37 w 92"/>
                  <a:gd name="T79" fmla="*/ 65 h 130"/>
                  <a:gd name="T80" fmla="*/ 44 w 92"/>
                  <a:gd name="T81" fmla="*/ 54 h 130"/>
                  <a:gd name="T82" fmla="*/ 46 w 92"/>
                  <a:gd name="T83" fmla="*/ 51 h 130"/>
                  <a:gd name="T84" fmla="*/ 49 w 92"/>
                  <a:gd name="T85" fmla="*/ 51 h 130"/>
                  <a:gd name="T86" fmla="*/ 53 w 92"/>
                  <a:gd name="T87" fmla="*/ 39 h 130"/>
                  <a:gd name="T88" fmla="*/ 57 w 92"/>
                  <a:gd name="T89" fmla="*/ 34 h 130"/>
                  <a:gd name="T90" fmla="*/ 59 w 92"/>
                  <a:gd name="T91" fmla="*/ 33 h 130"/>
                  <a:gd name="T92" fmla="*/ 61 w 92"/>
                  <a:gd name="T93" fmla="*/ 33 h 130"/>
                  <a:gd name="T94" fmla="*/ 62 w 92"/>
                  <a:gd name="T95" fmla="*/ 33 h 130"/>
                  <a:gd name="T96" fmla="*/ 71 w 92"/>
                  <a:gd name="T97" fmla="*/ 14 h 130"/>
                  <a:gd name="T98" fmla="*/ 73 w 92"/>
                  <a:gd name="T99" fmla="*/ 13 h 130"/>
                  <a:gd name="T100" fmla="*/ 75 w 92"/>
                  <a:gd name="T101" fmla="*/ 13 h 130"/>
                  <a:gd name="T102" fmla="*/ 75 w 92"/>
                  <a:gd name="T103" fmla="*/ 16 h 130"/>
                  <a:gd name="T104" fmla="*/ 80 w 92"/>
                  <a:gd name="T105" fmla="*/ 6 h 130"/>
                  <a:gd name="T106" fmla="*/ 84 w 92"/>
                  <a:gd name="T107" fmla="*/ 1 h 130"/>
                  <a:gd name="T108" fmla="*/ 88 w 92"/>
                  <a:gd name="T109" fmla="*/ 0 h 130"/>
                  <a:gd name="T110" fmla="*/ 91 w 92"/>
                  <a:gd name="T1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2" h="130">
                    <a:moveTo>
                      <a:pt x="92" y="0"/>
                    </a:moveTo>
                    <a:lnTo>
                      <a:pt x="92" y="1"/>
                    </a:lnTo>
                    <a:lnTo>
                      <a:pt x="92" y="4"/>
                    </a:lnTo>
                    <a:lnTo>
                      <a:pt x="92" y="5"/>
                    </a:lnTo>
                    <a:lnTo>
                      <a:pt x="91" y="5"/>
                    </a:lnTo>
                    <a:lnTo>
                      <a:pt x="90" y="6"/>
                    </a:lnTo>
                    <a:lnTo>
                      <a:pt x="88" y="8"/>
                    </a:lnTo>
                    <a:lnTo>
                      <a:pt x="88" y="9"/>
                    </a:lnTo>
                    <a:lnTo>
                      <a:pt x="86" y="9"/>
                    </a:lnTo>
                    <a:lnTo>
                      <a:pt x="84" y="9"/>
                    </a:lnTo>
                    <a:lnTo>
                      <a:pt x="84" y="9"/>
                    </a:lnTo>
                    <a:lnTo>
                      <a:pt x="82" y="14"/>
                    </a:lnTo>
                    <a:lnTo>
                      <a:pt x="79" y="20"/>
                    </a:lnTo>
                    <a:lnTo>
                      <a:pt x="75" y="25"/>
                    </a:lnTo>
                    <a:lnTo>
                      <a:pt x="74" y="25"/>
                    </a:lnTo>
                    <a:lnTo>
                      <a:pt x="74" y="25"/>
                    </a:lnTo>
                    <a:lnTo>
                      <a:pt x="73" y="26"/>
                    </a:lnTo>
                    <a:lnTo>
                      <a:pt x="71" y="26"/>
                    </a:lnTo>
                    <a:lnTo>
                      <a:pt x="70" y="25"/>
                    </a:lnTo>
                    <a:lnTo>
                      <a:pt x="70" y="22"/>
                    </a:lnTo>
                    <a:lnTo>
                      <a:pt x="66" y="31"/>
                    </a:lnTo>
                    <a:lnTo>
                      <a:pt x="63" y="42"/>
                    </a:lnTo>
                    <a:lnTo>
                      <a:pt x="57" y="48"/>
                    </a:lnTo>
                    <a:lnTo>
                      <a:pt x="56" y="50"/>
                    </a:lnTo>
                    <a:lnTo>
                      <a:pt x="54" y="50"/>
                    </a:lnTo>
                    <a:lnTo>
                      <a:pt x="53" y="50"/>
                    </a:lnTo>
                    <a:lnTo>
                      <a:pt x="52" y="55"/>
                    </a:lnTo>
                    <a:lnTo>
                      <a:pt x="49" y="59"/>
                    </a:lnTo>
                    <a:lnTo>
                      <a:pt x="46" y="64"/>
                    </a:lnTo>
                    <a:lnTo>
                      <a:pt x="45" y="64"/>
                    </a:lnTo>
                    <a:lnTo>
                      <a:pt x="44" y="65"/>
                    </a:lnTo>
                    <a:lnTo>
                      <a:pt x="41" y="65"/>
                    </a:lnTo>
                    <a:lnTo>
                      <a:pt x="38" y="73"/>
                    </a:lnTo>
                    <a:lnTo>
                      <a:pt x="36" y="81"/>
                    </a:lnTo>
                    <a:lnTo>
                      <a:pt x="36" y="82"/>
                    </a:lnTo>
                    <a:lnTo>
                      <a:pt x="35" y="84"/>
                    </a:lnTo>
                    <a:lnTo>
                      <a:pt x="33" y="84"/>
                    </a:lnTo>
                    <a:lnTo>
                      <a:pt x="32" y="84"/>
                    </a:lnTo>
                    <a:lnTo>
                      <a:pt x="31" y="84"/>
                    </a:lnTo>
                    <a:lnTo>
                      <a:pt x="31" y="79"/>
                    </a:lnTo>
                    <a:lnTo>
                      <a:pt x="32" y="75"/>
                    </a:lnTo>
                    <a:lnTo>
                      <a:pt x="28" y="86"/>
                    </a:lnTo>
                    <a:lnTo>
                      <a:pt x="24" y="97"/>
                    </a:lnTo>
                    <a:lnTo>
                      <a:pt x="24" y="97"/>
                    </a:lnTo>
                    <a:lnTo>
                      <a:pt x="23" y="98"/>
                    </a:lnTo>
                    <a:lnTo>
                      <a:pt x="21" y="100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20" y="98"/>
                    </a:lnTo>
                    <a:lnTo>
                      <a:pt x="21" y="93"/>
                    </a:lnTo>
                    <a:lnTo>
                      <a:pt x="16" y="106"/>
                    </a:lnTo>
                    <a:lnTo>
                      <a:pt x="11" y="119"/>
                    </a:lnTo>
                    <a:lnTo>
                      <a:pt x="10" y="119"/>
                    </a:lnTo>
                    <a:lnTo>
                      <a:pt x="8" y="120"/>
                    </a:lnTo>
                    <a:lnTo>
                      <a:pt x="7" y="120"/>
                    </a:lnTo>
                    <a:lnTo>
                      <a:pt x="7" y="120"/>
                    </a:lnTo>
                    <a:lnTo>
                      <a:pt x="6" y="120"/>
                    </a:lnTo>
                    <a:lnTo>
                      <a:pt x="8" y="114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7" y="113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7" y="94"/>
                    </a:lnTo>
                    <a:lnTo>
                      <a:pt x="20" y="88"/>
                    </a:lnTo>
                    <a:lnTo>
                      <a:pt x="23" y="82"/>
                    </a:lnTo>
                    <a:lnTo>
                      <a:pt x="27" y="76"/>
                    </a:lnTo>
                    <a:lnTo>
                      <a:pt x="27" y="76"/>
                    </a:lnTo>
                    <a:lnTo>
                      <a:pt x="28" y="76"/>
                    </a:lnTo>
                    <a:lnTo>
                      <a:pt x="29" y="71"/>
                    </a:lnTo>
                    <a:lnTo>
                      <a:pt x="32" y="67"/>
                    </a:lnTo>
                    <a:lnTo>
                      <a:pt x="33" y="67"/>
                    </a:lnTo>
                    <a:lnTo>
                      <a:pt x="33" y="65"/>
                    </a:lnTo>
                    <a:lnTo>
                      <a:pt x="35" y="64"/>
                    </a:lnTo>
                    <a:lnTo>
                      <a:pt x="36" y="64"/>
                    </a:lnTo>
                    <a:lnTo>
                      <a:pt x="37" y="65"/>
                    </a:lnTo>
                    <a:lnTo>
                      <a:pt x="37" y="65"/>
                    </a:lnTo>
                    <a:lnTo>
                      <a:pt x="40" y="59"/>
                    </a:lnTo>
                    <a:lnTo>
                      <a:pt x="44" y="54"/>
                    </a:lnTo>
                    <a:lnTo>
                      <a:pt x="45" y="52"/>
                    </a:lnTo>
                    <a:lnTo>
                      <a:pt x="46" y="51"/>
                    </a:lnTo>
                    <a:lnTo>
                      <a:pt x="48" y="51"/>
                    </a:lnTo>
                    <a:lnTo>
                      <a:pt x="49" y="51"/>
                    </a:lnTo>
                    <a:lnTo>
                      <a:pt x="50" y="46"/>
                    </a:lnTo>
                    <a:lnTo>
                      <a:pt x="53" y="39"/>
                    </a:lnTo>
                    <a:lnTo>
                      <a:pt x="56" y="34"/>
                    </a:lnTo>
                    <a:lnTo>
                      <a:pt x="57" y="34"/>
                    </a:lnTo>
                    <a:lnTo>
                      <a:pt x="58" y="33"/>
                    </a:lnTo>
                    <a:lnTo>
                      <a:pt x="59" y="33"/>
                    </a:lnTo>
                    <a:lnTo>
                      <a:pt x="61" y="33"/>
                    </a:lnTo>
                    <a:lnTo>
                      <a:pt x="61" y="33"/>
                    </a:lnTo>
                    <a:lnTo>
                      <a:pt x="59" y="42"/>
                    </a:lnTo>
                    <a:lnTo>
                      <a:pt x="62" y="33"/>
                    </a:lnTo>
                    <a:lnTo>
                      <a:pt x="66" y="22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5" y="16"/>
                    </a:lnTo>
                    <a:lnTo>
                      <a:pt x="78" y="12"/>
                    </a:lnTo>
                    <a:lnTo>
                      <a:pt x="80" y="6"/>
                    </a:lnTo>
                    <a:lnTo>
                      <a:pt x="84" y="2"/>
                    </a:lnTo>
                    <a:lnTo>
                      <a:pt x="84" y="1"/>
                    </a:lnTo>
                    <a:lnTo>
                      <a:pt x="86" y="1"/>
                    </a:lnTo>
                    <a:lnTo>
                      <a:pt x="88" y="0"/>
                    </a:lnTo>
                    <a:lnTo>
                      <a:pt x="88" y="1"/>
                    </a:lnTo>
                    <a:lnTo>
                      <a:pt x="91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5" name="Freeform 108"/>
              <p:cNvSpPr>
                <a:spLocks noEditPoint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949634" y="2832265"/>
                <a:ext cx="1278100" cy="390360"/>
              </a:xfrm>
              <a:custGeom>
                <a:avLst/>
                <a:gdLst>
                  <a:gd name="T0" fmla="*/ 764 w 830"/>
                  <a:gd name="T1" fmla="*/ 181 h 246"/>
                  <a:gd name="T2" fmla="*/ 739 w 830"/>
                  <a:gd name="T3" fmla="*/ 217 h 246"/>
                  <a:gd name="T4" fmla="*/ 746 w 830"/>
                  <a:gd name="T5" fmla="*/ 220 h 246"/>
                  <a:gd name="T6" fmla="*/ 736 w 830"/>
                  <a:gd name="T7" fmla="*/ 226 h 246"/>
                  <a:gd name="T8" fmla="*/ 815 w 830"/>
                  <a:gd name="T9" fmla="*/ 123 h 246"/>
                  <a:gd name="T10" fmla="*/ 823 w 830"/>
                  <a:gd name="T11" fmla="*/ 103 h 246"/>
                  <a:gd name="T12" fmla="*/ 33 w 830"/>
                  <a:gd name="T13" fmla="*/ 38 h 246"/>
                  <a:gd name="T14" fmla="*/ 35 w 830"/>
                  <a:gd name="T15" fmla="*/ 46 h 246"/>
                  <a:gd name="T16" fmla="*/ 60 w 830"/>
                  <a:gd name="T17" fmla="*/ 101 h 246"/>
                  <a:gd name="T18" fmla="*/ 87 w 830"/>
                  <a:gd name="T19" fmla="*/ 133 h 246"/>
                  <a:gd name="T20" fmla="*/ 66 w 830"/>
                  <a:gd name="T21" fmla="*/ 94 h 246"/>
                  <a:gd name="T22" fmla="*/ 735 w 830"/>
                  <a:gd name="T23" fmla="*/ 0 h 246"/>
                  <a:gd name="T24" fmla="*/ 616 w 830"/>
                  <a:gd name="T25" fmla="*/ 9 h 246"/>
                  <a:gd name="T26" fmla="*/ 350 w 830"/>
                  <a:gd name="T27" fmla="*/ 10 h 246"/>
                  <a:gd name="T28" fmla="*/ 115 w 830"/>
                  <a:gd name="T29" fmla="*/ 21 h 246"/>
                  <a:gd name="T30" fmla="*/ 66 w 830"/>
                  <a:gd name="T31" fmla="*/ 80 h 246"/>
                  <a:gd name="T32" fmla="*/ 89 w 830"/>
                  <a:gd name="T33" fmla="*/ 136 h 246"/>
                  <a:gd name="T34" fmla="*/ 16 w 830"/>
                  <a:gd name="T35" fmla="*/ 208 h 246"/>
                  <a:gd name="T36" fmla="*/ 8 w 830"/>
                  <a:gd name="T37" fmla="*/ 224 h 246"/>
                  <a:gd name="T38" fmla="*/ 3 w 830"/>
                  <a:gd name="T39" fmla="*/ 242 h 246"/>
                  <a:gd name="T40" fmla="*/ 79 w 830"/>
                  <a:gd name="T41" fmla="*/ 238 h 246"/>
                  <a:gd name="T42" fmla="*/ 357 w 830"/>
                  <a:gd name="T43" fmla="*/ 242 h 246"/>
                  <a:gd name="T44" fmla="*/ 641 w 830"/>
                  <a:gd name="T45" fmla="*/ 234 h 246"/>
                  <a:gd name="T46" fmla="*/ 734 w 830"/>
                  <a:gd name="T47" fmla="*/ 224 h 246"/>
                  <a:gd name="T48" fmla="*/ 727 w 830"/>
                  <a:gd name="T49" fmla="*/ 224 h 246"/>
                  <a:gd name="T50" fmla="*/ 524 w 830"/>
                  <a:gd name="T51" fmla="*/ 229 h 246"/>
                  <a:gd name="T52" fmla="*/ 182 w 830"/>
                  <a:gd name="T53" fmla="*/ 223 h 246"/>
                  <a:gd name="T54" fmla="*/ 7 w 830"/>
                  <a:gd name="T55" fmla="*/ 225 h 246"/>
                  <a:gd name="T56" fmla="*/ 476 w 830"/>
                  <a:gd name="T57" fmla="*/ 224 h 246"/>
                  <a:gd name="T58" fmla="*/ 735 w 830"/>
                  <a:gd name="T59" fmla="*/ 219 h 246"/>
                  <a:gd name="T60" fmla="*/ 767 w 830"/>
                  <a:gd name="T61" fmla="*/ 170 h 246"/>
                  <a:gd name="T62" fmla="*/ 776 w 830"/>
                  <a:gd name="T63" fmla="*/ 47 h 246"/>
                  <a:gd name="T64" fmla="*/ 736 w 830"/>
                  <a:gd name="T65" fmla="*/ 1 h 246"/>
                  <a:gd name="T66" fmla="*/ 826 w 830"/>
                  <a:gd name="T67" fmla="*/ 95 h 246"/>
                  <a:gd name="T68" fmla="*/ 828 w 830"/>
                  <a:gd name="T69" fmla="*/ 107 h 246"/>
                  <a:gd name="T70" fmla="*/ 828 w 830"/>
                  <a:gd name="T71" fmla="*/ 112 h 246"/>
                  <a:gd name="T72" fmla="*/ 801 w 830"/>
                  <a:gd name="T73" fmla="*/ 146 h 246"/>
                  <a:gd name="T74" fmla="*/ 735 w 830"/>
                  <a:gd name="T75" fmla="*/ 241 h 246"/>
                  <a:gd name="T76" fmla="*/ 545 w 830"/>
                  <a:gd name="T77" fmla="*/ 240 h 246"/>
                  <a:gd name="T78" fmla="*/ 308 w 830"/>
                  <a:gd name="T79" fmla="*/ 246 h 246"/>
                  <a:gd name="T80" fmla="*/ 85 w 830"/>
                  <a:gd name="T81" fmla="*/ 240 h 246"/>
                  <a:gd name="T82" fmla="*/ 0 w 830"/>
                  <a:gd name="T83" fmla="*/ 245 h 246"/>
                  <a:gd name="T84" fmla="*/ 1 w 830"/>
                  <a:gd name="T85" fmla="*/ 237 h 246"/>
                  <a:gd name="T86" fmla="*/ 5 w 830"/>
                  <a:gd name="T87" fmla="*/ 216 h 246"/>
                  <a:gd name="T88" fmla="*/ 37 w 830"/>
                  <a:gd name="T89" fmla="*/ 182 h 246"/>
                  <a:gd name="T90" fmla="*/ 62 w 830"/>
                  <a:gd name="T91" fmla="*/ 111 h 246"/>
                  <a:gd name="T92" fmla="*/ 26 w 830"/>
                  <a:gd name="T93" fmla="*/ 44 h 246"/>
                  <a:gd name="T94" fmla="*/ 29 w 830"/>
                  <a:gd name="T95" fmla="*/ 34 h 246"/>
                  <a:gd name="T96" fmla="*/ 33 w 830"/>
                  <a:gd name="T97" fmla="*/ 25 h 246"/>
                  <a:gd name="T98" fmla="*/ 37 w 830"/>
                  <a:gd name="T99" fmla="*/ 27 h 246"/>
                  <a:gd name="T100" fmla="*/ 84 w 830"/>
                  <a:gd name="T101" fmla="*/ 15 h 246"/>
                  <a:gd name="T102" fmla="*/ 354 w 830"/>
                  <a:gd name="T103" fmla="*/ 5 h 246"/>
                  <a:gd name="T104" fmla="*/ 659 w 830"/>
                  <a:gd name="T105" fmla="*/ 1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0" h="246">
                    <a:moveTo>
                      <a:pt x="823" y="101"/>
                    </a:moveTo>
                    <a:lnTo>
                      <a:pt x="811" y="118"/>
                    </a:lnTo>
                    <a:lnTo>
                      <a:pt x="798" y="133"/>
                    </a:lnTo>
                    <a:lnTo>
                      <a:pt x="781" y="157"/>
                    </a:lnTo>
                    <a:lnTo>
                      <a:pt x="764" y="181"/>
                    </a:lnTo>
                    <a:lnTo>
                      <a:pt x="738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7"/>
                    </a:lnTo>
                    <a:lnTo>
                      <a:pt x="739" y="219"/>
                    </a:lnTo>
                    <a:lnTo>
                      <a:pt x="746" y="217"/>
                    </a:lnTo>
                    <a:lnTo>
                      <a:pt x="747" y="217"/>
                    </a:lnTo>
                    <a:lnTo>
                      <a:pt x="747" y="219"/>
                    </a:lnTo>
                    <a:lnTo>
                      <a:pt x="746" y="220"/>
                    </a:lnTo>
                    <a:lnTo>
                      <a:pt x="744" y="221"/>
                    </a:lnTo>
                    <a:lnTo>
                      <a:pt x="743" y="223"/>
                    </a:lnTo>
                    <a:lnTo>
                      <a:pt x="742" y="223"/>
                    </a:lnTo>
                    <a:lnTo>
                      <a:pt x="736" y="223"/>
                    </a:lnTo>
                    <a:lnTo>
                      <a:pt x="736" y="226"/>
                    </a:lnTo>
                    <a:lnTo>
                      <a:pt x="738" y="229"/>
                    </a:lnTo>
                    <a:lnTo>
                      <a:pt x="738" y="237"/>
                    </a:lnTo>
                    <a:lnTo>
                      <a:pt x="778" y="175"/>
                    </a:lnTo>
                    <a:lnTo>
                      <a:pt x="806" y="135"/>
                    </a:lnTo>
                    <a:lnTo>
                      <a:pt x="815" y="123"/>
                    </a:lnTo>
                    <a:lnTo>
                      <a:pt x="824" y="110"/>
                    </a:lnTo>
                    <a:lnTo>
                      <a:pt x="824" y="110"/>
                    </a:lnTo>
                    <a:lnTo>
                      <a:pt x="823" y="108"/>
                    </a:lnTo>
                    <a:lnTo>
                      <a:pt x="823" y="106"/>
                    </a:lnTo>
                    <a:lnTo>
                      <a:pt x="823" y="103"/>
                    </a:lnTo>
                    <a:lnTo>
                      <a:pt x="823" y="101"/>
                    </a:lnTo>
                    <a:close/>
                    <a:moveTo>
                      <a:pt x="34" y="31"/>
                    </a:moveTo>
                    <a:lnTo>
                      <a:pt x="34" y="35"/>
                    </a:lnTo>
                    <a:lnTo>
                      <a:pt x="33" y="36"/>
                    </a:lnTo>
                    <a:lnTo>
                      <a:pt x="33" y="38"/>
                    </a:lnTo>
                    <a:lnTo>
                      <a:pt x="33" y="40"/>
                    </a:lnTo>
                    <a:lnTo>
                      <a:pt x="34" y="43"/>
                    </a:lnTo>
                    <a:lnTo>
                      <a:pt x="34" y="44"/>
                    </a:lnTo>
                    <a:lnTo>
                      <a:pt x="35" y="46"/>
                    </a:lnTo>
                    <a:lnTo>
                      <a:pt x="35" y="46"/>
                    </a:lnTo>
                    <a:lnTo>
                      <a:pt x="35" y="47"/>
                    </a:lnTo>
                    <a:lnTo>
                      <a:pt x="34" y="48"/>
                    </a:lnTo>
                    <a:lnTo>
                      <a:pt x="33" y="48"/>
                    </a:lnTo>
                    <a:lnTo>
                      <a:pt x="46" y="74"/>
                    </a:lnTo>
                    <a:lnTo>
                      <a:pt x="60" y="101"/>
                    </a:lnTo>
                    <a:lnTo>
                      <a:pt x="68" y="112"/>
                    </a:lnTo>
                    <a:lnTo>
                      <a:pt x="77" y="126"/>
                    </a:lnTo>
                    <a:lnTo>
                      <a:pt x="80" y="139"/>
                    </a:lnTo>
                    <a:lnTo>
                      <a:pt x="85" y="135"/>
                    </a:lnTo>
                    <a:lnTo>
                      <a:pt x="87" y="133"/>
                    </a:lnTo>
                    <a:lnTo>
                      <a:pt x="85" y="132"/>
                    </a:lnTo>
                    <a:lnTo>
                      <a:pt x="84" y="129"/>
                    </a:lnTo>
                    <a:lnTo>
                      <a:pt x="83" y="127"/>
                    </a:lnTo>
                    <a:lnTo>
                      <a:pt x="81" y="126"/>
                    </a:lnTo>
                    <a:lnTo>
                      <a:pt x="66" y="94"/>
                    </a:lnTo>
                    <a:lnTo>
                      <a:pt x="49" y="63"/>
                    </a:lnTo>
                    <a:lnTo>
                      <a:pt x="34" y="31"/>
                    </a:lnTo>
                    <a:close/>
                    <a:moveTo>
                      <a:pt x="736" y="0"/>
                    </a:moveTo>
                    <a:lnTo>
                      <a:pt x="736" y="0"/>
                    </a:lnTo>
                    <a:lnTo>
                      <a:pt x="735" y="0"/>
                    </a:lnTo>
                    <a:lnTo>
                      <a:pt x="735" y="1"/>
                    </a:lnTo>
                    <a:lnTo>
                      <a:pt x="717" y="4"/>
                    </a:lnTo>
                    <a:lnTo>
                      <a:pt x="697" y="6"/>
                    </a:lnTo>
                    <a:lnTo>
                      <a:pt x="656" y="6"/>
                    </a:lnTo>
                    <a:lnTo>
                      <a:pt x="616" y="9"/>
                    </a:lnTo>
                    <a:lnTo>
                      <a:pt x="575" y="11"/>
                    </a:lnTo>
                    <a:lnTo>
                      <a:pt x="490" y="11"/>
                    </a:lnTo>
                    <a:lnTo>
                      <a:pt x="404" y="11"/>
                    </a:lnTo>
                    <a:lnTo>
                      <a:pt x="377" y="10"/>
                    </a:lnTo>
                    <a:lnTo>
                      <a:pt x="350" y="10"/>
                    </a:lnTo>
                    <a:lnTo>
                      <a:pt x="327" y="13"/>
                    </a:lnTo>
                    <a:lnTo>
                      <a:pt x="303" y="15"/>
                    </a:lnTo>
                    <a:lnTo>
                      <a:pt x="260" y="19"/>
                    </a:lnTo>
                    <a:lnTo>
                      <a:pt x="215" y="21"/>
                    </a:lnTo>
                    <a:lnTo>
                      <a:pt x="115" y="21"/>
                    </a:lnTo>
                    <a:lnTo>
                      <a:pt x="76" y="22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51" y="55"/>
                    </a:lnTo>
                    <a:lnTo>
                      <a:pt x="66" y="80"/>
                    </a:lnTo>
                    <a:lnTo>
                      <a:pt x="80" y="106"/>
                    </a:lnTo>
                    <a:lnTo>
                      <a:pt x="92" y="132"/>
                    </a:lnTo>
                    <a:lnTo>
                      <a:pt x="92" y="133"/>
                    </a:lnTo>
                    <a:lnTo>
                      <a:pt x="91" y="135"/>
                    </a:lnTo>
                    <a:lnTo>
                      <a:pt x="89" y="136"/>
                    </a:lnTo>
                    <a:lnTo>
                      <a:pt x="67" y="156"/>
                    </a:lnTo>
                    <a:lnTo>
                      <a:pt x="46" y="177"/>
                    </a:lnTo>
                    <a:lnTo>
                      <a:pt x="21" y="203"/>
                    </a:lnTo>
                    <a:lnTo>
                      <a:pt x="20" y="204"/>
                    </a:lnTo>
                    <a:lnTo>
                      <a:pt x="16" y="208"/>
                    </a:lnTo>
                    <a:lnTo>
                      <a:pt x="13" y="212"/>
                    </a:lnTo>
                    <a:lnTo>
                      <a:pt x="10" y="216"/>
                    </a:lnTo>
                    <a:lnTo>
                      <a:pt x="9" y="219"/>
                    </a:lnTo>
                    <a:lnTo>
                      <a:pt x="8" y="223"/>
                    </a:lnTo>
                    <a:lnTo>
                      <a:pt x="8" y="224"/>
                    </a:lnTo>
                    <a:lnTo>
                      <a:pt x="7" y="225"/>
                    </a:lnTo>
                    <a:lnTo>
                      <a:pt x="5" y="226"/>
                    </a:lnTo>
                    <a:lnTo>
                      <a:pt x="5" y="234"/>
                    </a:lnTo>
                    <a:lnTo>
                      <a:pt x="5" y="238"/>
                    </a:lnTo>
                    <a:lnTo>
                      <a:pt x="3" y="242"/>
                    </a:lnTo>
                    <a:lnTo>
                      <a:pt x="1" y="245"/>
                    </a:lnTo>
                    <a:lnTo>
                      <a:pt x="20" y="240"/>
                    </a:lnTo>
                    <a:lnTo>
                      <a:pt x="39" y="238"/>
                    </a:lnTo>
                    <a:lnTo>
                      <a:pt x="60" y="238"/>
                    </a:lnTo>
                    <a:lnTo>
                      <a:pt x="79" y="238"/>
                    </a:lnTo>
                    <a:lnTo>
                      <a:pt x="177" y="238"/>
                    </a:lnTo>
                    <a:lnTo>
                      <a:pt x="224" y="240"/>
                    </a:lnTo>
                    <a:lnTo>
                      <a:pt x="270" y="242"/>
                    </a:lnTo>
                    <a:lnTo>
                      <a:pt x="314" y="244"/>
                    </a:lnTo>
                    <a:lnTo>
                      <a:pt x="357" y="242"/>
                    </a:lnTo>
                    <a:lnTo>
                      <a:pt x="406" y="242"/>
                    </a:lnTo>
                    <a:lnTo>
                      <a:pt x="454" y="242"/>
                    </a:lnTo>
                    <a:lnTo>
                      <a:pt x="500" y="240"/>
                    </a:lnTo>
                    <a:lnTo>
                      <a:pt x="547" y="237"/>
                    </a:lnTo>
                    <a:lnTo>
                      <a:pt x="641" y="234"/>
                    </a:lnTo>
                    <a:lnTo>
                      <a:pt x="734" y="237"/>
                    </a:lnTo>
                    <a:lnTo>
                      <a:pt x="734" y="232"/>
                    </a:lnTo>
                    <a:lnTo>
                      <a:pt x="734" y="225"/>
                    </a:lnTo>
                    <a:lnTo>
                      <a:pt x="734" y="224"/>
                    </a:lnTo>
                    <a:lnTo>
                      <a:pt x="734" y="224"/>
                    </a:lnTo>
                    <a:lnTo>
                      <a:pt x="730" y="225"/>
                    </a:lnTo>
                    <a:lnTo>
                      <a:pt x="727" y="225"/>
                    </a:lnTo>
                    <a:lnTo>
                      <a:pt x="727" y="225"/>
                    </a:lnTo>
                    <a:lnTo>
                      <a:pt x="727" y="225"/>
                    </a:lnTo>
                    <a:lnTo>
                      <a:pt x="727" y="224"/>
                    </a:lnTo>
                    <a:lnTo>
                      <a:pt x="729" y="224"/>
                    </a:lnTo>
                    <a:lnTo>
                      <a:pt x="689" y="226"/>
                    </a:lnTo>
                    <a:lnTo>
                      <a:pt x="648" y="228"/>
                    </a:lnTo>
                    <a:lnTo>
                      <a:pt x="551" y="228"/>
                    </a:lnTo>
                    <a:lnTo>
                      <a:pt x="524" y="229"/>
                    </a:lnTo>
                    <a:lnTo>
                      <a:pt x="495" y="230"/>
                    </a:lnTo>
                    <a:lnTo>
                      <a:pt x="467" y="229"/>
                    </a:lnTo>
                    <a:lnTo>
                      <a:pt x="420" y="225"/>
                    </a:lnTo>
                    <a:lnTo>
                      <a:pt x="373" y="224"/>
                    </a:lnTo>
                    <a:lnTo>
                      <a:pt x="182" y="223"/>
                    </a:lnTo>
                    <a:lnTo>
                      <a:pt x="94" y="224"/>
                    </a:lnTo>
                    <a:lnTo>
                      <a:pt x="5" y="226"/>
                    </a:lnTo>
                    <a:lnTo>
                      <a:pt x="5" y="226"/>
                    </a:lnTo>
                    <a:lnTo>
                      <a:pt x="7" y="225"/>
                    </a:lnTo>
                    <a:lnTo>
                      <a:pt x="7" y="225"/>
                    </a:lnTo>
                    <a:lnTo>
                      <a:pt x="131" y="220"/>
                    </a:lnTo>
                    <a:lnTo>
                      <a:pt x="257" y="217"/>
                    </a:lnTo>
                    <a:lnTo>
                      <a:pt x="382" y="219"/>
                    </a:lnTo>
                    <a:lnTo>
                      <a:pt x="429" y="223"/>
                    </a:lnTo>
                    <a:lnTo>
                      <a:pt x="476" y="224"/>
                    </a:lnTo>
                    <a:lnTo>
                      <a:pt x="562" y="223"/>
                    </a:lnTo>
                    <a:lnTo>
                      <a:pt x="610" y="223"/>
                    </a:lnTo>
                    <a:lnTo>
                      <a:pt x="659" y="223"/>
                    </a:lnTo>
                    <a:lnTo>
                      <a:pt x="697" y="221"/>
                    </a:lnTo>
                    <a:lnTo>
                      <a:pt x="735" y="219"/>
                    </a:lnTo>
                    <a:lnTo>
                      <a:pt x="742" y="211"/>
                    </a:lnTo>
                    <a:lnTo>
                      <a:pt x="748" y="202"/>
                    </a:lnTo>
                    <a:lnTo>
                      <a:pt x="752" y="192"/>
                    </a:lnTo>
                    <a:lnTo>
                      <a:pt x="756" y="187"/>
                    </a:lnTo>
                    <a:lnTo>
                      <a:pt x="767" y="170"/>
                    </a:lnTo>
                    <a:lnTo>
                      <a:pt x="778" y="154"/>
                    </a:lnTo>
                    <a:lnTo>
                      <a:pt x="799" y="127"/>
                    </a:lnTo>
                    <a:lnTo>
                      <a:pt x="822" y="99"/>
                    </a:lnTo>
                    <a:lnTo>
                      <a:pt x="798" y="73"/>
                    </a:lnTo>
                    <a:lnTo>
                      <a:pt x="776" y="47"/>
                    </a:lnTo>
                    <a:lnTo>
                      <a:pt x="756" y="25"/>
                    </a:lnTo>
                    <a:lnTo>
                      <a:pt x="735" y="2"/>
                    </a:lnTo>
                    <a:lnTo>
                      <a:pt x="735" y="1"/>
                    </a:lnTo>
                    <a:lnTo>
                      <a:pt x="736" y="1"/>
                    </a:lnTo>
                    <a:lnTo>
                      <a:pt x="736" y="1"/>
                    </a:lnTo>
                    <a:lnTo>
                      <a:pt x="761" y="23"/>
                    </a:lnTo>
                    <a:lnTo>
                      <a:pt x="785" y="47"/>
                    </a:lnTo>
                    <a:lnTo>
                      <a:pt x="805" y="70"/>
                    </a:lnTo>
                    <a:lnTo>
                      <a:pt x="826" y="94"/>
                    </a:lnTo>
                    <a:lnTo>
                      <a:pt x="826" y="95"/>
                    </a:lnTo>
                    <a:lnTo>
                      <a:pt x="826" y="97"/>
                    </a:lnTo>
                    <a:lnTo>
                      <a:pt x="827" y="98"/>
                    </a:lnTo>
                    <a:lnTo>
                      <a:pt x="827" y="101"/>
                    </a:lnTo>
                    <a:lnTo>
                      <a:pt x="828" y="103"/>
                    </a:lnTo>
                    <a:lnTo>
                      <a:pt x="828" y="107"/>
                    </a:lnTo>
                    <a:lnTo>
                      <a:pt x="830" y="107"/>
                    </a:lnTo>
                    <a:lnTo>
                      <a:pt x="830" y="108"/>
                    </a:lnTo>
                    <a:lnTo>
                      <a:pt x="828" y="108"/>
                    </a:lnTo>
                    <a:lnTo>
                      <a:pt x="828" y="111"/>
                    </a:lnTo>
                    <a:lnTo>
                      <a:pt x="828" y="112"/>
                    </a:lnTo>
                    <a:lnTo>
                      <a:pt x="827" y="112"/>
                    </a:lnTo>
                    <a:lnTo>
                      <a:pt x="823" y="116"/>
                    </a:lnTo>
                    <a:lnTo>
                      <a:pt x="820" y="120"/>
                    </a:lnTo>
                    <a:lnTo>
                      <a:pt x="816" y="124"/>
                    </a:lnTo>
                    <a:lnTo>
                      <a:pt x="801" y="146"/>
                    </a:lnTo>
                    <a:lnTo>
                      <a:pt x="785" y="170"/>
                    </a:lnTo>
                    <a:lnTo>
                      <a:pt x="752" y="216"/>
                    </a:lnTo>
                    <a:lnTo>
                      <a:pt x="744" y="228"/>
                    </a:lnTo>
                    <a:lnTo>
                      <a:pt x="736" y="241"/>
                    </a:lnTo>
                    <a:lnTo>
                      <a:pt x="735" y="241"/>
                    </a:lnTo>
                    <a:lnTo>
                      <a:pt x="735" y="241"/>
                    </a:lnTo>
                    <a:lnTo>
                      <a:pt x="735" y="241"/>
                    </a:lnTo>
                    <a:lnTo>
                      <a:pt x="734" y="241"/>
                    </a:lnTo>
                    <a:lnTo>
                      <a:pt x="639" y="238"/>
                    </a:lnTo>
                    <a:lnTo>
                      <a:pt x="545" y="240"/>
                    </a:lnTo>
                    <a:lnTo>
                      <a:pt x="495" y="244"/>
                    </a:lnTo>
                    <a:lnTo>
                      <a:pt x="445" y="246"/>
                    </a:lnTo>
                    <a:lnTo>
                      <a:pt x="400" y="245"/>
                    </a:lnTo>
                    <a:lnTo>
                      <a:pt x="356" y="245"/>
                    </a:lnTo>
                    <a:lnTo>
                      <a:pt x="308" y="246"/>
                    </a:lnTo>
                    <a:lnTo>
                      <a:pt x="262" y="245"/>
                    </a:lnTo>
                    <a:lnTo>
                      <a:pt x="219" y="241"/>
                    </a:lnTo>
                    <a:lnTo>
                      <a:pt x="176" y="240"/>
                    </a:lnTo>
                    <a:lnTo>
                      <a:pt x="130" y="240"/>
                    </a:lnTo>
                    <a:lnTo>
                      <a:pt x="85" y="240"/>
                    </a:lnTo>
                    <a:lnTo>
                      <a:pt x="38" y="241"/>
                    </a:lnTo>
                    <a:lnTo>
                      <a:pt x="20" y="242"/>
                    </a:lnTo>
                    <a:lnTo>
                      <a:pt x="1" y="245"/>
                    </a:lnTo>
                    <a:lnTo>
                      <a:pt x="0" y="245"/>
                    </a:lnTo>
                    <a:lnTo>
                      <a:pt x="0" y="245"/>
                    </a:lnTo>
                    <a:lnTo>
                      <a:pt x="0" y="245"/>
                    </a:lnTo>
                    <a:lnTo>
                      <a:pt x="1" y="244"/>
                    </a:lnTo>
                    <a:lnTo>
                      <a:pt x="1" y="241"/>
                    </a:lnTo>
                    <a:lnTo>
                      <a:pt x="1" y="240"/>
                    </a:lnTo>
                    <a:lnTo>
                      <a:pt x="1" y="237"/>
                    </a:lnTo>
                    <a:lnTo>
                      <a:pt x="0" y="229"/>
                    </a:lnTo>
                    <a:lnTo>
                      <a:pt x="1" y="226"/>
                    </a:lnTo>
                    <a:lnTo>
                      <a:pt x="1" y="223"/>
                    </a:lnTo>
                    <a:lnTo>
                      <a:pt x="4" y="220"/>
                    </a:lnTo>
                    <a:lnTo>
                      <a:pt x="5" y="216"/>
                    </a:lnTo>
                    <a:lnTo>
                      <a:pt x="8" y="212"/>
                    </a:lnTo>
                    <a:lnTo>
                      <a:pt x="10" y="209"/>
                    </a:lnTo>
                    <a:lnTo>
                      <a:pt x="13" y="206"/>
                    </a:lnTo>
                    <a:lnTo>
                      <a:pt x="16" y="204"/>
                    </a:lnTo>
                    <a:lnTo>
                      <a:pt x="37" y="182"/>
                    </a:lnTo>
                    <a:lnTo>
                      <a:pt x="58" y="160"/>
                    </a:lnTo>
                    <a:lnTo>
                      <a:pt x="79" y="140"/>
                    </a:lnTo>
                    <a:lnTo>
                      <a:pt x="75" y="131"/>
                    </a:lnTo>
                    <a:lnTo>
                      <a:pt x="68" y="120"/>
                    </a:lnTo>
                    <a:lnTo>
                      <a:pt x="62" y="111"/>
                    </a:lnTo>
                    <a:lnTo>
                      <a:pt x="51" y="93"/>
                    </a:lnTo>
                    <a:lnTo>
                      <a:pt x="38" y="69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2"/>
                    </a:lnTo>
                    <a:lnTo>
                      <a:pt x="26" y="40"/>
                    </a:lnTo>
                    <a:lnTo>
                      <a:pt x="28" y="39"/>
                    </a:lnTo>
                    <a:lnTo>
                      <a:pt x="29" y="39"/>
                    </a:lnTo>
                    <a:lnTo>
                      <a:pt x="29" y="34"/>
                    </a:lnTo>
                    <a:lnTo>
                      <a:pt x="29" y="30"/>
                    </a:lnTo>
                    <a:lnTo>
                      <a:pt x="30" y="27"/>
                    </a:lnTo>
                    <a:lnTo>
                      <a:pt x="30" y="27"/>
                    </a:lnTo>
                    <a:lnTo>
                      <a:pt x="31" y="26"/>
                    </a:lnTo>
                    <a:lnTo>
                      <a:pt x="33" y="25"/>
                    </a:lnTo>
                    <a:lnTo>
                      <a:pt x="34" y="25"/>
                    </a:lnTo>
                    <a:lnTo>
                      <a:pt x="34" y="25"/>
                    </a:lnTo>
                    <a:lnTo>
                      <a:pt x="34" y="30"/>
                    </a:lnTo>
                    <a:lnTo>
                      <a:pt x="35" y="28"/>
                    </a:lnTo>
                    <a:lnTo>
                      <a:pt x="37" y="27"/>
                    </a:lnTo>
                    <a:lnTo>
                      <a:pt x="37" y="26"/>
                    </a:lnTo>
                    <a:lnTo>
                      <a:pt x="38" y="25"/>
                    </a:lnTo>
                    <a:lnTo>
                      <a:pt x="41" y="22"/>
                    </a:lnTo>
                    <a:lnTo>
                      <a:pt x="42" y="22"/>
                    </a:lnTo>
                    <a:lnTo>
                      <a:pt x="84" y="15"/>
                    </a:lnTo>
                    <a:lnTo>
                      <a:pt x="127" y="13"/>
                    </a:lnTo>
                    <a:lnTo>
                      <a:pt x="219" y="13"/>
                    </a:lnTo>
                    <a:lnTo>
                      <a:pt x="266" y="13"/>
                    </a:lnTo>
                    <a:lnTo>
                      <a:pt x="314" y="9"/>
                    </a:lnTo>
                    <a:lnTo>
                      <a:pt x="354" y="5"/>
                    </a:lnTo>
                    <a:lnTo>
                      <a:pt x="395" y="4"/>
                    </a:lnTo>
                    <a:lnTo>
                      <a:pt x="487" y="6"/>
                    </a:lnTo>
                    <a:lnTo>
                      <a:pt x="578" y="5"/>
                    </a:lnTo>
                    <a:lnTo>
                      <a:pt x="618" y="4"/>
                    </a:lnTo>
                    <a:lnTo>
                      <a:pt x="659" y="1"/>
                    </a:lnTo>
                    <a:lnTo>
                      <a:pt x="697" y="1"/>
                    </a:lnTo>
                    <a:lnTo>
                      <a:pt x="736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6" name="Freeform 109"/>
              <p:cNvSpPr>
                <a:spLocks noEditPoint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535488" y="2865438"/>
                <a:ext cx="60325" cy="42863"/>
              </a:xfrm>
              <a:custGeom>
                <a:avLst/>
                <a:gdLst>
                  <a:gd name="T0" fmla="*/ 18 w 38"/>
                  <a:gd name="T1" fmla="*/ 5 h 27"/>
                  <a:gd name="T2" fmla="*/ 8 w 38"/>
                  <a:gd name="T3" fmla="*/ 9 h 27"/>
                  <a:gd name="T4" fmla="*/ 6 w 38"/>
                  <a:gd name="T5" fmla="*/ 14 h 27"/>
                  <a:gd name="T6" fmla="*/ 8 w 38"/>
                  <a:gd name="T7" fmla="*/ 17 h 27"/>
                  <a:gd name="T8" fmla="*/ 12 w 38"/>
                  <a:gd name="T9" fmla="*/ 15 h 27"/>
                  <a:gd name="T10" fmla="*/ 13 w 38"/>
                  <a:gd name="T11" fmla="*/ 14 h 27"/>
                  <a:gd name="T12" fmla="*/ 13 w 38"/>
                  <a:gd name="T13" fmla="*/ 14 h 27"/>
                  <a:gd name="T14" fmla="*/ 10 w 38"/>
                  <a:gd name="T15" fmla="*/ 17 h 27"/>
                  <a:gd name="T16" fmla="*/ 14 w 38"/>
                  <a:gd name="T17" fmla="*/ 19 h 27"/>
                  <a:gd name="T18" fmla="*/ 26 w 38"/>
                  <a:gd name="T19" fmla="*/ 19 h 27"/>
                  <a:gd name="T20" fmla="*/ 29 w 38"/>
                  <a:gd name="T21" fmla="*/ 15 h 27"/>
                  <a:gd name="T22" fmla="*/ 29 w 38"/>
                  <a:gd name="T23" fmla="*/ 17 h 27"/>
                  <a:gd name="T24" fmla="*/ 31 w 38"/>
                  <a:gd name="T25" fmla="*/ 15 h 27"/>
                  <a:gd name="T26" fmla="*/ 34 w 38"/>
                  <a:gd name="T27" fmla="*/ 11 h 27"/>
                  <a:gd name="T28" fmla="*/ 34 w 38"/>
                  <a:gd name="T29" fmla="*/ 7 h 27"/>
                  <a:gd name="T30" fmla="*/ 29 w 38"/>
                  <a:gd name="T31" fmla="*/ 5 h 27"/>
                  <a:gd name="T32" fmla="*/ 30 w 38"/>
                  <a:gd name="T33" fmla="*/ 0 h 27"/>
                  <a:gd name="T34" fmla="*/ 37 w 38"/>
                  <a:gd name="T35" fmla="*/ 2 h 27"/>
                  <a:gd name="T36" fmla="*/ 38 w 38"/>
                  <a:gd name="T37" fmla="*/ 7 h 27"/>
                  <a:gd name="T38" fmla="*/ 35 w 38"/>
                  <a:gd name="T39" fmla="*/ 13 h 27"/>
                  <a:gd name="T40" fmla="*/ 31 w 38"/>
                  <a:gd name="T41" fmla="*/ 18 h 27"/>
                  <a:gd name="T42" fmla="*/ 22 w 38"/>
                  <a:gd name="T43" fmla="*/ 25 h 27"/>
                  <a:gd name="T44" fmla="*/ 16 w 38"/>
                  <a:gd name="T45" fmla="*/ 27 h 27"/>
                  <a:gd name="T46" fmla="*/ 10 w 38"/>
                  <a:gd name="T47" fmla="*/ 26 h 27"/>
                  <a:gd name="T48" fmla="*/ 5 w 38"/>
                  <a:gd name="T49" fmla="*/ 25 h 27"/>
                  <a:gd name="T50" fmla="*/ 1 w 38"/>
                  <a:gd name="T51" fmla="*/ 23 h 27"/>
                  <a:gd name="T52" fmla="*/ 0 w 38"/>
                  <a:gd name="T53" fmla="*/ 18 h 27"/>
                  <a:gd name="T54" fmla="*/ 1 w 38"/>
                  <a:gd name="T55" fmla="*/ 11 h 27"/>
                  <a:gd name="T56" fmla="*/ 4 w 38"/>
                  <a:gd name="T57" fmla="*/ 10 h 27"/>
                  <a:gd name="T58" fmla="*/ 4 w 38"/>
                  <a:gd name="T59" fmla="*/ 10 h 27"/>
                  <a:gd name="T60" fmla="*/ 2 w 38"/>
                  <a:gd name="T61" fmla="*/ 14 h 27"/>
                  <a:gd name="T62" fmla="*/ 2 w 38"/>
                  <a:gd name="T63" fmla="*/ 18 h 27"/>
                  <a:gd name="T64" fmla="*/ 5 w 38"/>
                  <a:gd name="T65" fmla="*/ 21 h 27"/>
                  <a:gd name="T66" fmla="*/ 5 w 38"/>
                  <a:gd name="T67" fmla="*/ 19 h 27"/>
                  <a:gd name="T68" fmla="*/ 4 w 38"/>
                  <a:gd name="T69" fmla="*/ 17 h 27"/>
                  <a:gd name="T70" fmla="*/ 4 w 38"/>
                  <a:gd name="T71" fmla="*/ 11 h 27"/>
                  <a:gd name="T72" fmla="*/ 12 w 38"/>
                  <a:gd name="T73" fmla="*/ 4 h 27"/>
                  <a:gd name="T74" fmla="*/ 30 w 38"/>
                  <a:gd name="T7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27">
                    <a:moveTo>
                      <a:pt x="26" y="4"/>
                    </a:moveTo>
                    <a:lnTo>
                      <a:pt x="18" y="5"/>
                    </a:lnTo>
                    <a:lnTo>
                      <a:pt x="12" y="6"/>
                    </a:lnTo>
                    <a:lnTo>
                      <a:pt x="8" y="9"/>
                    </a:lnTo>
                    <a:lnTo>
                      <a:pt x="6" y="11"/>
                    </a:lnTo>
                    <a:lnTo>
                      <a:pt x="6" y="14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9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9" y="18"/>
                    </a:lnTo>
                    <a:lnTo>
                      <a:pt x="14" y="19"/>
                    </a:lnTo>
                    <a:lnTo>
                      <a:pt x="19" y="21"/>
                    </a:lnTo>
                    <a:lnTo>
                      <a:pt x="26" y="19"/>
                    </a:lnTo>
                    <a:lnTo>
                      <a:pt x="27" y="17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31" y="15"/>
                    </a:lnTo>
                    <a:lnTo>
                      <a:pt x="33" y="14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6"/>
                    </a:lnTo>
                    <a:lnTo>
                      <a:pt x="29" y="5"/>
                    </a:lnTo>
                    <a:lnTo>
                      <a:pt x="26" y="4"/>
                    </a:lnTo>
                    <a:close/>
                    <a:moveTo>
                      <a:pt x="30" y="0"/>
                    </a:moveTo>
                    <a:lnTo>
                      <a:pt x="34" y="1"/>
                    </a:lnTo>
                    <a:lnTo>
                      <a:pt x="37" y="2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37" y="10"/>
                    </a:lnTo>
                    <a:lnTo>
                      <a:pt x="35" y="13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7" y="22"/>
                    </a:lnTo>
                    <a:lnTo>
                      <a:pt x="22" y="25"/>
                    </a:lnTo>
                    <a:lnTo>
                      <a:pt x="19" y="26"/>
                    </a:lnTo>
                    <a:lnTo>
                      <a:pt x="16" y="27"/>
                    </a:lnTo>
                    <a:lnTo>
                      <a:pt x="13" y="27"/>
                    </a:lnTo>
                    <a:lnTo>
                      <a:pt x="10" y="26"/>
                    </a:lnTo>
                    <a:lnTo>
                      <a:pt x="8" y="25"/>
                    </a:lnTo>
                    <a:lnTo>
                      <a:pt x="5" y="25"/>
                    </a:lnTo>
                    <a:lnTo>
                      <a:pt x="4" y="25"/>
                    </a:lnTo>
                    <a:lnTo>
                      <a:pt x="1" y="23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1" y="11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4" y="18"/>
                    </a:lnTo>
                    <a:lnTo>
                      <a:pt x="4" y="17"/>
                    </a:lnTo>
                    <a:lnTo>
                      <a:pt x="2" y="14"/>
                    </a:lnTo>
                    <a:lnTo>
                      <a:pt x="4" y="11"/>
                    </a:lnTo>
                    <a:lnTo>
                      <a:pt x="5" y="9"/>
                    </a:lnTo>
                    <a:lnTo>
                      <a:pt x="12" y="4"/>
                    </a:lnTo>
                    <a:lnTo>
                      <a:pt x="21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7" name="Freeform 110"/>
              <p:cNvSpPr>
                <a:spLocks noEditPoint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308475" y="3351213"/>
                <a:ext cx="508000" cy="130175"/>
              </a:xfrm>
              <a:custGeom>
                <a:avLst/>
                <a:gdLst>
                  <a:gd name="T0" fmla="*/ 38 w 320"/>
                  <a:gd name="T1" fmla="*/ 78 h 82"/>
                  <a:gd name="T2" fmla="*/ 39 w 320"/>
                  <a:gd name="T3" fmla="*/ 32 h 82"/>
                  <a:gd name="T4" fmla="*/ 43 w 320"/>
                  <a:gd name="T5" fmla="*/ 20 h 82"/>
                  <a:gd name="T6" fmla="*/ 69 w 320"/>
                  <a:gd name="T7" fmla="*/ 19 h 82"/>
                  <a:gd name="T8" fmla="*/ 80 w 320"/>
                  <a:gd name="T9" fmla="*/ 35 h 82"/>
                  <a:gd name="T10" fmla="*/ 111 w 320"/>
                  <a:gd name="T11" fmla="*/ 40 h 82"/>
                  <a:gd name="T12" fmla="*/ 141 w 320"/>
                  <a:gd name="T13" fmla="*/ 14 h 82"/>
                  <a:gd name="T14" fmla="*/ 166 w 320"/>
                  <a:gd name="T15" fmla="*/ 53 h 82"/>
                  <a:gd name="T16" fmla="*/ 195 w 320"/>
                  <a:gd name="T17" fmla="*/ 29 h 82"/>
                  <a:gd name="T18" fmla="*/ 207 w 320"/>
                  <a:gd name="T19" fmla="*/ 45 h 82"/>
                  <a:gd name="T20" fmla="*/ 214 w 320"/>
                  <a:gd name="T21" fmla="*/ 45 h 82"/>
                  <a:gd name="T22" fmla="*/ 229 w 320"/>
                  <a:gd name="T23" fmla="*/ 37 h 82"/>
                  <a:gd name="T24" fmla="*/ 269 w 320"/>
                  <a:gd name="T25" fmla="*/ 7 h 82"/>
                  <a:gd name="T26" fmla="*/ 283 w 320"/>
                  <a:gd name="T27" fmla="*/ 42 h 82"/>
                  <a:gd name="T28" fmla="*/ 307 w 320"/>
                  <a:gd name="T29" fmla="*/ 39 h 82"/>
                  <a:gd name="T30" fmla="*/ 313 w 320"/>
                  <a:gd name="T31" fmla="*/ 66 h 82"/>
                  <a:gd name="T32" fmla="*/ 319 w 320"/>
                  <a:gd name="T33" fmla="*/ 78 h 82"/>
                  <a:gd name="T34" fmla="*/ 307 w 320"/>
                  <a:gd name="T35" fmla="*/ 45 h 82"/>
                  <a:gd name="T36" fmla="*/ 298 w 320"/>
                  <a:gd name="T37" fmla="*/ 53 h 82"/>
                  <a:gd name="T38" fmla="*/ 290 w 320"/>
                  <a:gd name="T39" fmla="*/ 66 h 82"/>
                  <a:gd name="T40" fmla="*/ 279 w 320"/>
                  <a:gd name="T41" fmla="*/ 46 h 82"/>
                  <a:gd name="T42" fmla="*/ 261 w 320"/>
                  <a:gd name="T43" fmla="*/ 12 h 82"/>
                  <a:gd name="T44" fmla="*/ 239 w 320"/>
                  <a:gd name="T45" fmla="*/ 54 h 82"/>
                  <a:gd name="T46" fmla="*/ 219 w 320"/>
                  <a:gd name="T47" fmla="*/ 39 h 82"/>
                  <a:gd name="T48" fmla="*/ 220 w 320"/>
                  <a:gd name="T49" fmla="*/ 56 h 82"/>
                  <a:gd name="T50" fmla="*/ 216 w 320"/>
                  <a:gd name="T51" fmla="*/ 61 h 82"/>
                  <a:gd name="T52" fmla="*/ 219 w 320"/>
                  <a:gd name="T53" fmla="*/ 66 h 82"/>
                  <a:gd name="T54" fmla="*/ 216 w 320"/>
                  <a:gd name="T55" fmla="*/ 74 h 82"/>
                  <a:gd name="T56" fmla="*/ 212 w 320"/>
                  <a:gd name="T57" fmla="*/ 58 h 82"/>
                  <a:gd name="T58" fmla="*/ 191 w 320"/>
                  <a:gd name="T59" fmla="*/ 35 h 82"/>
                  <a:gd name="T60" fmla="*/ 168 w 320"/>
                  <a:gd name="T61" fmla="*/ 65 h 82"/>
                  <a:gd name="T62" fmla="*/ 159 w 320"/>
                  <a:gd name="T63" fmla="*/ 61 h 82"/>
                  <a:gd name="T64" fmla="*/ 152 w 320"/>
                  <a:gd name="T65" fmla="*/ 42 h 82"/>
                  <a:gd name="T66" fmla="*/ 138 w 320"/>
                  <a:gd name="T67" fmla="*/ 19 h 82"/>
                  <a:gd name="T68" fmla="*/ 119 w 320"/>
                  <a:gd name="T69" fmla="*/ 50 h 82"/>
                  <a:gd name="T70" fmla="*/ 98 w 320"/>
                  <a:gd name="T71" fmla="*/ 29 h 82"/>
                  <a:gd name="T72" fmla="*/ 88 w 320"/>
                  <a:gd name="T73" fmla="*/ 31 h 82"/>
                  <a:gd name="T74" fmla="*/ 75 w 320"/>
                  <a:gd name="T75" fmla="*/ 50 h 82"/>
                  <a:gd name="T76" fmla="*/ 72 w 320"/>
                  <a:gd name="T77" fmla="*/ 58 h 82"/>
                  <a:gd name="T78" fmla="*/ 68 w 320"/>
                  <a:gd name="T79" fmla="*/ 62 h 82"/>
                  <a:gd name="T80" fmla="*/ 63 w 320"/>
                  <a:gd name="T81" fmla="*/ 61 h 82"/>
                  <a:gd name="T82" fmla="*/ 59 w 320"/>
                  <a:gd name="T83" fmla="*/ 14 h 82"/>
                  <a:gd name="T84" fmla="*/ 42 w 320"/>
                  <a:gd name="T85" fmla="*/ 10 h 82"/>
                  <a:gd name="T86" fmla="*/ 44 w 320"/>
                  <a:gd name="T87" fmla="*/ 29 h 82"/>
                  <a:gd name="T88" fmla="*/ 36 w 320"/>
                  <a:gd name="T89" fmla="*/ 46 h 82"/>
                  <a:gd name="T90" fmla="*/ 38 w 320"/>
                  <a:gd name="T91" fmla="*/ 54 h 82"/>
                  <a:gd name="T92" fmla="*/ 11 w 320"/>
                  <a:gd name="T93" fmla="*/ 40 h 82"/>
                  <a:gd name="T94" fmla="*/ 32 w 320"/>
                  <a:gd name="T95" fmla="*/ 58 h 82"/>
                  <a:gd name="T96" fmla="*/ 38 w 320"/>
                  <a:gd name="T97" fmla="*/ 82 h 82"/>
                  <a:gd name="T98" fmla="*/ 29 w 320"/>
                  <a:gd name="T99" fmla="*/ 80 h 82"/>
                  <a:gd name="T100" fmla="*/ 26 w 320"/>
                  <a:gd name="T101" fmla="*/ 73 h 82"/>
                  <a:gd name="T102" fmla="*/ 21 w 320"/>
                  <a:gd name="T103" fmla="*/ 62 h 82"/>
                  <a:gd name="T104" fmla="*/ 13 w 320"/>
                  <a:gd name="T105" fmla="*/ 48 h 82"/>
                  <a:gd name="T106" fmla="*/ 2 w 320"/>
                  <a:gd name="T107" fmla="*/ 32 h 82"/>
                  <a:gd name="T108" fmla="*/ 36 w 320"/>
                  <a:gd name="T109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" h="82">
                    <a:moveTo>
                      <a:pt x="29" y="61"/>
                    </a:moveTo>
                    <a:lnTo>
                      <a:pt x="30" y="65"/>
                    </a:lnTo>
                    <a:lnTo>
                      <a:pt x="31" y="69"/>
                    </a:lnTo>
                    <a:lnTo>
                      <a:pt x="34" y="71"/>
                    </a:lnTo>
                    <a:lnTo>
                      <a:pt x="35" y="74"/>
                    </a:lnTo>
                    <a:lnTo>
                      <a:pt x="36" y="77"/>
                    </a:lnTo>
                    <a:lnTo>
                      <a:pt x="38" y="78"/>
                    </a:lnTo>
                    <a:lnTo>
                      <a:pt x="36" y="74"/>
                    </a:lnTo>
                    <a:lnTo>
                      <a:pt x="35" y="70"/>
                    </a:lnTo>
                    <a:lnTo>
                      <a:pt x="34" y="66"/>
                    </a:lnTo>
                    <a:lnTo>
                      <a:pt x="31" y="63"/>
                    </a:lnTo>
                    <a:lnTo>
                      <a:pt x="29" y="61"/>
                    </a:lnTo>
                    <a:close/>
                    <a:moveTo>
                      <a:pt x="43" y="20"/>
                    </a:moveTo>
                    <a:lnTo>
                      <a:pt x="39" y="32"/>
                    </a:lnTo>
                    <a:lnTo>
                      <a:pt x="35" y="44"/>
                    </a:lnTo>
                    <a:lnTo>
                      <a:pt x="35" y="44"/>
                    </a:lnTo>
                    <a:lnTo>
                      <a:pt x="38" y="39"/>
                    </a:lnTo>
                    <a:lnTo>
                      <a:pt x="39" y="36"/>
                    </a:lnTo>
                    <a:lnTo>
                      <a:pt x="40" y="31"/>
                    </a:lnTo>
                    <a:lnTo>
                      <a:pt x="42" y="27"/>
                    </a:lnTo>
                    <a:lnTo>
                      <a:pt x="43" y="20"/>
                    </a:lnTo>
                    <a:close/>
                    <a:moveTo>
                      <a:pt x="47" y="0"/>
                    </a:moveTo>
                    <a:lnTo>
                      <a:pt x="54" y="3"/>
                    </a:lnTo>
                    <a:lnTo>
                      <a:pt x="59" y="6"/>
                    </a:lnTo>
                    <a:lnTo>
                      <a:pt x="61" y="7"/>
                    </a:lnTo>
                    <a:lnTo>
                      <a:pt x="65" y="11"/>
                    </a:lnTo>
                    <a:lnTo>
                      <a:pt x="68" y="15"/>
                    </a:lnTo>
                    <a:lnTo>
                      <a:pt x="69" y="19"/>
                    </a:lnTo>
                    <a:lnTo>
                      <a:pt x="72" y="23"/>
                    </a:lnTo>
                    <a:lnTo>
                      <a:pt x="75" y="31"/>
                    </a:lnTo>
                    <a:lnTo>
                      <a:pt x="77" y="37"/>
                    </a:lnTo>
                    <a:lnTo>
                      <a:pt x="77" y="40"/>
                    </a:lnTo>
                    <a:lnTo>
                      <a:pt x="77" y="39"/>
                    </a:lnTo>
                    <a:lnTo>
                      <a:pt x="78" y="37"/>
                    </a:lnTo>
                    <a:lnTo>
                      <a:pt x="80" y="35"/>
                    </a:lnTo>
                    <a:lnTo>
                      <a:pt x="85" y="29"/>
                    </a:lnTo>
                    <a:lnTo>
                      <a:pt x="89" y="25"/>
                    </a:lnTo>
                    <a:lnTo>
                      <a:pt x="96" y="24"/>
                    </a:lnTo>
                    <a:lnTo>
                      <a:pt x="101" y="23"/>
                    </a:lnTo>
                    <a:lnTo>
                      <a:pt x="101" y="24"/>
                    </a:lnTo>
                    <a:lnTo>
                      <a:pt x="105" y="32"/>
                    </a:lnTo>
                    <a:lnTo>
                      <a:pt x="111" y="40"/>
                    </a:lnTo>
                    <a:lnTo>
                      <a:pt x="119" y="46"/>
                    </a:lnTo>
                    <a:lnTo>
                      <a:pt x="126" y="29"/>
                    </a:lnTo>
                    <a:lnTo>
                      <a:pt x="135" y="12"/>
                    </a:lnTo>
                    <a:lnTo>
                      <a:pt x="136" y="12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1" y="14"/>
                    </a:lnTo>
                    <a:lnTo>
                      <a:pt x="144" y="16"/>
                    </a:lnTo>
                    <a:lnTo>
                      <a:pt x="147" y="20"/>
                    </a:lnTo>
                    <a:lnTo>
                      <a:pt x="149" y="24"/>
                    </a:lnTo>
                    <a:lnTo>
                      <a:pt x="155" y="37"/>
                    </a:lnTo>
                    <a:lnTo>
                      <a:pt x="162" y="50"/>
                    </a:lnTo>
                    <a:lnTo>
                      <a:pt x="164" y="53"/>
                    </a:lnTo>
                    <a:lnTo>
                      <a:pt x="166" y="53"/>
                    </a:lnTo>
                    <a:lnTo>
                      <a:pt x="168" y="53"/>
                    </a:lnTo>
                    <a:lnTo>
                      <a:pt x="169" y="52"/>
                    </a:lnTo>
                    <a:lnTo>
                      <a:pt x="170" y="50"/>
                    </a:lnTo>
                    <a:lnTo>
                      <a:pt x="172" y="48"/>
                    </a:lnTo>
                    <a:lnTo>
                      <a:pt x="173" y="45"/>
                    </a:lnTo>
                    <a:lnTo>
                      <a:pt x="183" y="37"/>
                    </a:lnTo>
                    <a:lnTo>
                      <a:pt x="195" y="29"/>
                    </a:lnTo>
                    <a:lnTo>
                      <a:pt x="195" y="28"/>
                    </a:lnTo>
                    <a:lnTo>
                      <a:pt x="197" y="28"/>
                    </a:lnTo>
                    <a:lnTo>
                      <a:pt x="197" y="28"/>
                    </a:lnTo>
                    <a:lnTo>
                      <a:pt x="199" y="35"/>
                    </a:lnTo>
                    <a:lnTo>
                      <a:pt x="202" y="41"/>
                    </a:lnTo>
                    <a:lnTo>
                      <a:pt x="207" y="46"/>
                    </a:lnTo>
                    <a:lnTo>
                      <a:pt x="207" y="45"/>
                    </a:lnTo>
                    <a:lnTo>
                      <a:pt x="207" y="45"/>
                    </a:lnTo>
                    <a:lnTo>
                      <a:pt x="210" y="48"/>
                    </a:lnTo>
                    <a:lnTo>
                      <a:pt x="212" y="50"/>
                    </a:lnTo>
                    <a:lnTo>
                      <a:pt x="212" y="48"/>
                    </a:lnTo>
                    <a:lnTo>
                      <a:pt x="212" y="46"/>
                    </a:lnTo>
                    <a:lnTo>
                      <a:pt x="214" y="45"/>
                    </a:lnTo>
                    <a:lnTo>
                      <a:pt x="214" y="45"/>
                    </a:lnTo>
                    <a:lnTo>
                      <a:pt x="215" y="41"/>
                    </a:lnTo>
                    <a:lnTo>
                      <a:pt x="216" y="37"/>
                    </a:lnTo>
                    <a:lnTo>
                      <a:pt x="218" y="33"/>
                    </a:lnTo>
                    <a:lnTo>
                      <a:pt x="219" y="32"/>
                    </a:lnTo>
                    <a:lnTo>
                      <a:pt x="219" y="32"/>
                    </a:lnTo>
                    <a:lnTo>
                      <a:pt x="220" y="32"/>
                    </a:lnTo>
                    <a:lnTo>
                      <a:pt x="229" y="37"/>
                    </a:lnTo>
                    <a:lnTo>
                      <a:pt x="236" y="44"/>
                    </a:lnTo>
                    <a:lnTo>
                      <a:pt x="244" y="50"/>
                    </a:lnTo>
                    <a:lnTo>
                      <a:pt x="246" y="40"/>
                    </a:lnTo>
                    <a:lnTo>
                      <a:pt x="249" y="29"/>
                    </a:lnTo>
                    <a:lnTo>
                      <a:pt x="254" y="20"/>
                    </a:lnTo>
                    <a:lnTo>
                      <a:pt x="261" y="12"/>
                    </a:lnTo>
                    <a:lnTo>
                      <a:pt x="269" y="7"/>
                    </a:lnTo>
                    <a:lnTo>
                      <a:pt x="281" y="6"/>
                    </a:lnTo>
                    <a:lnTo>
                      <a:pt x="281" y="6"/>
                    </a:lnTo>
                    <a:lnTo>
                      <a:pt x="281" y="7"/>
                    </a:lnTo>
                    <a:lnTo>
                      <a:pt x="279" y="16"/>
                    </a:lnTo>
                    <a:lnTo>
                      <a:pt x="278" y="27"/>
                    </a:lnTo>
                    <a:lnTo>
                      <a:pt x="279" y="35"/>
                    </a:lnTo>
                    <a:lnTo>
                      <a:pt x="283" y="42"/>
                    </a:lnTo>
                    <a:lnTo>
                      <a:pt x="288" y="49"/>
                    </a:lnTo>
                    <a:lnTo>
                      <a:pt x="294" y="56"/>
                    </a:lnTo>
                    <a:lnTo>
                      <a:pt x="295" y="53"/>
                    </a:lnTo>
                    <a:lnTo>
                      <a:pt x="298" y="50"/>
                    </a:lnTo>
                    <a:lnTo>
                      <a:pt x="300" y="46"/>
                    </a:lnTo>
                    <a:lnTo>
                      <a:pt x="303" y="42"/>
                    </a:lnTo>
                    <a:lnTo>
                      <a:pt x="307" y="39"/>
                    </a:lnTo>
                    <a:lnTo>
                      <a:pt x="311" y="36"/>
                    </a:lnTo>
                    <a:lnTo>
                      <a:pt x="311" y="36"/>
                    </a:lnTo>
                    <a:lnTo>
                      <a:pt x="311" y="37"/>
                    </a:lnTo>
                    <a:lnTo>
                      <a:pt x="311" y="48"/>
                    </a:lnTo>
                    <a:lnTo>
                      <a:pt x="311" y="59"/>
                    </a:lnTo>
                    <a:lnTo>
                      <a:pt x="312" y="63"/>
                    </a:lnTo>
                    <a:lnTo>
                      <a:pt x="313" y="66"/>
                    </a:lnTo>
                    <a:lnTo>
                      <a:pt x="315" y="70"/>
                    </a:lnTo>
                    <a:lnTo>
                      <a:pt x="317" y="73"/>
                    </a:lnTo>
                    <a:lnTo>
                      <a:pt x="320" y="75"/>
                    </a:lnTo>
                    <a:lnTo>
                      <a:pt x="320" y="75"/>
                    </a:lnTo>
                    <a:lnTo>
                      <a:pt x="320" y="77"/>
                    </a:lnTo>
                    <a:lnTo>
                      <a:pt x="319" y="78"/>
                    </a:lnTo>
                    <a:lnTo>
                      <a:pt x="319" y="78"/>
                    </a:lnTo>
                    <a:lnTo>
                      <a:pt x="312" y="77"/>
                    </a:lnTo>
                    <a:lnTo>
                      <a:pt x="309" y="70"/>
                    </a:lnTo>
                    <a:lnTo>
                      <a:pt x="308" y="62"/>
                    </a:lnTo>
                    <a:lnTo>
                      <a:pt x="307" y="54"/>
                    </a:lnTo>
                    <a:lnTo>
                      <a:pt x="307" y="48"/>
                    </a:lnTo>
                    <a:lnTo>
                      <a:pt x="307" y="48"/>
                    </a:lnTo>
                    <a:lnTo>
                      <a:pt x="307" y="45"/>
                    </a:lnTo>
                    <a:lnTo>
                      <a:pt x="307" y="44"/>
                    </a:lnTo>
                    <a:lnTo>
                      <a:pt x="307" y="42"/>
                    </a:lnTo>
                    <a:lnTo>
                      <a:pt x="307" y="41"/>
                    </a:lnTo>
                    <a:lnTo>
                      <a:pt x="306" y="42"/>
                    </a:lnTo>
                    <a:lnTo>
                      <a:pt x="303" y="45"/>
                    </a:lnTo>
                    <a:lnTo>
                      <a:pt x="300" y="48"/>
                    </a:lnTo>
                    <a:lnTo>
                      <a:pt x="298" y="53"/>
                    </a:lnTo>
                    <a:lnTo>
                      <a:pt x="294" y="57"/>
                    </a:lnTo>
                    <a:lnTo>
                      <a:pt x="295" y="57"/>
                    </a:lnTo>
                    <a:lnTo>
                      <a:pt x="295" y="58"/>
                    </a:lnTo>
                    <a:lnTo>
                      <a:pt x="294" y="59"/>
                    </a:lnTo>
                    <a:lnTo>
                      <a:pt x="292" y="61"/>
                    </a:lnTo>
                    <a:lnTo>
                      <a:pt x="292" y="62"/>
                    </a:lnTo>
                    <a:lnTo>
                      <a:pt x="290" y="66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70"/>
                    </a:lnTo>
                    <a:lnTo>
                      <a:pt x="288" y="65"/>
                    </a:lnTo>
                    <a:lnTo>
                      <a:pt x="291" y="61"/>
                    </a:lnTo>
                    <a:lnTo>
                      <a:pt x="279" y="46"/>
                    </a:lnTo>
                    <a:lnTo>
                      <a:pt x="274" y="29"/>
                    </a:lnTo>
                    <a:lnTo>
                      <a:pt x="274" y="25"/>
                    </a:lnTo>
                    <a:lnTo>
                      <a:pt x="274" y="21"/>
                    </a:lnTo>
                    <a:lnTo>
                      <a:pt x="275" y="19"/>
                    </a:lnTo>
                    <a:lnTo>
                      <a:pt x="275" y="15"/>
                    </a:lnTo>
                    <a:lnTo>
                      <a:pt x="267" y="10"/>
                    </a:lnTo>
                    <a:lnTo>
                      <a:pt x="261" y="12"/>
                    </a:lnTo>
                    <a:lnTo>
                      <a:pt x="256" y="20"/>
                    </a:lnTo>
                    <a:lnTo>
                      <a:pt x="249" y="35"/>
                    </a:lnTo>
                    <a:lnTo>
                      <a:pt x="246" y="53"/>
                    </a:lnTo>
                    <a:lnTo>
                      <a:pt x="246" y="54"/>
                    </a:lnTo>
                    <a:lnTo>
                      <a:pt x="245" y="56"/>
                    </a:lnTo>
                    <a:lnTo>
                      <a:pt x="243" y="57"/>
                    </a:lnTo>
                    <a:lnTo>
                      <a:pt x="239" y="54"/>
                    </a:lnTo>
                    <a:lnTo>
                      <a:pt x="235" y="50"/>
                    </a:lnTo>
                    <a:lnTo>
                      <a:pt x="231" y="46"/>
                    </a:lnTo>
                    <a:lnTo>
                      <a:pt x="227" y="42"/>
                    </a:lnTo>
                    <a:lnTo>
                      <a:pt x="223" y="39"/>
                    </a:lnTo>
                    <a:lnTo>
                      <a:pt x="222" y="37"/>
                    </a:lnTo>
                    <a:lnTo>
                      <a:pt x="220" y="39"/>
                    </a:lnTo>
                    <a:lnTo>
                      <a:pt x="219" y="39"/>
                    </a:lnTo>
                    <a:lnTo>
                      <a:pt x="219" y="41"/>
                    </a:lnTo>
                    <a:lnTo>
                      <a:pt x="219" y="44"/>
                    </a:lnTo>
                    <a:lnTo>
                      <a:pt x="219" y="46"/>
                    </a:lnTo>
                    <a:lnTo>
                      <a:pt x="219" y="50"/>
                    </a:lnTo>
                    <a:lnTo>
                      <a:pt x="220" y="53"/>
                    </a:lnTo>
                    <a:lnTo>
                      <a:pt x="220" y="54"/>
                    </a:lnTo>
                    <a:lnTo>
                      <a:pt x="220" y="56"/>
                    </a:lnTo>
                    <a:lnTo>
                      <a:pt x="220" y="57"/>
                    </a:lnTo>
                    <a:lnTo>
                      <a:pt x="220" y="58"/>
                    </a:lnTo>
                    <a:lnTo>
                      <a:pt x="219" y="59"/>
                    </a:lnTo>
                    <a:lnTo>
                      <a:pt x="218" y="59"/>
                    </a:lnTo>
                    <a:lnTo>
                      <a:pt x="216" y="59"/>
                    </a:lnTo>
                    <a:lnTo>
                      <a:pt x="216" y="59"/>
                    </a:lnTo>
                    <a:lnTo>
                      <a:pt x="216" y="61"/>
                    </a:lnTo>
                    <a:lnTo>
                      <a:pt x="219" y="63"/>
                    </a:lnTo>
                    <a:lnTo>
                      <a:pt x="222" y="66"/>
                    </a:lnTo>
                    <a:lnTo>
                      <a:pt x="223" y="70"/>
                    </a:lnTo>
                    <a:lnTo>
                      <a:pt x="223" y="70"/>
                    </a:lnTo>
                    <a:lnTo>
                      <a:pt x="222" y="71"/>
                    </a:lnTo>
                    <a:lnTo>
                      <a:pt x="222" y="71"/>
                    </a:lnTo>
                    <a:lnTo>
                      <a:pt x="219" y="66"/>
                    </a:lnTo>
                    <a:lnTo>
                      <a:pt x="218" y="66"/>
                    </a:lnTo>
                    <a:lnTo>
                      <a:pt x="216" y="63"/>
                    </a:lnTo>
                    <a:lnTo>
                      <a:pt x="216" y="69"/>
                    </a:lnTo>
                    <a:lnTo>
                      <a:pt x="218" y="74"/>
                    </a:lnTo>
                    <a:lnTo>
                      <a:pt x="216" y="74"/>
                    </a:lnTo>
                    <a:lnTo>
                      <a:pt x="216" y="74"/>
                    </a:lnTo>
                    <a:lnTo>
                      <a:pt x="216" y="74"/>
                    </a:lnTo>
                    <a:lnTo>
                      <a:pt x="215" y="70"/>
                    </a:lnTo>
                    <a:lnTo>
                      <a:pt x="214" y="66"/>
                    </a:lnTo>
                    <a:lnTo>
                      <a:pt x="214" y="61"/>
                    </a:lnTo>
                    <a:lnTo>
                      <a:pt x="214" y="59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1" y="57"/>
                    </a:lnTo>
                    <a:lnTo>
                      <a:pt x="207" y="53"/>
                    </a:lnTo>
                    <a:lnTo>
                      <a:pt x="203" y="50"/>
                    </a:lnTo>
                    <a:lnTo>
                      <a:pt x="199" y="46"/>
                    </a:lnTo>
                    <a:lnTo>
                      <a:pt x="197" y="41"/>
                    </a:lnTo>
                    <a:lnTo>
                      <a:pt x="194" y="37"/>
                    </a:lnTo>
                    <a:lnTo>
                      <a:pt x="191" y="35"/>
                    </a:lnTo>
                    <a:lnTo>
                      <a:pt x="186" y="37"/>
                    </a:lnTo>
                    <a:lnTo>
                      <a:pt x="180" y="44"/>
                    </a:lnTo>
                    <a:lnTo>
                      <a:pt x="173" y="50"/>
                    </a:lnTo>
                    <a:lnTo>
                      <a:pt x="168" y="57"/>
                    </a:lnTo>
                    <a:lnTo>
                      <a:pt x="165" y="61"/>
                    </a:lnTo>
                    <a:lnTo>
                      <a:pt x="165" y="62"/>
                    </a:lnTo>
                    <a:lnTo>
                      <a:pt x="168" y="65"/>
                    </a:lnTo>
                    <a:lnTo>
                      <a:pt x="172" y="69"/>
                    </a:lnTo>
                    <a:lnTo>
                      <a:pt x="170" y="69"/>
                    </a:lnTo>
                    <a:lnTo>
                      <a:pt x="170" y="69"/>
                    </a:lnTo>
                    <a:lnTo>
                      <a:pt x="168" y="67"/>
                    </a:lnTo>
                    <a:lnTo>
                      <a:pt x="165" y="66"/>
                    </a:lnTo>
                    <a:lnTo>
                      <a:pt x="161" y="63"/>
                    </a:lnTo>
                    <a:lnTo>
                      <a:pt x="159" y="61"/>
                    </a:lnTo>
                    <a:lnTo>
                      <a:pt x="157" y="58"/>
                    </a:lnTo>
                    <a:lnTo>
                      <a:pt x="156" y="56"/>
                    </a:lnTo>
                    <a:lnTo>
                      <a:pt x="156" y="52"/>
                    </a:lnTo>
                    <a:lnTo>
                      <a:pt x="156" y="52"/>
                    </a:lnTo>
                    <a:lnTo>
                      <a:pt x="157" y="52"/>
                    </a:lnTo>
                    <a:lnTo>
                      <a:pt x="155" y="46"/>
                    </a:lnTo>
                    <a:lnTo>
                      <a:pt x="152" y="42"/>
                    </a:lnTo>
                    <a:lnTo>
                      <a:pt x="149" y="37"/>
                    </a:lnTo>
                    <a:lnTo>
                      <a:pt x="148" y="33"/>
                    </a:lnTo>
                    <a:lnTo>
                      <a:pt x="147" y="29"/>
                    </a:lnTo>
                    <a:lnTo>
                      <a:pt x="144" y="24"/>
                    </a:lnTo>
                    <a:lnTo>
                      <a:pt x="143" y="20"/>
                    </a:lnTo>
                    <a:lnTo>
                      <a:pt x="139" y="18"/>
                    </a:lnTo>
                    <a:lnTo>
                      <a:pt x="138" y="19"/>
                    </a:lnTo>
                    <a:lnTo>
                      <a:pt x="134" y="24"/>
                    </a:lnTo>
                    <a:lnTo>
                      <a:pt x="130" y="32"/>
                    </a:lnTo>
                    <a:lnTo>
                      <a:pt x="124" y="40"/>
                    </a:lnTo>
                    <a:lnTo>
                      <a:pt x="122" y="46"/>
                    </a:lnTo>
                    <a:lnTo>
                      <a:pt x="120" y="48"/>
                    </a:lnTo>
                    <a:lnTo>
                      <a:pt x="120" y="50"/>
                    </a:lnTo>
                    <a:lnTo>
                      <a:pt x="119" y="50"/>
                    </a:lnTo>
                    <a:lnTo>
                      <a:pt x="118" y="50"/>
                    </a:lnTo>
                    <a:lnTo>
                      <a:pt x="113" y="48"/>
                    </a:lnTo>
                    <a:lnTo>
                      <a:pt x="107" y="44"/>
                    </a:lnTo>
                    <a:lnTo>
                      <a:pt x="103" y="39"/>
                    </a:lnTo>
                    <a:lnTo>
                      <a:pt x="101" y="33"/>
                    </a:lnTo>
                    <a:lnTo>
                      <a:pt x="99" y="32"/>
                    </a:lnTo>
                    <a:lnTo>
                      <a:pt x="98" y="29"/>
                    </a:lnTo>
                    <a:lnTo>
                      <a:pt x="98" y="28"/>
                    </a:lnTo>
                    <a:lnTo>
                      <a:pt x="98" y="27"/>
                    </a:lnTo>
                    <a:lnTo>
                      <a:pt x="97" y="27"/>
                    </a:lnTo>
                    <a:lnTo>
                      <a:pt x="96" y="25"/>
                    </a:lnTo>
                    <a:lnTo>
                      <a:pt x="94" y="27"/>
                    </a:lnTo>
                    <a:lnTo>
                      <a:pt x="92" y="28"/>
                    </a:lnTo>
                    <a:lnTo>
                      <a:pt x="88" y="31"/>
                    </a:lnTo>
                    <a:lnTo>
                      <a:pt x="85" y="33"/>
                    </a:lnTo>
                    <a:lnTo>
                      <a:pt x="82" y="37"/>
                    </a:lnTo>
                    <a:lnTo>
                      <a:pt x="80" y="41"/>
                    </a:lnTo>
                    <a:lnTo>
                      <a:pt x="77" y="44"/>
                    </a:lnTo>
                    <a:lnTo>
                      <a:pt x="77" y="45"/>
                    </a:lnTo>
                    <a:lnTo>
                      <a:pt x="76" y="48"/>
                    </a:lnTo>
                    <a:lnTo>
                      <a:pt x="75" y="50"/>
                    </a:lnTo>
                    <a:lnTo>
                      <a:pt x="73" y="53"/>
                    </a:lnTo>
                    <a:lnTo>
                      <a:pt x="72" y="56"/>
                    </a:lnTo>
                    <a:lnTo>
                      <a:pt x="72" y="57"/>
                    </a:lnTo>
                    <a:lnTo>
                      <a:pt x="72" y="58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8"/>
                    </a:lnTo>
                    <a:lnTo>
                      <a:pt x="72" y="59"/>
                    </a:lnTo>
                    <a:lnTo>
                      <a:pt x="71" y="59"/>
                    </a:lnTo>
                    <a:lnTo>
                      <a:pt x="69" y="59"/>
                    </a:lnTo>
                    <a:lnTo>
                      <a:pt x="69" y="58"/>
                    </a:lnTo>
                    <a:lnTo>
                      <a:pt x="69" y="61"/>
                    </a:lnTo>
                    <a:lnTo>
                      <a:pt x="69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59"/>
                    </a:lnTo>
                    <a:lnTo>
                      <a:pt x="68" y="57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63" y="61"/>
                    </a:lnTo>
                    <a:lnTo>
                      <a:pt x="67" y="58"/>
                    </a:lnTo>
                    <a:lnTo>
                      <a:pt x="69" y="54"/>
                    </a:lnTo>
                    <a:lnTo>
                      <a:pt x="73" y="48"/>
                    </a:lnTo>
                    <a:lnTo>
                      <a:pt x="75" y="45"/>
                    </a:lnTo>
                    <a:lnTo>
                      <a:pt x="69" y="31"/>
                    </a:lnTo>
                    <a:lnTo>
                      <a:pt x="63" y="16"/>
                    </a:lnTo>
                    <a:lnTo>
                      <a:pt x="59" y="14"/>
                    </a:lnTo>
                    <a:lnTo>
                      <a:pt x="56" y="10"/>
                    </a:lnTo>
                    <a:lnTo>
                      <a:pt x="52" y="7"/>
                    </a:lnTo>
                    <a:lnTo>
                      <a:pt x="48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0" y="7"/>
                    </a:lnTo>
                    <a:lnTo>
                      <a:pt x="42" y="10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6" y="16"/>
                    </a:lnTo>
                    <a:lnTo>
                      <a:pt x="46" y="19"/>
                    </a:lnTo>
                    <a:lnTo>
                      <a:pt x="46" y="23"/>
                    </a:lnTo>
                    <a:lnTo>
                      <a:pt x="46" y="27"/>
                    </a:lnTo>
                    <a:lnTo>
                      <a:pt x="44" y="29"/>
                    </a:lnTo>
                    <a:lnTo>
                      <a:pt x="43" y="40"/>
                    </a:lnTo>
                    <a:lnTo>
                      <a:pt x="43" y="40"/>
                    </a:lnTo>
                    <a:lnTo>
                      <a:pt x="42" y="40"/>
                    </a:lnTo>
                    <a:lnTo>
                      <a:pt x="43" y="32"/>
                    </a:lnTo>
                    <a:lnTo>
                      <a:pt x="40" y="36"/>
                    </a:lnTo>
                    <a:lnTo>
                      <a:pt x="39" y="41"/>
                    </a:lnTo>
                    <a:lnTo>
                      <a:pt x="36" y="46"/>
                    </a:lnTo>
                    <a:lnTo>
                      <a:pt x="42" y="50"/>
                    </a:lnTo>
                    <a:lnTo>
                      <a:pt x="44" y="57"/>
                    </a:lnTo>
                    <a:lnTo>
                      <a:pt x="44" y="58"/>
                    </a:lnTo>
                    <a:lnTo>
                      <a:pt x="43" y="58"/>
                    </a:lnTo>
                    <a:lnTo>
                      <a:pt x="43" y="59"/>
                    </a:lnTo>
                    <a:lnTo>
                      <a:pt x="39" y="57"/>
                    </a:lnTo>
                    <a:lnTo>
                      <a:pt x="38" y="54"/>
                    </a:lnTo>
                    <a:lnTo>
                      <a:pt x="35" y="52"/>
                    </a:lnTo>
                    <a:lnTo>
                      <a:pt x="34" y="49"/>
                    </a:lnTo>
                    <a:lnTo>
                      <a:pt x="29" y="45"/>
                    </a:lnTo>
                    <a:lnTo>
                      <a:pt x="22" y="41"/>
                    </a:lnTo>
                    <a:lnTo>
                      <a:pt x="15" y="39"/>
                    </a:lnTo>
                    <a:lnTo>
                      <a:pt x="8" y="37"/>
                    </a:lnTo>
                    <a:lnTo>
                      <a:pt x="11" y="40"/>
                    </a:lnTo>
                    <a:lnTo>
                      <a:pt x="13" y="39"/>
                    </a:lnTo>
                    <a:lnTo>
                      <a:pt x="14" y="39"/>
                    </a:lnTo>
                    <a:lnTo>
                      <a:pt x="17" y="41"/>
                    </a:lnTo>
                    <a:lnTo>
                      <a:pt x="19" y="45"/>
                    </a:lnTo>
                    <a:lnTo>
                      <a:pt x="23" y="48"/>
                    </a:lnTo>
                    <a:lnTo>
                      <a:pt x="27" y="53"/>
                    </a:lnTo>
                    <a:lnTo>
                      <a:pt x="32" y="58"/>
                    </a:lnTo>
                    <a:lnTo>
                      <a:pt x="35" y="65"/>
                    </a:lnTo>
                    <a:lnTo>
                      <a:pt x="38" y="67"/>
                    </a:lnTo>
                    <a:lnTo>
                      <a:pt x="39" y="73"/>
                    </a:lnTo>
                    <a:lnTo>
                      <a:pt x="40" y="77"/>
                    </a:lnTo>
                    <a:lnTo>
                      <a:pt x="39" y="80"/>
                    </a:lnTo>
                    <a:lnTo>
                      <a:pt x="38" y="82"/>
                    </a:lnTo>
                    <a:lnTo>
                      <a:pt x="38" y="82"/>
                    </a:lnTo>
                    <a:lnTo>
                      <a:pt x="35" y="82"/>
                    </a:lnTo>
                    <a:lnTo>
                      <a:pt x="35" y="80"/>
                    </a:lnTo>
                    <a:lnTo>
                      <a:pt x="34" y="79"/>
                    </a:lnTo>
                    <a:lnTo>
                      <a:pt x="32" y="77"/>
                    </a:lnTo>
                    <a:lnTo>
                      <a:pt x="31" y="75"/>
                    </a:lnTo>
                    <a:lnTo>
                      <a:pt x="30" y="78"/>
                    </a:lnTo>
                    <a:lnTo>
                      <a:pt x="29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7"/>
                    </a:lnTo>
                    <a:lnTo>
                      <a:pt x="30" y="74"/>
                    </a:lnTo>
                    <a:lnTo>
                      <a:pt x="27" y="71"/>
                    </a:lnTo>
                    <a:lnTo>
                      <a:pt x="27" y="71"/>
                    </a:lnTo>
                    <a:lnTo>
                      <a:pt x="26" y="73"/>
                    </a:lnTo>
                    <a:lnTo>
                      <a:pt x="26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6" y="73"/>
                    </a:lnTo>
                    <a:lnTo>
                      <a:pt x="27" y="70"/>
                    </a:lnTo>
                    <a:lnTo>
                      <a:pt x="21" y="62"/>
                    </a:lnTo>
                    <a:lnTo>
                      <a:pt x="15" y="54"/>
                    </a:lnTo>
                    <a:lnTo>
                      <a:pt x="15" y="53"/>
                    </a:lnTo>
                    <a:lnTo>
                      <a:pt x="17" y="52"/>
                    </a:lnTo>
                    <a:lnTo>
                      <a:pt x="17" y="52"/>
                    </a:lnTo>
                    <a:lnTo>
                      <a:pt x="18" y="52"/>
                    </a:lnTo>
                    <a:lnTo>
                      <a:pt x="17" y="52"/>
                    </a:lnTo>
                    <a:lnTo>
                      <a:pt x="13" y="48"/>
                    </a:lnTo>
                    <a:lnTo>
                      <a:pt x="8" y="44"/>
                    </a:lnTo>
                    <a:lnTo>
                      <a:pt x="4" y="40"/>
                    </a:lnTo>
                    <a:lnTo>
                      <a:pt x="0" y="36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18" y="35"/>
                    </a:lnTo>
                    <a:lnTo>
                      <a:pt x="32" y="42"/>
                    </a:lnTo>
                    <a:lnTo>
                      <a:pt x="36" y="32"/>
                    </a:lnTo>
                    <a:lnTo>
                      <a:pt x="39" y="21"/>
                    </a:lnTo>
                    <a:lnTo>
                      <a:pt x="36" y="11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42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rgbClr val="8EA4D8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fontAlgn="base"/>
                <a:endParaRPr lang="zh-CN" altLang="en-US" strike="noStrike" noProof="1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740" y="198120"/>
            <a:ext cx="4835525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未来研究方向展望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581" y="1172707"/>
            <a:ext cx="10227945" cy="5436812"/>
            <a:chOff x="-142856" y="-494371"/>
            <a:chExt cx="12357755" cy="6568941"/>
          </a:xfrm>
        </p:grpSpPr>
        <p:sp>
          <p:nvSpPr>
            <p:cNvPr id="3" name="Line 10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164263" y="34321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4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6164263" y="34321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400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97400" y="1873250"/>
              <a:ext cx="2997200" cy="4201320"/>
              <a:chOff x="4597400" y="1873250"/>
              <a:chExt cx="2997200" cy="4201320"/>
            </a:xfrm>
          </p:grpSpPr>
          <p:sp>
            <p:nvSpPr>
              <p:cNvPr id="22" name="任意多边形 21"/>
              <p:cNvSpPr/>
              <p:nvPr>
                <p:custDataLst>
                  <p:tags r:id="rId5"/>
                </p:custDataLst>
              </p:nvPr>
            </p:nvSpPr>
            <p:spPr>
              <a:xfrm>
                <a:off x="5514975" y="5434013"/>
                <a:ext cx="1158876" cy="640557"/>
              </a:xfrm>
              <a:custGeom>
                <a:avLst/>
                <a:gdLst>
                  <a:gd name="connsiteX0" fmla="*/ 373064 w 1158876"/>
                  <a:gd name="connsiteY0" fmla="*/ 473869 h 640557"/>
                  <a:gd name="connsiteX1" fmla="*/ 785813 w 1158876"/>
                  <a:gd name="connsiteY1" fmla="*/ 473869 h 640557"/>
                  <a:gd name="connsiteX2" fmla="*/ 869157 w 1158876"/>
                  <a:gd name="connsiteY2" fmla="*/ 557213 h 640557"/>
                  <a:gd name="connsiteX3" fmla="*/ 869156 w 1158876"/>
                  <a:gd name="connsiteY3" fmla="*/ 557213 h 640557"/>
                  <a:gd name="connsiteX4" fmla="*/ 785812 w 1158876"/>
                  <a:gd name="connsiteY4" fmla="*/ 640557 h 640557"/>
                  <a:gd name="connsiteX5" fmla="*/ 373064 w 1158876"/>
                  <a:gd name="connsiteY5" fmla="*/ 640556 h 640557"/>
                  <a:gd name="connsiteX6" fmla="*/ 296270 w 1158876"/>
                  <a:gd name="connsiteY6" fmla="*/ 589654 h 640557"/>
                  <a:gd name="connsiteX7" fmla="*/ 289720 w 1158876"/>
                  <a:gd name="connsiteY7" fmla="*/ 557213 h 640557"/>
                  <a:gd name="connsiteX8" fmla="*/ 296270 w 1158876"/>
                  <a:gd name="connsiteY8" fmla="*/ 524772 h 640557"/>
                  <a:gd name="connsiteX9" fmla="*/ 373064 w 1158876"/>
                  <a:gd name="connsiteY9" fmla="*/ 473869 h 640557"/>
                  <a:gd name="connsiteX10" fmla="*/ 156369 w 1158876"/>
                  <a:gd name="connsiteY10" fmla="*/ 235744 h 640557"/>
                  <a:gd name="connsiteX11" fmla="*/ 1002508 w 1158876"/>
                  <a:gd name="connsiteY11" fmla="*/ 235744 h 640557"/>
                  <a:gd name="connsiteX12" fmla="*/ 1085852 w 1158876"/>
                  <a:gd name="connsiteY12" fmla="*/ 319088 h 640557"/>
                  <a:gd name="connsiteX13" fmla="*/ 1085851 w 1158876"/>
                  <a:gd name="connsiteY13" fmla="*/ 319088 h 640557"/>
                  <a:gd name="connsiteX14" fmla="*/ 1002507 w 1158876"/>
                  <a:gd name="connsiteY14" fmla="*/ 402432 h 640557"/>
                  <a:gd name="connsiteX15" fmla="*/ 156369 w 1158876"/>
                  <a:gd name="connsiteY15" fmla="*/ 402431 h 640557"/>
                  <a:gd name="connsiteX16" fmla="*/ 79574 w 1158876"/>
                  <a:gd name="connsiteY16" fmla="*/ 351528 h 640557"/>
                  <a:gd name="connsiteX17" fmla="*/ 73025 w 1158876"/>
                  <a:gd name="connsiteY17" fmla="*/ 319087 h 640557"/>
                  <a:gd name="connsiteX18" fmla="*/ 79574 w 1158876"/>
                  <a:gd name="connsiteY18" fmla="*/ 286646 h 640557"/>
                  <a:gd name="connsiteX19" fmla="*/ 156369 w 1158876"/>
                  <a:gd name="connsiteY19" fmla="*/ 235744 h 640557"/>
                  <a:gd name="connsiteX20" fmla="*/ 83344 w 1158876"/>
                  <a:gd name="connsiteY20" fmla="*/ 0 h 640557"/>
                  <a:gd name="connsiteX21" fmla="*/ 1075532 w 1158876"/>
                  <a:gd name="connsiteY21" fmla="*/ 0 h 640557"/>
                  <a:gd name="connsiteX22" fmla="*/ 1158876 w 1158876"/>
                  <a:gd name="connsiteY22" fmla="*/ 83344 h 640557"/>
                  <a:gd name="connsiteX23" fmla="*/ 1158875 w 1158876"/>
                  <a:gd name="connsiteY23" fmla="*/ 83344 h 640557"/>
                  <a:gd name="connsiteX24" fmla="*/ 1075531 w 1158876"/>
                  <a:gd name="connsiteY24" fmla="*/ 166688 h 640557"/>
                  <a:gd name="connsiteX25" fmla="*/ 83344 w 1158876"/>
                  <a:gd name="connsiteY25" fmla="*/ 166687 h 640557"/>
                  <a:gd name="connsiteX26" fmla="*/ 6549 w 1158876"/>
                  <a:gd name="connsiteY26" fmla="*/ 115784 h 640557"/>
                  <a:gd name="connsiteX27" fmla="*/ 0 w 1158876"/>
                  <a:gd name="connsiteY27" fmla="*/ 83343 h 640557"/>
                  <a:gd name="connsiteX28" fmla="*/ 6549 w 1158876"/>
                  <a:gd name="connsiteY28" fmla="*/ 50902 h 640557"/>
                  <a:gd name="connsiteX29" fmla="*/ 83344 w 1158876"/>
                  <a:gd name="connsiteY29" fmla="*/ 0 h 64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58876" h="640557">
                    <a:moveTo>
                      <a:pt x="373064" y="473869"/>
                    </a:moveTo>
                    <a:lnTo>
                      <a:pt x="785813" y="473869"/>
                    </a:lnTo>
                    <a:cubicBezTo>
                      <a:pt x="831843" y="473869"/>
                      <a:pt x="869157" y="511183"/>
                      <a:pt x="869157" y="557213"/>
                    </a:cubicBezTo>
                    <a:lnTo>
                      <a:pt x="869156" y="557213"/>
                    </a:lnTo>
                    <a:cubicBezTo>
                      <a:pt x="869156" y="603243"/>
                      <a:pt x="831842" y="640557"/>
                      <a:pt x="785812" y="640557"/>
                    </a:cubicBezTo>
                    <a:lnTo>
                      <a:pt x="373064" y="640556"/>
                    </a:lnTo>
                    <a:cubicBezTo>
                      <a:pt x="338542" y="640556"/>
                      <a:pt x="308922" y="619567"/>
                      <a:pt x="296270" y="589654"/>
                    </a:cubicBezTo>
                    <a:lnTo>
                      <a:pt x="289720" y="557213"/>
                    </a:lnTo>
                    <a:lnTo>
                      <a:pt x="296270" y="524772"/>
                    </a:lnTo>
                    <a:cubicBezTo>
                      <a:pt x="308922" y="494858"/>
                      <a:pt x="338542" y="473869"/>
                      <a:pt x="373064" y="473869"/>
                    </a:cubicBezTo>
                    <a:close/>
                    <a:moveTo>
                      <a:pt x="156369" y="235744"/>
                    </a:moveTo>
                    <a:lnTo>
                      <a:pt x="1002508" y="235744"/>
                    </a:lnTo>
                    <a:cubicBezTo>
                      <a:pt x="1048538" y="235744"/>
                      <a:pt x="1085852" y="273058"/>
                      <a:pt x="1085852" y="319088"/>
                    </a:cubicBezTo>
                    <a:lnTo>
                      <a:pt x="1085851" y="319088"/>
                    </a:lnTo>
                    <a:cubicBezTo>
                      <a:pt x="1085851" y="365118"/>
                      <a:pt x="1048537" y="402432"/>
                      <a:pt x="1002507" y="402432"/>
                    </a:cubicBezTo>
                    <a:lnTo>
                      <a:pt x="156369" y="402431"/>
                    </a:lnTo>
                    <a:cubicBezTo>
                      <a:pt x="121846" y="402431"/>
                      <a:pt x="92227" y="381442"/>
                      <a:pt x="79574" y="351528"/>
                    </a:cubicBezTo>
                    <a:lnTo>
                      <a:pt x="73025" y="319087"/>
                    </a:lnTo>
                    <a:lnTo>
                      <a:pt x="79574" y="286646"/>
                    </a:lnTo>
                    <a:cubicBezTo>
                      <a:pt x="92227" y="256733"/>
                      <a:pt x="121846" y="235744"/>
                      <a:pt x="156369" y="235744"/>
                    </a:cubicBezTo>
                    <a:close/>
                    <a:moveTo>
                      <a:pt x="83344" y="0"/>
                    </a:moveTo>
                    <a:lnTo>
                      <a:pt x="1075532" y="0"/>
                    </a:lnTo>
                    <a:cubicBezTo>
                      <a:pt x="1121562" y="0"/>
                      <a:pt x="1158876" y="37314"/>
                      <a:pt x="1158876" y="83344"/>
                    </a:cubicBezTo>
                    <a:lnTo>
                      <a:pt x="1158875" y="83344"/>
                    </a:lnTo>
                    <a:cubicBezTo>
                      <a:pt x="1158875" y="129374"/>
                      <a:pt x="1121561" y="166688"/>
                      <a:pt x="1075531" y="166688"/>
                    </a:cubicBezTo>
                    <a:lnTo>
                      <a:pt x="83344" y="166687"/>
                    </a:lnTo>
                    <a:cubicBezTo>
                      <a:pt x="48821" y="166687"/>
                      <a:pt x="19202" y="145698"/>
                      <a:pt x="6549" y="115784"/>
                    </a:cubicBezTo>
                    <a:lnTo>
                      <a:pt x="0" y="83343"/>
                    </a:lnTo>
                    <a:lnTo>
                      <a:pt x="6549" y="50902"/>
                    </a:lnTo>
                    <a:cubicBezTo>
                      <a:pt x="19202" y="20989"/>
                      <a:pt x="48821" y="0"/>
                      <a:pt x="83344" y="0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4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4" name="Freeform 12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211763" y="2809875"/>
                <a:ext cx="1795463" cy="2292350"/>
              </a:xfrm>
              <a:custGeom>
                <a:avLst/>
                <a:gdLst>
                  <a:gd name="T0" fmla="*/ 506 w 550"/>
                  <a:gd name="T1" fmla="*/ 221 h 703"/>
                  <a:gd name="T2" fmla="*/ 503 w 550"/>
                  <a:gd name="T3" fmla="*/ 133 h 703"/>
                  <a:gd name="T4" fmla="*/ 436 w 550"/>
                  <a:gd name="T5" fmla="*/ 124 h 703"/>
                  <a:gd name="T6" fmla="*/ 375 w 550"/>
                  <a:gd name="T7" fmla="*/ 191 h 703"/>
                  <a:gd name="T8" fmla="*/ 347 w 550"/>
                  <a:gd name="T9" fmla="*/ 230 h 703"/>
                  <a:gd name="T10" fmla="*/ 365 w 550"/>
                  <a:gd name="T11" fmla="*/ 173 h 703"/>
                  <a:gd name="T12" fmla="*/ 265 w 550"/>
                  <a:gd name="T13" fmla="*/ 167 h 703"/>
                  <a:gd name="T14" fmla="*/ 259 w 550"/>
                  <a:gd name="T15" fmla="*/ 230 h 703"/>
                  <a:gd name="T16" fmla="*/ 265 w 550"/>
                  <a:gd name="T17" fmla="*/ 73 h 703"/>
                  <a:gd name="T18" fmla="*/ 219 w 550"/>
                  <a:gd name="T19" fmla="*/ 133 h 703"/>
                  <a:gd name="T20" fmla="*/ 170 w 550"/>
                  <a:gd name="T21" fmla="*/ 121 h 703"/>
                  <a:gd name="T22" fmla="*/ 127 w 550"/>
                  <a:gd name="T23" fmla="*/ 216 h 703"/>
                  <a:gd name="T24" fmla="*/ 94 w 550"/>
                  <a:gd name="T25" fmla="*/ 236 h 703"/>
                  <a:gd name="T26" fmla="*/ 97 w 550"/>
                  <a:gd name="T27" fmla="*/ 145 h 703"/>
                  <a:gd name="T28" fmla="*/ 69 w 550"/>
                  <a:gd name="T29" fmla="*/ 121 h 703"/>
                  <a:gd name="T30" fmla="*/ 8 w 550"/>
                  <a:gd name="T31" fmla="*/ 209 h 703"/>
                  <a:gd name="T32" fmla="*/ 17 w 550"/>
                  <a:gd name="T33" fmla="*/ 233 h 703"/>
                  <a:gd name="T34" fmla="*/ 149 w 550"/>
                  <a:gd name="T35" fmla="*/ 458 h 703"/>
                  <a:gd name="T36" fmla="*/ 219 w 550"/>
                  <a:gd name="T37" fmla="*/ 703 h 703"/>
                  <a:gd name="T38" fmla="*/ 164 w 550"/>
                  <a:gd name="T39" fmla="*/ 452 h 703"/>
                  <a:gd name="T40" fmla="*/ 57 w 550"/>
                  <a:gd name="T41" fmla="*/ 206 h 703"/>
                  <a:gd name="T42" fmla="*/ 94 w 550"/>
                  <a:gd name="T43" fmla="*/ 261 h 703"/>
                  <a:gd name="T44" fmla="*/ 146 w 550"/>
                  <a:gd name="T45" fmla="*/ 248 h 703"/>
                  <a:gd name="T46" fmla="*/ 225 w 550"/>
                  <a:gd name="T47" fmla="*/ 230 h 703"/>
                  <a:gd name="T48" fmla="*/ 274 w 550"/>
                  <a:gd name="T49" fmla="*/ 251 h 703"/>
                  <a:gd name="T50" fmla="*/ 347 w 550"/>
                  <a:gd name="T51" fmla="*/ 255 h 703"/>
                  <a:gd name="T52" fmla="*/ 445 w 550"/>
                  <a:gd name="T53" fmla="*/ 248 h 703"/>
                  <a:gd name="T54" fmla="*/ 512 w 550"/>
                  <a:gd name="T55" fmla="*/ 245 h 703"/>
                  <a:gd name="T56" fmla="*/ 321 w 550"/>
                  <a:gd name="T57" fmla="*/ 703 h 703"/>
                  <a:gd name="T58" fmla="*/ 512 w 550"/>
                  <a:gd name="T59" fmla="*/ 276 h 703"/>
                  <a:gd name="T60" fmla="*/ 540 w 550"/>
                  <a:gd name="T61" fmla="*/ 241 h 703"/>
                  <a:gd name="T62" fmla="*/ 527 w 550"/>
                  <a:gd name="T63" fmla="*/ 218 h 703"/>
                  <a:gd name="T64" fmla="*/ 187 w 550"/>
                  <a:gd name="T65" fmla="*/ 233 h 703"/>
                  <a:gd name="T66" fmla="*/ 152 w 550"/>
                  <a:gd name="T67" fmla="*/ 215 h 703"/>
                  <a:gd name="T68" fmla="*/ 179 w 550"/>
                  <a:gd name="T69" fmla="*/ 145 h 703"/>
                  <a:gd name="T70" fmla="*/ 213 w 550"/>
                  <a:gd name="T71" fmla="*/ 191 h 703"/>
                  <a:gd name="T72" fmla="*/ 291 w 550"/>
                  <a:gd name="T73" fmla="*/ 169 h 703"/>
                  <a:gd name="T74" fmla="*/ 333 w 550"/>
                  <a:gd name="T75" fmla="*/ 149 h 703"/>
                  <a:gd name="T76" fmla="*/ 298 w 550"/>
                  <a:gd name="T77" fmla="*/ 212 h 703"/>
                  <a:gd name="T78" fmla="*/ 443 w 550"/>
                  <a:gd name="T79" fmla="*/ 222 h 703"/>
                  <a:gd name="T80" fmla="*/ 404 w 550"/>
                  <a:gd name="T81" fmla="*/ 173 h 703"/>
                  <a:gd name="T82" fmla="*/ 458 w 550"/>
                  <a:gd name="T83" fmla="*/ 16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50" h="703">
                    <a:moveTo>
                      <a:pt x="527" y="218"/>
                    </a:moveTo>
                    <a:cubicBezTo>
                      <a:pt x="522" y="221"/>
                      <a:pt x="514" y="224"/>
                      <a:pt x="506" y="221"/>
                    </a:cubicBezTo>
                    <a:cubicBezTo>
                      <a:pt x="500" y="219"/>
                      <a:pt x="490" y="210"/>
                      <a:pt x="488" y="193"/>
                    </a:cubicBezTo>
                    <a:cubicBezTo>
                      <a:pt x="483" y="168"/>
                      <a:pt x="506" y="145"/>
                      <a:pt x="503" y="133"/>
                    </a:cubicBezTo>
                    <a:cubicBezTo>
                      <a:pt x="500" y="118"/>
                      <a:pt x="478" y="106"/>
                      <a:pt x="469" y="139"/>
                    </a:cubicBezTo>
                    <a:cubicBezTo>
                      <a:pt x="463" y="130"/>
                      <a:pt x="448" y="124"/>
                      <a:pt x="436" y="124"/>
                    </a:cubicBezTo>
                    <a:cubicBezTo>
                      <a:pt x="408" y="124"/>
                      <a:pt x="390" y="139"/>
                      <a:pt x="381" y="164"/>
                    </a:cubicBezTo>
                    <a:cubicBezTo>
                      <a:pt x="378" y="170"/>
                      <a:pt x="375" y="182"/>
                      <a:pt x="375" y="191"/>
                    </a:cubicBezTo>
                    <a:cubicBezTo>
                      <a:pt x="375" y="200"/>
                      <a:pt x="378" y="211"/>
                      <a:pt x="383" y="219"/>
                    </a:cubicBezTo>
                    <a:cubicBezTo>
                      <a:pt x="371" y="227"/>
                      <a:pt x="362" y="230"/>
                      <a:pt x="347" y="230"/>
                    </a:cubicBezTo>
                    <a:cubicBezTo>
                      <a:pt x="341" y="230"/>
                      <a:pt x="332" y="227"/>
                      <a:pt x="323" y="224"/>
                    </a:cubicBezTo>
                    <a:cubicBezTo>
                      <a:pt x="342" y="216"/>
                      <a:pt x="359" y="204"/>
                      <a:pt x="365" y="173"/>
                    </a:cubicBezTo>
                    <a:cubicBezTo>
                      <a:pt x="371" y="141"/>
                      <a:pt x="350" y="114"/>
                      <a:pt x="310" y="120"/>
                    </a:cubicBezTo>
                    <a:cubicBezTo>
                      <a:pt x="293" y="122"/>
                      <a:pt x="271" y="138"/>
                      <a:pt x="265" y="167"/>
                    </a:cubicBezTo>
                    <a:cubicBezTo>
                      <a:pt x="265" y="167"/>
                      <a:pt x="258" y="198"/>
                      <a:pt x="274" y="224"/>
                    </a:cubicBezTo>
                    <a:cubicBezTo>
                      <a:pt x="270" y="227"/>
                      <a:pt x="265" y="230"/>
                      <a:pt x="259" y="230"/>
                    </a:cubicBezTo>
                    <a:cubicBezTo>
                      <a:pt x="236" y="231"/>
                      <a:pt x="243" y="170"/>
                      <a:pt x="243" y="157"/>
                    </a:cubicBezTo>
                    <a:cubicBezTo>
                      <a:pt x="246" y="127"/>
                      <a:pt x="259" y="100"/>
                      <a:pt x="265" y="73"/>
                    </a:cubicBezTo>
                    <a:cubicBezTo>
                      <a:pt x="286" y="0"/>
                      <a:pt x="246" y="3"/>
                      <a:pt x="237" y="36"/>
                    </a:cubicBezTo>
                    <a:cubicBezTo>
                      <a:pt x="231" y="60"/>
                      <a:pt x="222" y="97"/>
                      <a:pt x="219" y="133"/>
                    </a:cubicBezTo>
                    <a:cubicBezTo>
                      <a:pt x="213" y="127"/>
                      <a:pt x="204" y="124"/>
                      <a:pt x="197" y="121"/>
                    </a:cubicBezTo>
                    <a:cubicBezTo>
                      <a:pt x="188" y="118"/>
                      <a:pt x="179" y="118"/>
                      <a:pt x="170" y="121"/>
                    </a:cubicBezTo>
                    <a:cubicBezTo>
                      <a:pt x="152" y="127"/>
                      <a:pt x="133" y="145"/>
                      <a:pt x="127" y="182"/>
                    </a:cubicBezTo>
                    <a:cubicBezTo>
                      <a:pt x="124" y="194"/>
                      <a:pt x="124" y="207"/>
                      <a:pt x="127" y="216"/>
                    </a:cubicBezTo>
                    <a:cubicBezTo>
                      <a:pt x="125" y="217"/>
                      <a:pt x="122" y="220"/>
                      <a:pt x="119" y="223"/>
                    </a:cubicBezTo>
                    <a:cubicBezTo>
                      <a:pt x="111" y="230"/>
                      <a:pt x="101" y="237"/>
                      <a:pt x="94" y="236"/>
                    </a:cubicBezTo>
                    <a:cubicBezTo>
                      <a:pt x="78" y="234"/>
                      <a:pt x="81" y="194"/>
                      <a:pt x="85" y="173"/>
                    </a:cubicBezTo>
                    <a:cubicBezTo>
                      <a:pt x="91" y="160"/>
                      <a:pt x="94" y="151"/>
                      <a:pt x="97" y="145"/>
                    </a:cubicBezTo>
                    <a:cubicBezTo>
                      <a:pt x="100" y="136"/>
                      <a:pt x="100" y="127"/>
                      <a:pt x="97" y="124"/>
                    </a:cubicBezTo>
                    <a:cubicBezTo>
                      <a:pt x="85" y="100"/>
                      <a:pt x="69" y="121"/>
                      <a:pt x="69" y="121"/>
                    </a:cubicBezTo>
                    <a:cubicBezTo>
                      <a:pt x="66" y="127"/>
                      <a:pt x="60" y="142"/>
                      <a:pt x="57" y="164"/>
                    </a:cubicBezTo>
                    <a:cubicBezTo>
                      <a:pt x="48" y="179"/>
                      <a:pt x="36" y="188"/>
                      <a:pt x="8" y="209"/>
                    </a:cubicBezTo>
                    <a:cubicBezTo>
                      <a:pt x="2" y="215"/>
                      <a:pt x="0" y="221"/>
                      <a:pt x="4" y="228"/>
                    </a:cubicBezTo>
                    <a:cubicBezTo>
                      <a:pt x="8" y="234"/>
                      <a:pt x="11" y="233"/>
                      <a:pt x="17" y="233"/>
                    </a:cubicBezTo>
                    <a:cubicBezTo>
                      <a:pt x="23" y="242"/>
                      <a:pt x="30" y="255"/>
                      <a:pt x="39" y="264"/>
                    </a:cubicBezTo>
                    <a:cubicBezTo>
                      <a:pt x="78" y="324"/>
                      <a:pt x="118" y="391"/>
                      <a:pt x="149" y="458"/>
                    </a:cubicBezTo>
                    <a:cubicBezTo>
                      <a:pt x="182" y="531"/>
                      <a:pt x="207" y="600"/>
                      <a:pt x="216" y="673"/>
                    </a:cubicBezTo>
                    <a:cubicBezTo>
                      <a:pt x="217" y="686"/>
                      <a:pt x="218" y="694"/>
                      <a:pt x="219" y="703"/>
                    </a:cubicBezTo>
                    <a:cubicBezTo>
                      <a:pt x="237" y="703"/>
                      <a:pt x="237" y="703"/>
                      <a:pt x="237" y="703"/>
                    </a:cubicBezTo>
                    <a:cubicBezTo>
                      <a:pt x="231" y="618"/>
                      <a:pt x="204" y="534"/>
                      <a:pt x="164" y="452"/>
                    </a:cubicBezTo>
                    <a:cubicBezTo>
                      <a:pt x="127" y="373"/>
                      <a:pt x="78" y="294"/>
                      <a:pt x="33" y="224"/>
                    </a:cubicBezTo>
                    <a:cubicBezTo>
                      <a:pt x="39" y="220"/>
                      <a:pt x="51" y="212"/>
                      <a:pt x="57" y="206"/>
                    </a:cubicBezTo>
                    <a:cubicBezTo>
                      <a:pt x="57" y="209"/>
                      <a:pt x="57" y="215"/>
                      <a:pt x="57" y="218"/>
                    </a:cubicBezTo>
                    <a:cubicBezTo>
                      <a:pt x="60" y="255"/>
                      <a:pt x="79" y="259"/>
                      <a:pt x="94" y="261"/>
                    </a:cubicBezTo>
                    <a:cubicBezTo>
                      <a:pt x="108" y="261"/>
                      <a:pt x="122" y="252"/>
                      <a:pt x="136" y="239"/>
                    </a:cubicBezTo>
                    <a:cubicBezTo>
                      <a:pt x="139" y="242"/>
                      <a:pt x="142" y="246"/>
                      <a:pt x="146" y="248"/>
                    </a:cubicBezTo>
                    <a:cubicBezTo>
                      <a:pt x="158" y="259"/>
                      <a:pt x="179" y="261"/>
                      <a:pt x="192" y="258"/>
                    </a:cubicBezTo>
                    <a:cubicBezTo>
                      <a:pt x="205" y="255"/>
                      <a:pt x="216" y="245"/>
                      <a:pt x="225" y="230"/>
                    </a:cubicBezTo>
                    <a:cubicBezTo>
                      <a:pt x="225" y="236"/>
                      <a:pt x="228" y="242"/>
                      <a:pt x="231" y="245"/>
                    </a:cubicBezTo>
                    <a:cubicBezTo>
                      <a:pt x="240" y="255"/>
                      <a:pt x="259" y="258"/>
                      <a:pt x="274" y="251"/>
                    </a:cubicBezTo>
                    <a:cubicBezTo>
                      <a:pt x="280" y="248"/>
                      <a:pt x="289" y="245"/>
                      <a:pt x="295" y="242"/>
                    </a:cubicBezTo>
                    <a:cubicBezTo>
                      <a:pt x="310" y="248"/>
                      <a:pt x="329" y="255"/>
                      <a:pt x="347" y="255"/>
                    </a:cubicBezTo>
                    <a:cubicBezTo>
                      <a:pt x="368" y="255"/>
                      <a:pt x="387" y="251"/>
                      <a:pt x="402" y="236"/>
                    </a:cubicBezTo>
                    <a:cubicBezTo>
                      <a:pt x="411" y="245"/>
                      <a:pt x="425" y="250"/>
                      <a:pt x="445" y="248"/>
                    </a:cubicBezTo>
                    <a:cubicBezTo>
                      <a:pt x="460" y="246"/>
                      <a:pt x="469" y="239"/>
                      <a:pt x="475" y="227"/>
                    </a:cubicBezTo>
                    <a:cubicBezTo>
                      <a:pt x="481" y="241"/>
                      <a:pt x="498" y="247"/>
                      <a:pt x="512" y="245"/>
                    </a:cubicBezTo>
                    <a:cubicBezTo>
                      <a:pt x="417" y="388"/>
                      <a:pt x="317" y="540"/>
                      <a:pt x="304" y="703"/>
                    </a:cubicBezTo>
                    <a:cubicBezTo>
                      <a:pt x="321" y="703"/>
                      <a:pt x="321" y="703"/>
                      <a:pt x="321" y="703"/>
                    </a:cubicBezTo>
                    <a:cubicBezTo>
                      <a:pt x="321" y="696"/>
                      <a:pt x="321" y="692"/>
                      <a:pt x="323" y="682"/>
                    </a:cubicBezTo>
                    <a:cubicBezTo>
                      <a:pt x="341" y="540"/>
                      <a:pt x="426" y="403"/>
                      <a:pt x="512" y="276"/>
                    </a:cubicBezTo>
                    <a:cubicBezTo>
                      <a:pt x="518" y="267"/>
                      <a:pt x="527" y="255"/>
                      <a:pt x="533" y="243"/>
                    </a:cubicBezTo>
                    <a:cubicBezTo>
                      <a:pt x="540" y="241"/>
                      <a:pt x="540" y="241"/>
                      <a:pt x="540" y="241"/>
                    </a:cubicBezTo>
                    <a:cubicBezTo>
                      <a:pt x="547" y="238"/>
                      <a:pt x="550" y="231"/>
                      <a:pt x="545" y="221"/>
                    </a:cubicBezTo>
                    <a:cubicBezTo>
                      <a:pt x="539" y="215"/>
                      <a:pt x="533" y="215"/>
                      <a:pt x="527" y="218"/>
                    </a:cubicBezTo>
                    <a:close/>
                    <a:moveTo>
                      <a:pt x="213" y="191"/>
                    </a:moveTo>
                    <a:cubicBezTo>
                      <a:pt x="207" y="218"/>
                      <a:pt x="200" y="229"/>
                      <a:pt x="187" y="233"/>
                    </a:cubicBezTo>
                    <a:cubicBezTo>
                      <a:pt x="178" y="236"/>
                      <a:pt x="168" y="233"/>
                      <a:pt x="164" y="230"/>
                    </a:cubicBezTo>
                    <a:cubicBezTo>
                      <a:pt x="158" y="227"/>
                      <a:pt x="152" y="215"/>
                      <a:pt x="152" y="215"/>
                    </a:cubicBezTo>
                    <a:cubicBezTo>
                      <a:pt x="149" y="206"/>
                      <a:pt x="149" y="197"/>
                      <a:pt x="152" y="188"/>
                    </a:cubicBezTo>
                    <a:cubicBezTo>
                      <a:pt x="158" y="164"/>
                      <a:pt x="167" y="148"/>
                      <a:pt x="179" y="145"/>
                    </a:cubicBezTo>
                    <a:cubicBezTo>
                      <a:pt x="187" y="144"/>
                      <a:pt x="198" y="147"/>
                      <a:pt x="204" y="151"/>
                    </a:cubicBezTo>
                    <a:cubicBezTo>
                      <a:pt x="214" y="159"/>
                      <a:pt x="216" y="173"/>
                      <a:pt x="213" y="191"/>
                    </a:cubicBezTo>
                    <a:close/>
                    <a:moveTo>
                      <a:pt x="298" y="212"/>
                    </a:moveTo>
                    <a:cubicBezTo>
                      <a:pt x="295" y="206"/>
                      <a:pt x="287" y="184"/>
                      <a:pt x="291" y="169"/>
                    </a:cubicBezTo>
                    <a:cubicBezTo>
                      <a:pt x="295" y="154"/>
                      <a:pt x="307" y="146"/>
                      <a:pt x="313" y="145"/>
                    </a:cubicBezTo>
                    <a:cubicBezTo>
                      <a:pt x="324" y="144"/>
                      <a:pt x="330" y="146"/>
                      <a:pt x="333" y="149"/>
                    </a:cubicBezTo>
                    <a:cubicBezTo>
                      <a:pt x="338" y="152"/>
                      <a:pt x="340" y="159"/>
                      <a:pt x="339" y="167"/>
                    </a:cubicBezTo>
                    <a:cubicBezTo>
                      <a:pt x="337" y="178"/>
                      <a:pt x="321" y="203"/>
                      <a:pt x="298" y="212"/>
                    </a:cubicBezTo>
                    <a:close/>
                    <a:moveTo>
                      <a:pt x="461" y="193"/>
                    </a:moveTo>
                    <a:cubicBezTo>
                      <a:pt x="461" y="202"/>
                      <a:pt x="455" y="221"/>
                      <a:pt x="443" y="222"/>
                    </a:cubicBezTo>
                    <a:cubicBezTo>
                      <a:pt x="421" y="224"/>
                      <a:pt x="411" y="215"/>
                      <a:pt x="405" y="206"/>
                    </a:cubicBezTo>
                    <a:cubicBezTo>
                      <a:pt x="399" y="197"/>
                      <a:pt x="401" y="182"/>
                      <a:pt x="404" y="173"/>
                    </a:cubicBezTo>
                    <a:cubicBezTo>
                      <a:pt x="410" y="157"/>
                      <a:pt x="420" y="148"/>
                      <a:pt x="436" y="148"/>
                    </a:cubicBezTo>
                    <a:cubicBezTo>
                      <a:pt x="445" y="148"/>
                      <a:pt x="454" y="154"/>
                      <a:pt x="458" y="165"/>
                    </a:cubicBezTo>
                    <a:cubicBezTo>
                      <a:pt x="461" y="173"/>
                      <a:pt x="460" y="188"/>
                      <a:pt x="461" y="19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5" name="Freeform 13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597400" y="1873250"/>
                <a:ext cx="1390650" cy="1624013"/>
              </a:xfrm>
              <a:custGeom>
                <a:avLst/>
                <a:gdLst>
                  <a:gd name="T0" fmla="*/ 70 w 426"/>
                  <a:gd name="T1" fmla="*/ 498 h 498"/>
                  <a:gd name="T2" fmla="*/ 67 w 426"/>
                  <a:gd name="T3" fmla="*/ 444 h 498"/>
                  <a:gd name="T4" fmla="*/ 183 w 426"/>
                  <a:gd name="T5" fmla="*/ 178 h 498"/>
                  <a:gd name="T6" fmla="*/ 426 w 426"/>
                  <a:gd name="T7" fmla="*/ 70 h 498"/>
                  <a:gd name="T8" fmla="*/ 426 w 426"/>
                  <a:gd name="T9" fmla="*/ 0 h 498"/>
                  <a:gd name="T10" fmla="*/ 134 w 426"/>
                  <a:gd name="T11" fmla="*/ 129 h 498"/>
                  <a:gd name="T12" fmla="*/ 0 w 426"/>
                  <a:gd name="T13" fmla="*/ 444 h 498"/>
                  <a:gd name="T14" fmla="*/ 2 w 426"/>
                  <a:gd name="T15" fmla="*/ 498 h 498"/>
                  <a:gd name="T16" fmla="*/ 70 w 426"/>
                  <a:gd name="T17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498">
                    <a:moveTo>
                      <a:pt x="70" y="498"/>
                    </a:moveTo>
                    <a:cubicBezTo>
                      <a:pt x="68" y="481"/>
                      <a:pt x="67" y="464"/>
                      <a:pt x="67" y="444"/>
                    </a:cubicBezTo>
                    <a:cubicBezTo>
                      <a:pt x="67" y="338"/>
                      <a:pt x="109" y="244"/>
                      <a:pt x="183" y="178"/>
                    </a:cubicBezTo>
                    <a:cubicBezTo>
                      <a:pt x="246" y="117"/>
                      <a:pt x="332" y="77"/>
                      <a:pt x="426" y="7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313" y="7"/>
                      <a:pt x="209" y="57"/>
                      <a:pt x="134" y="129"/>
                    </a:cubicBezTo>
                    <a:cubicBezTo>
                      <a:pt x="51" y="208"/>
                      <a:pt x="0" y="320"/>
                      <a:pt x="0" y="444"/>
                    </a:cubicBezTo>
                    <a:cubicBezTo>
                      <a:pt x="0" y="464"/>
                      <a:pt x="0" y="481"/>
                      <a:pt x="2" y="498"/>
                    </a:cubicBezTo>
                    <a:lnTo>
                      <a:pt x="70" y="498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6" name="Freeform 14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637088" y="3692525"/>
                <a:ext cx="1350963" cy="1627188"/>
              </a:xfrm>
              <a:custGeom>
                <a:avLst/>
                <a:gdLst>
                  <a:gd name="T0" fmla="*/ 250 w 414"/>
                  <a:gd name="T1" fmla="*/ 344 h 499"/>
                  <a:gd name="T2" fmla="*/ 229 w 414"/>
                  <a:gd name="T3" fmla="*/ 250 h 499"/>
                  <a:gd name="T4" fmla="*/ 143 w 414"/>
                  <a:gd name="T5" fmla="*/ 123 h 499"/>
                  <a:gd name="T6" fmla="*/ 70 w 414"/>
                  <a:gd name="T7" fmla="*/ 0 h 499"/>
                  <a:gd name="T8" fmla="*/ 0 w 414"/>
                  <a:gd name="T9" fmla="*/ 0 h 499"/>
                  <a:gd name="T10" fmla="*/ 91 w 414"/>
                  <a:gd name="T11" fmla="*/ 166 h 499"/>
                  <a:gd name="T12" fmla="*/ 165 w 414"/>
                  <a:gd name="T13" fmla="*/ 275 h 499"/>
                  <a:gd name="T14" fmla="*/ 183 w 414"/>
                  <a:gd name="T15" fmla="*/ 351 h 499"/>
                  <a:gd name="T16" fmla="*/ 250 w 414"/>
                  <a:gd name="T17" fmla="*/ 487 h 499"/>
                  <a:gd name="T18" fmla="*/ 278 w 414"/>
                  <a:gd name="T19" fmla="*/ 499 h 499"/>
                  <a:gd name="T20" fmla="*/ 414 w 414"/>
                  <a:gd name="T21" fmla="*/ 499 h 499"/>
                  <a:gd name="T22" fmla="*/ 414 w 414"/>
                  <a:gd name="T23" fmla="*/ 438 h 499"/>
                  <a:gd name="T24" fmla="*/ 294 w 414"/>
                  <a:gd name="T25" fmla="*/ 438 h 499"/>
                  <a:gd name="T26" fmla="*/ 250 w 414"/>
                  <a:gd name="T27" fmla="*/ 344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499">
                    <a:moveTo>
                      <a:pt x="250" y="344"/>
                    </a:moveTo>
                    <a:cubicBezTo>
                      <a:pt x="250" y="320"/>
                      <a:pt x="247" y="293"/>
                      <a:pt x="229" y="250"/>
                    </a:cubicBezTo>
                    <a:cubicBezTo>
                      <a:pt x="204" y="196"/>
                      <a:pt x="174" y="156"/>
                      <a:pt x="143" y="123"/>
                    </a:cubicBezTo>
                    <a:cubicBezTo>
                      <a:pt x="116" y="88"/>
                      <a:pt x="88" y="54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76"/>
                      <a:pt x="55" y="121"/>
                      <a:pt x="91" y="166"/>
                    </a:cubicBezTo>
                    <a:cubicBezTo>
                      <a:pt x="119" y="196"/>
                      <a:pt x="146" y="229"/>
                      <a:pt x="165" y="275"/>
                    </a:cubicBezTo>
                    <a:cubicBezTo>
                      <a:pt x="180" y="308"/>
                      <a:pt x="180" y="332"/>
                      <a:pt x="183" y="351"/>
                    </a:cubicBezTo>
                    <a:cubicBezTo>
                      <a:pt x="186" y="390"/>
                      <a:pt x="192" y="420"/>
                      <a:pt x="250" y="487"/>
                    </a:cubicBezTo>
                    <a:cubicBezTo>
                      <a:pt x="259" y="496"/>
                      <a:pt x="268" y="499"/>
                      <a:pt x="278" y="499"/>
                    </a:cubicBezTo>
                    <a:cubicBezTo>
                      <a:pt x="278" y="499"/>
                      <a:pt x="278" y="499"/>
                      <a:pt x="414" y="499"/>
                    </a:cubicBezTo>
                    <a:cubicBezTo>
                      <a:pt x="414" y="438"/>
                      <a:pt x="414" y="438"/>
                      <a:pt x="414" y="438"/>
                    </a:cubicBezTo>
                    <a:cubicBezTo>
                      <a:pt x="361" y="438"/>
                      <a:pt x="313" y="438"/>
                      <a:pt x="294" y="438"/>
                    </a:cubicBezTo>
                    <a:cubicBezTo>
                      <a:pt x="258" y="392"/>
                      <a:pt x="253" y="369"/>
                      <a:pt x="250" y="34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7" name="Freeform 15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6203950" y="1873250"/>
                <a:ext cx="1390650" cy="1624013"/>
              </a:xfrm>
              <a:custGeom>
                <a:avLst/>
                <a:gdLst>
                  <a:gd name="T0" fmla="*/ 356 w 426"/>
                  <a:gd name="T1" fmla="*/ 444 h 498"/>
                  <a:gd name="T2" fmla="*/ 353 w 426"/>
                  <a:gd name="T3" fmla="*/ 498 h 498"/>
                  <a:gd name="T4" fmla="*/ 424 w 426"/>
                  <a:gd name="T5" fmla="*/ 498 h 498"/>
                  <a:gd name="T6" fmla="*/ 426 w 426"/>
                  <a:gd name="T7" fmla="*/ 444 h 498"/>
                  <a:gd name="T8" fmla="*/ 292 w 426"/>
                  <a:gd name="T9" fmla="*/ 129 h 498"/>
                  <a:gd name="T10" fmla="*/ 0 w 426"/>
                  <a:gd name="T11" fmla="*/ 0 h 498"/>
                  <a:gd name="T12" fmla="*/ 0 w 426"/>
                  <a:gd name="T13" fmla="*/ 70 h 498"/>
                  <a:gd name="T14" fmla="*/ 243 w 426"/>
                  <a:gd name="T15" fmla="*/ 178 h 498"/>
                  <a:gd name="T16" fmla="*/ 356 w 426"/>
                  <a:gd name="T17" fmla="*/ 444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498">
                    <a:moveTo>
                      <a:pt x="356" y="444"/>
                    </a:moveTo>
                    <a:cubicBezTo>
                      <a:pt x="356" y="464"/>
                      <a:pt x="355" y="481"/>
                      <a:pt x="353" y="498"/>
                    </a:cubicBezTo>
                    <a:cubicBezTo>
                      <a:pt x="424" y="498"/>
                      <a:pt x="424" y="498"/>
                      <a:pt x="424" y="498"/>
                    </a:cubicBezTo>
                    <a:cubicBezTo>
                      <a:pt x="426" y="481"/>
                      <a:pt x="426" y="464"/>
                      <a:pt x="426" y="444"/>
                    </a:cubicBezTo>
                    <a:cubicBezTo>
                      <a:pt x="426" y="320"/>
                      <a:pt x="374" y="208"/>
                      <a:pt x="292" y="129"/>
                    </a:cubicBezTo>
                    <a:cubicBezTo>
                      <a:pt x="214" y="57"/>
                      <a:pt x="114" y="8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95" y="78"/>
                      <a:pt x="180" y="118"/>
                      <a:pt x="243" y="178"/>
                    </a:cubicBezTo>
                    <a:cubicBezTo>
                      <a:pt x="313" y="244"/>
                      <a:pt x="356" y="338"/>
                      <a:pt x="356" y="44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8" name="Freeform 16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6203950" y="3692525"/>
                <a:ext cx="1350963" cy="1627188"/>
              </a:xfrm>
              <a:custGeom>
                <a:avLst/>
                <a:gdLst>
                  <a:gd name="T0" fmla="*/ 341 w 414"/>
                  <a:gd name="T1" fmla="*/ 0 h 499"/>
                  <a:gd name="T2" fmla="*/ 268 w 414"/>
                  <a:gd name="T3" fmla="*/ 123 h 499"/>
                  <a:gd name="T4" fmla="*/ 185 w 414"/>
                  <a:gd name="T5" fmla="*/ 250 h 499"/>
                  <a:gd name="T6" fmla="*/ 161 w 414"/>
                  <a:gd name="T7" fmla="*/ 344 h 499"/>
                  <a:gd name="T8" fmla="*/ 118 w 414"/>
                  <a:gd name="T9" fmla="*/ 438 h 499"/>
                  <a:gd name="T10" fmla="*/ 0 w 414"/>
                  <a:gd name="T11" fmla="*/ 438 h 499"/>
                  <a:gd name="T12" fmla="*/ 0 w 414"/>
                  <a:gd name="T13" fmla="*/ 499 h 499"/>
                  <a:gd name="T14" fmla="*/ 133 w 414"/>
                  <a:gd name="T15" fmla="*/ 499 h 499"/>
                  <a:gd name="T16" fmla="*/ 158 w 414"/>
                  <a:gd name="T17" fmla="*/ 490 h 499"/>
                  <a:gd name="T18" fmla="*/ 228 w 414"/>
                  <a:gd name="T19" fmla="*/ 351 h 499"/>
                  <a:gd name="T20" fmla="*/ 249 w 414"/>
                  <a:gd name="T21" fmla="*/ 275 h 499"/>
                  <a:gd name="T22" fmla="*/ 320 w 414"/>
                  <a:gd name="T23" fmla="*/ 166 h 499"/>
                  <a:gd name="T24" fmla="*/ 414 w 414"/>
                  <a:gd name="T25" fmla="*/ 0 h 499"/>
                  <a:gd name="T26" fmla="*/ 341 w 414"/>
                  <a:gd name="T27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499">
                    <a:moveTo>
                      <a:pt x="341" y="0"/>
                    </a:moveTo>
                    <a:cubicBezTo>
                      <a:pt x="325" y="54"/>
                      <a:pt x="297" y="88"/>
                      <a:pt x="268" y="123"/>
                    </a:cubicBezTo>
                    <a:cubicBezTo>
                      <a:pt x="237" y="156"/>
                      <a:pt x="207" y="196"/>
                      <a:pt x="185" y="250"/>
                    </a:cubicBezTo>
                    <a:cubicBezTo>
                      <a:pt x="167" y="293"/>
                      <a:pt x="164" y="320"/>
                      <a:pt x="161" y="344"/>
                    </a:cubicBezTo>
                    <a:cubicBezTo>
                      <a:pt x="158" y="369"/>
                      <a:pt x="155" y="392"/>
                      <a:pt x="118" y="438"/>
                    </a:cubicBezTo>
                    <a:cubicBezTo>
                      <a:pt x="118" y="438"/>
                      <a:pt x="63" y="438"/>
                      <a:pt x="0" y="438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37" y="499"/>
                      <a:pt x="81" y="499"/>
                      <a:pt x="133" y="499"/>
                    </a:cubicBezTo>
                    <a:cubicBezTo>
                      <a:pt x="142" y="499"/>
                      <a:pt x="152" y="496"/>
                      <a:pt x="158" y="490"/>
                    </a:cubicBezTo>
                    <a:cubicBezTo>
                      <a:pt x="222" y="420"/>
                      <a:pt x="225" y="390"/>
                      <a:pt x="228" y="351"/>
                    </a:cubicBezTo>
                    <a:cubicBezTo>
                      <a:pt x="231" y="332"/>
                      <a:pt x="234" y="308"/>
                      <a:pt x="249" y="275"/>
                    </a:cubicBezTo>
                    <a:cubicBezTo>
                      <a:pt x="268" y="229"/>
                      <a:pt x="295" y="196"/>
                      <a:pt x="320" y="166"/>
                    </a:cubicBezTo>
                    <a:cubicBezTo>
                      <a:pt x="358" y="121"/>
                      <a:pt x="395" y="76"/>
                      <a:pt x="414" y="0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23" name="椭圆 22"/>
            <p:cNvSpPr/>
            <p:nvPr>
              <p:custDataLst>
                <p:tags r:id="rId11"/>
              </p:custDataLst>
            </p:nvPr>
          </p:nvSpPr>
          <p:spPr>
            <a:xfrm>
              <a:off x="5905535" y="1744048"/>
              <a:ext cx="474662" cy="4746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13D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zh-CN" altLang="en-US" sz="2000" b="1" dirty="0">
                <a:solidFill>
                  <a:srgbClr val="313D5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12"/>
              </p:custDataLst>
            </p:nvPr>
          </p:nvSpPr>
          <p:spPr>
            <a:xfrm>
              <a:off x="4478919" y="3408367"/>
              <a:ext cx="474662" cy="4746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13D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endParaRPr lang="zh-CN" altLang="en-US" sz="2000" b="1" dirty="0">
                <a:solidFill>
                  <a:srgbClr val="313D5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13"/>
              </p:custDataLst>
            </p:nvPr>
          </p:nvSpPr>
          <p:spPr>
            <a:xfrm>
              <a:off x="7219240" y="3389133"/>
              <a:ext cx="474662" cy="4746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13D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rPr>
                <a:t>3</a:t>
              </a:r>
              <a:endParaRPr lang="zh-CN" altLang="en-US" sz="2000" b="1" dirty="0">
                <a:solidFill>
                  <a:srgbClr val="313D5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4717539" y="-494371"/>
              <a:ext cx="2976081" cy="8922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defRPr sz="2600">
                  <a:solidFill>
                    <a:schemeClr val="accent2"/>
                  </a:solidFill>
                  <a:latin typeface="微软雅黑" charset="-122"/>
                  <a:ea typeface="微软雅黑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增强计算资源并优化高性能模型支持能力</a:t>
              </a:r>
              <a:endPara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TextBox 29"/>
            <p:cNvSpPr txBox="1"/>
            <p:nvPr>
              <p:custDataLst>
                <p:tags r:id="rId15"/>
              </p:custDataLst>
            </p:nvPr>
          </p:nvSpPr>
          <p:spPr>
            <a:xfrm>
              <a:off x="2755735" y="433208"/>
              <a:ext cx="6899689" cy="14255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chemeClr val="accent2"/>
                  </a:solidFill>
                  <a:latin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基于4核8GB的阿里云服务器</a:t>
              </a:r>
              <a:r>
                <a:rPr lang="zh-CN" altLang="en-US" sz="16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的带宽和网络速度限制，大模型的镜像推送及拉取存在困难，未来研究可以探索更高效的资源调度算法和云资源动态分配策略，以支持高性能模型的需求从而提升系统的处理能力和响应速度。</a:t>
              </a:r>
              <a:endPara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3" name="TextBox 28"/>
            <p:cNvSpPr txBox="1"/>
            <p:nvPr>
              <p:custDataLst>
                <p:tags r:id="rId16"/>
              </p:custDataLst>
            </p:nvPr>
          </p:nvSpPr>
          <p:spPr>
            <a:xfrm>
              <a:off x="70434" y="2502423"/>
              <a:ext cx="3558407" cy="44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defRPr sz="2600">
                  <a:solidFill>
                    <a:schemeClr val="accent2"/>
                  </a:solidFill>
                  <a:latin typeface="微软雅黑" charset="-122"/>
                  <a:ea typeface="微软雅黑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扩展模型类型和应用场景</a:t>
              </a:r>
              <a:endPara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-142856" y="3108534"/>
              <a:ext cx="3864532" cy="14255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chemeClr val="accent2"/>
                  </a:solidFill>
                  <a:latin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本系统主要针对NLP分类任务，未来可扩展到更多类型的机器学习任务，如图像处理和语音识别等，增加系统的应用广度和深度。</a:t>
              </a:r>
              <a:endPara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" name="TextBox 28"/>
            <p:cNvSpPr txBox="1"/>
            <p:nvPr>
              <p:custDataLst>
                <p:tags r:id="rId18"/>
              </p:custDataLst>
            </p:nvPr>
          </p:nvSpPr>
          <p:spPr>
            <a:xfrm>
              <a:off x="8496909" y="2364323"/>
              <a:ext cx="3570683" cy="44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defRPr sz="2600">
                  <a:solidFill>
                    <a:schemeClr val="accent2"/>
                  </a:solidFill>
                  <a:latin typeface="微软雅黑" charset="-122"/>
                  <a:ea typeface="微软雅黑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sz="2000" b="1" dirty="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增强数据安全与隐私保护</a:t>
              </a:r>
              <a:endPara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TextBox 29"/>
            <p:cNvSpPr txBox="1"/>
            <p:nvPr>
              <p:custDataLst>
                <p:tags r:id="rId19"/>
              </p:custDataLst>
            </p:nvPr>
          </p:nvSpPr>
          <p:spPr>
            <a:xfrm>
              <a:off x="8350367" y="2971200"/>
              <a:ext cx="3864532" cy="178150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chemeClr val="accent2"/>
                  </a:solidFill>
                  <a:latin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在处理敏感数据时，需要更严格的安全措施和隐私保护技术，未来研究可集成更先进的数据加密和访问控制机制，确保数据处理过程的安全性和合规性。</a:t>
              </a:r>
              <a:endPara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>
              <p:custDataLst>
                <p:tags r:id="rId20"/>
              </p:custDataLst>
            </p:nvPr>
          </p:nvCxnSpPr>
          <p:spPr>
            <a:xfrm flipH="1">
              <a:off x="3887005" y="3645698"/>
              <a:ext cx="591913" cy="0"/>
            </a:xfrm>
            <a:prstGeom prst="line">
              <a:avLst/>
            </a:prstGeom>
            <a:ln>
              <a:solidFill>
                <a:srgbClr val="433D3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21"/>
              </p:custDataLst>
            </p:nvPr>
          </p:nvCxnSpPr>
          <p:spPr>
            <a:xfrm>
              <a:off x="7693902" y="3626463"/>
              <a:ext cx="462174" cy="0"/>
            </a:xfrm>
            <a:prstGeom prst="line">
              <a:avLst/>
            </a:prstGeom>
            <a:ln>
              <a:solidFill>
                <a:srgbClr val="433D3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2691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7168" y="2767491"/>
            <a:ext cx="7053116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80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感谢聆听</a:t>
            </a:r>
            <a:endParaRPr lang="zh-CN" altLang="en-US" sz="80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400685" y="995645"/>
            <a:ext cx="1390484" cy="1390482"/>
            <a:chOff x="5387350" y="978500"/>
            <a:chExt cx="1390484" cy="1390482"/>
          </a:xfrm>
        </p:grpSpPr>
        <p:sp>
          <p:nvSpPr>
            <p:cNvPr id="8" name="椭圆 7"/>
            <p:cNvSpPr/>
            <p:nvPr/>
          </p:nvSpPr>
          <p:spPr>
            <a:xfrm>
              <a:off x="5387350" y="978500"/>
              <a:ext cx="1390484" cy="1390482"/>
            </a:xfrm>
            <a:prstGeom prst="roundRect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82497" y="1078924"/>
              <a:ext cx="1195789" cy="11957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20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85" y="1131707"/>
            <a:ext cx="1147682" cy="1147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46134" y="861472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5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目 录</a:t>
              </a:r>
              <a:endParaRPr lang="zh-CN" altLang="en-US" sz="3735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09726" y="830941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微软雅黑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625171" cy="256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国内外研究背景及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意义</a:t>
                </a:r>
                <a:endParaRPr lang="zh-CN" altLang="en-US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698931" y="1760601"/>
            <a:ext cx="5096776" cy="576263"/>
            <a:chOff x="5714354" y="2522443"/>
            <a:chExt cx="5096776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5096776" cy="576263"/>
              <a:chOff x="4753236" y="2862001"/>
              <a:chExt cx="5096776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微软雅黑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625171" cy="256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3283851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杠精言论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检测算法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介绍</a:t>
                </a:r>
                <a:endParaRPr lang="zh-CN" altLang="en-US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698931" y="2627281"/>
            <a:ext cx="5374640" cy="576262"/>
            <a:chOff x="5714354" y="3382138"/>
            <a:chExt cx="5374640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5374640" cy="576262"/>
              <a:chOff x="4753236" y="3654164"/>
              <a:chExt cx="5374640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微软雅黑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625171" cy="256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334"/>
                <a:ext cx="356171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模型信息监控及版本部署</a:t>
                </a:r>
                <a:endParaRPr lang="zh-CN" altLang="en-US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09726" y="3454587"/>
            <a:ext cx="5375275" cy="578188"/>
            <a:chOff x="5714354" y="4244369"/>
            <a:chExt cx="5375275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5375275" cy="576263"/>
              <a:chOff x="4753236" y="4446326"/>
              <a:chExt cx="5375275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微软雅黑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625171" cy="256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35623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训练数据管理及模型预测</a:t>
                </a:r>
                <a:endParaRPr lang="zh-CN" altLang="en-US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709726" y="4336776"/>
            <a:ext cx="5313680" cy="576262"/>
            <a:chOff x="5714354" y="1664538"/>
            <a:chExt cx="5313680" cy="576262"/>
          </a:xfrm>
        </p:grpSpPr>
        <p:grpSp>
          <p:nvGrpSpPr>
            <p:cNvPr id="4" name="组合 3"/>
            <p:cNvGrpSpPr/>
            <p:nvPr/>
          </p:nvGrpSpPr>
          <p:grpSpPr>
            <a:xfrm>
              <a:off x="5714354" y="1664538"/>
              <a:ext cx="5313680" cy="576262"/>
              <a:chOff x="4753236" y="2069839"/>
              <a:chExt cx="5313680" cy="576262"/>
            </a:xfrm>
          </p:grpSpPr>
          <p:grpSp>
            <p:nvGrpSpPr>
              <p:cNvPr id="5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6" name="圆角矩形 10"/>
                <p:cNvSpPr>
                  <a:spLocks noChangeArrowheads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微软雅黑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7" name="Freeform 27"/>
                <p:cNvSpPr>
                  <a:spLocks noEditPoints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" name="Rectangle 14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581874" y="2234939"/>
                <a:ext cx="650875" cy="294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5</a:t>
                </a:r>
                <a:endParaRPr lang="en-US" altLang="zh-CN" sz="1600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9" name="TextBox 59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566161" y="2152389"/>
                <a:ext cx="350075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K8s 集群运行监测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可视化</a:t>
                </a:r>
                <a:endParaRPr lang="zh-CN" altLang="en-US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11" name="直接连接符 10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2" name="矩形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709726" y="5175611"/>
            <a:ext cx="4895850" cy="576262"/>
            <a:chOff x="5714354" y="1664538"/>
            <a:chExt cx="4895850" cy="576262"/>
          </a:xfrm>
        </p:grpSpPr>
        <p:grpSp>
          <p:nvGrpSpPr>
            <p:cNvPr id="14" name="组合 13"/>
            <p:cNvGrpSpPr/>
            <p:nvPr/>
          </p:nvGrpSpPr>
          <p:grpSpPr>
            <a:xfrm>
              <a:off x="5714354" y="1664538"/>
              <a:ext cx="4895850" cy="576262"/>
              <a:chOff x="4753236" y="2069839"/>
              <a:chExt cx="4895850" cy="576262"/>
            </a:xfrm>
          </p:grpSpPr>
          <p:grpSp>
            <p:nvGrpSpPr>
              <p:cNvPr id="15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16" name="圆角矩形 10"/>
                <p:cNvSpPr>
                  <a:spLocks noChangeArrowhead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微软雅黑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9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7" name="Freeform 27"/>
                <p:cNvSpPr>
                  <a:spLocks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18" name="Rectangle 1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581874" y="2234939"/>
                <a:ext cx="650875" cy="294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6</a:t>
                </a:r>
                <a:endParaRPr lang="en-US" altLang="zh-CN" sz="1600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9" name="TextBox 59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66161" y="2152389"/>
                <a:ext cx="308292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微软雅黑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9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结论及未来研究方向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宋体" pitchFamily="2" charset="-122"/>
                    <a:ea typeface="宋体" pitchFamily="2" charset="-122"/>
                  </a:rPr>
                  <a:t>展望</a:t>
                </a:r>
                <a:endParaRPr lang="zh-CN" altLang="en-US" b="1" dirty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22" name="直接连接符 21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23" name="矩形 2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9740" y="198120"/>
            <a:ext cx="2344420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选题背景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TextBox 28"/>
          <p:cNvSpPr txBox="1"/>
          <p:nvPr/>
        </p:nvSpPr>
        <p:spPr>
          <a:xfrm>
            <a:off x="4022413" y="1338514"/>
            <a:ext cx="2253331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charset="-122"/>
                <a:ea typeface="微软雅黑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论坛时代</a:t>
            </a:r>
            <a:r>
              <a:rPr lang="zh-CN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+mn-ea"/>
              </a:rPr>
              <a:t>杠精横行</a:t>
            </a:r>
            <a:endParaRPr lang="zh-CN" altLang="en-US" sz="1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22411" y="1918003"/>
            <a:ext cx="7044567" cy="166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随着互联网论坛的兴起，社交平台成为信息时代全球交流与合作的重要载体，新浪微博等知名论坛在全球范围内影响力日益扩大，但随之出现的</a:t>
            </a:r>
            <a:r>
              <a:rPr lang="zh-CN" altLang="en-US" dirty="0">
                <a:latin typeface="宋体" pitchFamily="2" charset="-122"/>
                <a:ea typeface="宋体" pitchFamily="2" charset="-122"/>
                <a:sym typeface="+mn-ea"/>
              </a:rPr>
              <a:t>喷子、杠精等网络蛀虫以侮辱、恶毒语言攻击他人，挑起事端，扰乱网络秩序。这些行为给国家层面的网络环境带来了极大的负面影响，影响了国家形象、社会稳定和民族凝聚力。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3979" y="1543525"/>
            <a:ext cx="1992582" cy="1767016"/>
          </a:xfrm>
          <a:prstGeom prst="rect">
            <a:avLst/>
          </a:prstGeom>
          <a:noFill/>
          <a:ln>
            <a:solidFill>
              <a:srgbClr val="244C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1849120" y="4171315"/>
            <a:ext cx="3194685" cy="76200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76737" y="3886873"/>
            <a:ext cx="1767016" cy="1767016"/>
          </a:xfrm>
          <a:prstGeom prst="rect">
            <a:avLst/>
          </a:prstGeom>
          <a:noFill/>
          <a:ln>
            <a:solidFill>
              <a:srgbClr val="244C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777960" y="3694092"/>
            <a:ext cx="8665793" cy="0"/>
          </a:xfrm>
          <a:prstGeom prst="line">
            <a:avLst/>
          </a:prstGeom>
          <a:ln>
            <a:solidFill>
              <a:srgbClr val="433D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37" y="1615132"/>
            <a:ext cx="1556954" cy="16230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6" name="TextBox 28"/>
          <p:cNvSpPr txBox="1"/>
          <p:nvPr>
            <p:custDataLst>
              <p:tags r:id="rId3"/>
            </p:custDataLst>
          </p:nvPr>
        </p:nvSpPr>
        <p:spPr>
          <a:xfrm>
            <a:off x="1849120" y="3825240"/>
            <a:ext cx="338328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charset="-122"/>
                <a:ea typeface="微软雅黑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模型应用后的管理更新的重要性</a:t>
            </a:r>
            <a:endParaRPr lang="zh-CN" altLang="en-US" sz="1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9120" y="4404360"/>
            <a:ext cx="6567805" cy="1767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在机器学习模型应用部署后，常常面临数据更新缓慢、模型效率无法清晰直观管理等难题，基于软件工程领域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CI/CD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理念的自动机器学习运维（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MLOps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）符合现实应用的迫切需要以及模型更迭和数据更新的现实需求。同时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MLOps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还可以将模型训练部署过程大大简化，以提高模型训练和部署的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效率。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flipV="1">
            <a:off x="4022725" y="1725930"/>
            <a:ext cx="1901825" cy="76200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82050" y="4045585"/>
            <a:ext cx="1557020" cy="15100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6898" y="1208930"/>
            <a:ext cx="1930191" cy="20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740" y="198120"/>
            <a:ext cx="4272280" cy="836930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杠精言论检测算法</a:t>
            </a:r>
            <a:endParaRPr lang="zh-CN" altLang="en-US" b="1" dirty="0">
              <a:solidFill>
                <a:schemeClr val="bg1"/>
              </a:solidFill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2" name="图片 1" descr="troll_detection_framework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209040"/>
            <a:ext cx="12192000" cy="33305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323215" y="4784090"/>
            <a:ext cx="3618865" cy="167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数据预处理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>
                <a:sym typeface="+mn-ea"/>
              </a:rPr>
              <a:t>对数据文本进行</a:t>
            </a:r>
            <a:r>
              <a:rPr lang="zh-CN" altLang="en-US"/>
              <a:t>长度清洗以及分词和去停用词等操作，提高数据的信息提取效率，增强模型对文本特征的</a:t>
            </a:r>
            <a:r>
              <a:rPr lang="zh-CN" altLang="en-US"/>
              <a:t>识别能力。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3942080" y="4749165"/>
            <a:ext cx="4573905" cy="1781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特征选择工程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/>
              <a:t>在对数据集进行分词的基础上进行语义分析，择取其中的情感词和其他种类词基于情感词典进行情感分数计算，与文本向量进行加权得到最终向量</a:t>
            </a:r>
            <a:r>
              <a:rPr lang="zh-CN" altLang="en-US"/>
              <a:t>表示。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8519795" y="4713605"/>
            <a:ext cx="3454400" cy="1672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模型训练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/>
              <a:t>基于</a:t>
            </a:r>
            <a:r>
              <a:rPr lang="en-US" altLang="zh-CN"/>
              <a:t>SVM</a:t>
            </a:r>
            <a:r>
              <a:rPr lang="zh-CN" altLang="en-US"/>
              <a:t>模型对情感分数加权的文本向量进行训练，使用</a:t>
            </a:r>
            <a:r>
              <a:rPr lang="en-US" altLang="zh-CN"/>
              <a:t>GridSearch</a:t>
            </a:r>
            <a:r>
              <a:rPr lang="zh-CN" altLang="en-US"/>
              <a:t>对模型进行参数更迭</a:t>
            </a:r>
            <a:r>
              <a:rPr lang="zh-CN" altLang="en-US"/>
              <a:t>选择。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7285" y="1128395"/>
            <a:ext cx="10062210" cy="55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6898" y="1208930"/>
            <a:ext cx="1930191" cy="20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740" y="198120"/>
            <a:ext cx="4025265" cy="1010920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MLOps核心功能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96740" y="686435"/>
            <a:ext cx="7795260" cy="586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740" y="198120"/>
            <a:ext cx="3249930" cy="836930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主体架构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350" y="1337310"/>
            <a:ext cx="4232910" cy="5077460"/>
          </a:xfrm>
          <a:prstGeom prst="rect">
            <a:avLst/>
          </a:prstGeom>
          <a:gradFill>
            <a:gsLst>
              <a:gs pos="0">
                <a:schemeClr val="accent1">
                  <a:lumMod val="71000"/>
                  <a:lumOff val="2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K8s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架构提供平台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实时访问支持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以及集成功能服务，提供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Nginx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持续为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MLflow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Grafana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提供反向代理以供公网访问。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通过配置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GitLab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gitlab-ci.yaml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脚本配置工作阶段和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自动化工作流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，实现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DevOps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场景中的的代码集成以及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模型自动化推送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功能。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MLflow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可以在每次模型训练时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跟踪记录模型训练信息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并进行存储以及可视化模型指标展示，并灵活控制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模型部署及相关版本控制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基于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K8s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构建的平台整体特性，基于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Grafana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Prometheus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时序数据库对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K8s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平台性能进行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实时监测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，提高平台运行的稳定性并对异常情况进行预防控制。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24840" y="3808095"/>
            <a:ext cx="3729355" cy="3022600"/>
            <a:chOff x="982" y="5974"/>
            <a:chExt cx="5873" cy="4760"/>
          </a:xfrm>
        </p:grpSpPr>
        <p:pic>
          <p:nvPicPr>
            <p:cNvPr id="13" name="图片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982" y="5974"/>
              <a:ext cx="5873" cy="408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915" y="10063"/>
              <a:ext cx="3573" cy="671"/>
            </a:xfrm>
            <a:prstGeom prst="rect">
              <a:avLst/>
            </a:prstGeom>
            <a:gradFill>
              <a:gsLst>
                <a:gs pos="0">
                  <a:schemeClr val="accent1">
                    <a:lumMod val="71000"/>
                    <a:lumOff val="29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txBody>
            <a:bodyPr wrap="square" rtlCol="0">
              <a:noAutofit/>
            </a:bodyPr>
            <a:p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</a:rPr>
                <a:t>模型性能指标记录</a:t>
              </a:r>
              <a:endParaRPr lang="zh-CN" altLang="en-US" sz="200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19720" y="833120"/>
            <a:ext cx="2753995" cy="2941320"/>
            <a:chOff x="12735" y="1735"/>
            <a:chExt cx="4337" cy="4632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2735" y="1735"/>
              <a:ext cx="4337" cy="400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3456" y="5739"/>
              <a:ext cx="2896" cy="628"/>
            </a:xfrm>
            <a:prstGeom prst="rect">
              <a:avLst/>
            </a:prstGeom>
            <a:gradFill>
              <a:gsLst>
                <a:gs pos="0">
                  <a:schemeClr val="accent1">
                    <a:lumMod val="71000"/>
                    <a:lumOff val="29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</a:rPr>
                <a:t>模型参数追溯</a:t>
              </a:r>
              <a:endParaRPr lang="zh-CN" altLang="en-US" sz="200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9780" y="1070610"/>
            <a:ext cx="3573145" cy="2679065"/>
            <a:chOff x="1775" y="2887"/>
            <a:chExt cx="5405" cy="4053"/>
          </a:xfrm>
        </p:grpSpPr>
        <p:sp>
          <p:nvSpPr>
            <p:cNvPr id="3" name="文本框 2"/>
            <p:cNvSpPr txBox="1"/>
            <p:nvPr/>
          </p:nvSpPr>
          <p:spPr>
            <a:xfrm>
              <a:off x="3086" y="6295"/>
              <a:ext cx="2782" cy="645"/>
            </a:xfrm>
            <a:prstGeom prst="rect">
              <a:avLst/>
            </a:prstGeom>
            <a:gradFill>
              <a:gsLst>
                <a:gs pos="0">
                  <a:schemeClr val="accent1">
                    <a:lumMod val="71000"/>
                    <a:lumOff val="29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txBody>
            <a:bodyPr wrap="square" rtlCol="0">
              <a:noAutofit/>
            </a:bodyPr>
            <a:p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</a:rPr>
                <a:t>模型训练追踪</a:t>
              </a:r>
              <a:endParaRPr lang="zh-CN" altLang="en-US" sz="200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775" y="2887"/>
              <a:ext cx="5405" cy="3408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740" y="198120"/>
            <a:ext cx="3325495" cy="706120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模型信息监控</a:t>
            </a:r>
            <a:endParaRPr lang="zh-CN" altLang="en-US" b="1" dirty="0">
              <a:solidFill>
                <a:schemeClr val="bg1"/>
              </a:solidFill>
              <a:latin typeface="宋体" pitchFamily="2" charset="-122"/>
              <a:ea typeface="宋体" pitchFamily="2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95825" y="1070610"/>
            <a:ext cx="2846121" cy="2731160"/>
            <a:chOff x="7450" y="1881"/>
            <a:chExt cx="4149" cy="4135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7450" y="1881"/>
              <a:ext cx="4149" cy="34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>
              <p:custDataLst>
                <p:tags r:id="rId12"/>
              </p:custDataLst>
            </p:nvPr>
          </p:nvSpPr>
          <p:spPr>
            <a:xfrm>
              <a:off x="7688" y="5371"/>
              <a:ext cx="3773" cy="645"/>
            </a:xfrm>
            <a:prstGeom prst="rect">
              <a:avLst/>
            </a:prstGeom>
            <a:gradFill>
              <a:gsLst>
                <a:gs pos="0">
                  <a:schemeClr val="accent1">
                    <a:lumMod val="71000"/>
                    <a:lumOff val="29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txBody>
            <a:bodyPr wrap="square" rtlCol="0">
              <a:noAutofit/>
            </a:bodyPr>
            <a:p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</a:rPr>
                <a:t>模型评估指标可视化</a:t>
              </a:r>
              <a:endParaRPr lang="zh-CN" altLang="en-US" sz="200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26000" y="3914140"/>
            <a:ext cx="6832600" cy="2858135"/>
            <a:chOff x="7145" y="6091"/>
            <a:chExt cx="10760" cy="4501"/>
          </a:xfrm>
        </p:grpSpPr>
        <p:pic>
          <p:nvPicPr>
            <p:cNvPr id="16" name="图片 1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7145" y="6091"/>
              <a:ext cx="10760" cy="386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538" y="9964"/>
              <a:ext cx="4338" cy="628"/>
            </a:xfrm>
            <a:prstGeom prst="rect">
              <a:avLst/>
            </a:prstGeom>
            <a:gradFill>
              <a:gsLst>
                <a:gs pos="0">
                  <a:schemeClr val="accent1">
                    <a:lumMod val="71000"/>
                    <a:lumOff val="29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</a:rPr>
                <a:t>模型参数及元数据记录</a:t>
              </a:r>
              <a:endParaRPr lang="zh-CN" altLang="en-US" sz="200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605270" y="1327785"/>
            <a:ext cx="4673600" cy="3222625"/>
            <a:chOff x="10402" y="1827"/>
            <a:chExt cx="7360" cy="5075"/>
          </a:xfrm>
        </p:grpSpPr>
        <p:sp>
          <p:nvSpPr>
            <p:cNvPr id="6" name="文本框 5"/>
            <p:cNvSpPr txBox="1"/>
            <p:nvPr/>
          </p:nvSpPr>
          <p:spPr>
            <a:xfrm>
              <a:off x="12468" y="6177"/>
              <a:ext cx="322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b="1">
                  <a:latin typeface="华文楷体" panose="02010600040101010101" charset="-122"/>
                  <a:ea typeface="华文楷体" panose="02010600040101010101" charset="-122"/>
                </a:rPr>
                <a:t>模型版本控制</a:t>
              </a:r>
              <a:endParaRPr lang="zh-CN" altLang="en-US" sz="240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0402" y="1827"/>
              <a:ext cx="7360" cy="4300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740" y="248285"/>
            <a:ext cx="3284855" cy="786130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模型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版本部署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9925" y="1644650"/>
            <a:ext cx="5092700" cy="2905125"/>
            <a:chOff x="1055" y="2327"/>
            <a:chExt cx="8020" cy="4575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rcRect l="1156" b="1270"/>
            <a:stretch>
              <a:fillRect/>
            </a:stretch>
          </p:blipFill>
          <p:spPr>
            <a:xfrm>
              <a:off x="1055" y="2327"/>
              <a:ext cx="8020" cy="358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3947" y="6177"/>
              <a:ext cx="22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华文楷体" panose="02010600040101010101" charset="-122"/>
                  <a:ea typeface="华文楷体" panose="02010600040101010101" charset="-122"/>
                </a:rPr>
                <a:t>模型部署</a:t>
              </a:r>
              <a:endParaRPr lang="zh-CN" altLang="en-US" sz="240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58570" y="4975860"/>
            <a:ext cx="9674225" cy="1322070"/>
          </a:xfrm>
          <a:prstGeom prst="rect">
            <a:avLst/>
          </a:prstGeom>
          <a:gradFill flip="none">
            <a:gsLst>
              <a:gs pos="0">
                <a:schemeClr val="accent1">
                  <a:alpha val="100000"/>
                  <a:lumMod val="71000"/>
                  <a:lumOff val="2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reflection blurRad="444500" stA="88000" endPos="16000" dist="127000" dir="5400000" sy="-100000" algn="bl" rotWithShape="0"/>
          </a:effectLst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模型部署支持创建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</a:rPr>
              <a:t>不同的模型命名空间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实现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</a:rPr>
              <a:t>基于不同算法改进的多功能模型部署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方式。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可以为每一个基于新的算法改进后训练的模型创建一个模型空间，进行模型的存放和调用，也可以选择使用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</a:rPr>
              <a:t>唯一模型空间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，以对其中的模型进行迭代更新以进行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</a:rPr>
              <a:t>版本控制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5570" y="1285875"/>
            <a:ext cx="7226300" cy="41668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93" y="496456"/>
            <a:ext cx="2048924" cy="53768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740" y="198120"/>
            <a:ext cx="3359150" cy="962025"/>
          </a:xfrm>
          <a:solidFill>
            <a:schemeClr val="accent1">
              <a:lumMod val="75000"/>
              <a:alpha val="92000"/>
            </a:schemeClr>
          </a:solidFill>
          <a:ln w="28575" cap="flat" cmpd="dbl">
            <a:gradFill>
              <a:gsLst>
                <a:gs pos="0">
                  <a:schemeClr val="accent1">
                    <a:lumMod val="23000"/>
                    <a:lumOff val="7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outerShdw blurRad="215900" dist="38100" dir="5400000" algn="t" rotWithShape="0">
              <a:prstClr val="black">
                <a:alpha val="23000"/>
              </a:prstClr>
            </a:outerShdw>
            <a:reflection blurRad="6350" stA="50000" endA="300" endPos="38500" dist="50800" dir="5400000" sy="-100000" algn="bl" rotWithShape="0"/>
            <a:softEdge rad="1016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模型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调用预测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5840" y="5578475"/>
            <a:ext cx="10525125" cy="1075055"/>
          </a:xfrm>
          <a:prstGeom prst="rect">
            <a:avLst/>
          </a:prstGeom>
          <a:gradFill>
            <a:gsLst>
              <a:gs pos="0">
                <a:schemeClr val="accent1">
                  <a:lumMod val="71000"/>
                  <a:lumOff val="2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模型预测平台以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Pod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资源方式运行在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K8s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集群中，使其可以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实时获取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经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mlflow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存储记录的版本模型以进行调用。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模型调用可以调用不同命名空间中的模型，以进行灵活的算法修改和相对应的模型保存。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WPS 演示</Application>
  <PresentationFormat>宽屏</PresentationFormat>
  <Paragraphs>147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华文楷体</vt:lpstr>
      <vt:lpstr>汉仪书宋二KW</vt:lpstr>
      <vt:lpstr>微软雅黑</vt:lpstr>
      <vt:lpstr>仿宋_GB2312</vt:lpstr>
      <vt:lpstr>汉仪旗黑</vt:lpstr>
      <vt:lpstr>宋体</vt:lpstr>
      <vt:lpstr>Calibri</vt:lpstr>
      <vt:lpstr>Helvetica Neue</vt:lpstr>
      <vt:lpstr>Arial Unicode MS</vt:lpstr>
      <vt:lpstr>方正仿宋_GBK</vt:lpstr>
      <vt:lpstr>WPS</vt:lpstr>
      <vt:lpstr>PowerPoint 演示文稿</vt:lpstr>
      <vt:lpstr>PowerPoint 演示文稿</vt:lpstr>
      <vt:lpstr>选题背景</vt:lpstr>
      <vt:lpstr>杠精言论检测算法</vt:lpstr>
      <vt:lpstr>MLOps核心功能</vt:lpstr>
      <vt:lpstr>系统主体架构</vt:lpstr>
      <vt:lpstr>模型信息监控</vt:lpstr>
      <vt:lpstr>模型版本部署</vt:lpstr>
      <vt:lpstr>模型调用预测</vt:lpstr>
      <vt:lpstr>模型训练数据管理</vt:lpstr>
      <vt:lpstr>用户权限控制</vt:lpstr>
      <vt:lpstr>Gitlab自动化构建</vt:lpstr>
      <vt:lpstr>K8s集群监控</vt:lpstr>
      <vt:lpstr>实时监控系统资源利用情况</vt:lpstr>
      <vt:lpstr>服务器部署及公网访问</vt:lpstr>
      <vt:lpstr>结论</vt:lpstr>
      <vt:lpstr>未来研究方向展望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Evinci</cp:lastModifiedBy>
  <cp:revision>19</cp:revision>
  <dcterms:created xsi:type="dcterms:W3CDTF">2024-05-26T07:17:52Z</dcterms:created>
  <dcterms:modified xsi:type="dcterms:W3CDTF">2024-05-26T07:17:52Z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65C47D5FFEE5E4D4503B4F6629D959C0_41</vt:lpwstr>
  </property>
</Properties>
</file>