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红</a:t>
            </a:r>
            <a:endParaRPr lang="zh-CN" altLang="en-US" sz="96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蓝</a:t>
            </a:r>
            <a:endParaRPr lang="zh-CN" altLang="en-US" sz="96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蓝</a:t>
            </a:r>
            <a:endParaRPr lang="zh-CN" altLang="en-US" sz="960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</a:rPr>
              <a:t>蓝</a:t>
            </a:r>
            <a:endParaRPr lang="zh-CN" altLang="en-US" sz="960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绿</a:t>
            </a:r>
            <a:endParaRPr lang="zh-CN" altLang="en-US" sz="96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绿</a:t>
            </a:r>
            <a:endParaRPr lang="zh-CN" altLang="en-US" sz="96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绿</a:t>
            </a:r>
            <a:endParaRPr lang="zh-CN" altLang="en-US" sz="960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</a:rPr>
              <a:t>绿</a:t>
            </a:r>
            <a:endParaRPr lang="zh-CN" altLang="en-US" sz="960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红</a:t>
            </a:r>
            <a:endParaRPr lang="zh-CN" altLang="en-US" sz="96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红</a:t>
            </a:r>
            <a:endParaRPr lang="zh-CN" altLang="en-US" sz="960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</a:rPr>
              <a:t>红</a:t>
            </a:r>
            <a:endParaRPr lang="zh-CN" altLang="en-US" sz="960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黄</a:t>
            </a:r>
            <a:endParaRPr lang="zh-CN" altLang="en-US" sz="96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黄</a:t>
            </a:r>
            <a:endParaRPr lang="zh-CN" altLang="en-US" sz="96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黄</a:t>
            </a:r>
            <a:endParaRPr lang="zh-CN" altLang="en-US" sz="960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</a:rPr>
              <a:t>黄</a:t>
            </a:r>
            <a:endParaRPr lang="zh-CN" altLang="en-US" sz="960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1625" y="2746375"/>
            <a:ext cx="1428750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9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蓝</a:t>
            </a:r>
            <a:endParaRPr lang="zh-CN" altLang="en-US" sz="96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32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方正姚体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WPS_1655535819</cp:lastModifiedBy>
  <cp:revision>156</cp:revision>
  <dcterms:created xsi:type="dcterms:W3CDTF">2019-06-19T02:08:00Z</dcterms:created>
  <dcterms:modified xsi:type="dcterms:W3CDTF">2025-03-25T13:58:48Z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4CA71BD5E16A42C598F62E521F870B04_11</vt:lpwstr>
  </property>
</Properties>
</file>