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任务说明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你将会看到一个提示符号后紧跟着出现一个词，请你对词的类别做判断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当提示符号是        ，请判断该词代表的物体是否有生命，没有生命按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， 有生命按</a:t>
            </a:r>
            <a:r>
              <a:rPr lang="en-US" altLang="zh-CN" sz="2800" dirty="0" smtClean="0">
                <a:solidFill>
                  <a:schemeClr val="bg1"/>
                </a:solidFill>
              </a:rPr>
              <a:t>4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当提示符号是        ，请判断该词代表的物体</a:t>
            </a:r>
            <a:r>
              <a:rPr lang="zh-CN" altLang="zh-CN" sz="2800" dirty="0" smtClean="0">
                <a:solidFill>
                  <a:schemeClr val="bg1"/>
                </a:solidFill>
              </a:rPr>
              <a:t>是否比普通鞋</a:t>
            </a:r>
            <a:r>
              <a:rPr lang="zh-CN" altLang="zh-CN" sz="2800" dirty="0" smtClean="0">
                <a:solidFill>
                  <a:schemeClr val="bg1"/>
                </a:solidFill>
              </a:rPr>
              <a:t>盒</a:t>
            </a:r>
            <a:r>
              <a:rPr lang="zh-CN" altLang="en-US" sz="2800" dirty="0" smtClean="0">
                <a:solidFill>
                  <a:schemeClr val="bg1"/>
                </a:solidFill>
              </a:rPr>
              <a:t>小</a:t>
            </a:r>
            <a:r>
              <a:rPr lang="zh-CN" altLang="en-US" sz="2800" dirty="0" smtClean="0">
                <a:solidFill>
                  <a:schemeClr val="bg1"/>
                </a:solidFill>
              </a:rPr>
              <a:t>，</a:t>
            </a:r>
            <a:r>
              <a:rPr lang="zh-CN" altLang="zh-CN" sz="2800" dirty="0" smtClean="0">
                <a:solidFill>
                  <a:schemeClr val="bg1"/>
                </a:solidFill>
              </a:rPr>
              <a:t>比普通鞋</a:t>
            </a:r>
            <a:r>
              <a:rPr lang="zh-CN" altLang="zh-CN" sz="2800" dirty="0" smtClean="0">
                <a:solidFill>
                  <a:schemeClr val="bg1"/>
                </a:solidFill>
              </a:rPr>
              <a:t>盒</a:t>
            </a:r>
            <a:r>
              <a:rPr lang="zh-CN" altLang="en-US" sz="2800" dirty="0" smtClean="0">
                <a:solidFill>
                  <a:schemeClr val="bg1"/>
                </a:solidFill>
              </a:rPr>
              <a:t>小</a:t>
            </a:r>
            <a:r>
              <a:rPr lang="zh-CN" altLang="zh-CN" sz="2800" dirty="0" smtClean="0">
                <a:solidFill>
                  <a:schemeClr val="bg1"/>
                </a:solidFill>
              </a:rPr>
              <a:t>按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， 比鞋</a:t>
            </a:r>
            <a:r>
              <a:rPr lang="zh-CN" altLang="en-US" sz="2800" dirty="0" smtClean="0">
                <a:solidFill>
                  <a:schemeClr val="bg1"/>
                </a:solidFill>
              </a:rPr>
              <a:t>盒大按</a:t>
            </a:r>
            <a:r>
              <a:rPr lang="en-US" altLang="zh-CN" sz="2800" dirty="0" smtClean="0">
                <a:solidFill>
                  <a:schemeClr val="bg1"/>
                </a:solidFill>
              </a:rPr>
              <a:t>4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准备好了请按键开始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59832" y="2924944"/>
            <a:ext cx="561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059832" y="4293096"/>
            <a:ext cx="511101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任务说明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cch</dc:creator>
  <cp:lastModifiedBy>i</cp:lastModifiedBy>
  <cp:revision>31</cp:revision>
  <dcterms:created xsi:type="dcterms:W3CDTF">2013-11-09T07:44:00Z</dcterms:created>
  <dcterms:modified xsi:type="dcterms:W3CDTF">2025-03-25T07:11:16Z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C57D64B6D1E6469DB66F1DA4FCC1436A_13</vt:lpwstr>
  </property>
  <property fmtid="{D5CDD505-2E9C-101B-9397-08002B2CF9AE}" pid="3" name="KSOProductBuildVer">
    <vt:lpwstr>2052-12.1.0.20305</vt:lpwstr>
  </property>
</Properties>
</file>