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120"/>
      </p:cViewPr>
      <p:guideLst>
        <p:guide orient="horz" pos="21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20B7B-0DD8-4897-AE52-5EB167BF53C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6C3F-B928-4114-8396-AF602F3604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B8C51-9823-49E1-9637-8D4BE794307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17C6C-39FB-4B09-B112-2FBEACE4B0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5D573-0DEA-4133-B6A0-E7426DF427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58480-634B-4668-A6FF-5FF607A0F8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53A34-54A9-448C-A50D-1B603FAFEE5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78D88-831A-4DC2-8856-C49D5B7565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E054C-870F-4E28-AC11-ABB21D8EBB0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8AB5A-A20E-4768-9AD5-E6EE4B4ABA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31F28-BCE3-4185-8705-8AC1F870B52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A2D8D-87A4-42FA-BEE8-6B0AD7C5AB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FD7F5-B8C3-4D37-9BED-F92B78F311E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47923-B29C-48C9-BF41-88DF473B59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72E88-47F1-4593-9269-D31F453766F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FCEB7-9726-4CA8-BCC4-10BD22CFCC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CBAF6-F771-43D2-B6EF-CE182644B1F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FB7FC-8BE9-469F-AA91-CA3F55CEE6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55313-80D5-4D78-8ED3-191BF6D8356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C06D9-6330-447F-9480-BAEC94CC35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EBB18-379B-4ACE-BBBA-8153A940AA0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72233-5B1B-4ED7-BF95-4A646EB363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3B6E04-C229-4974-BA28-A20D2C0A969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42AD552-D688-41F1-93E2-51A66999A8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457200" y="-157163"/>
            <a:ext cx="8229600" cy="1143001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任务说明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822325"/>
            <a:ext cx="8229600" cy="5329238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chemeClr val="bg1"/>
                </a:solidFill>
              </a:rPr>
              <a:t>屏幕上有</a:t>
            </a:r>
            <a:r>
              <a:rPr lang="en-US" altLang="zh-CN" sz="2800" smtClean="0">
                <a:solidFill>
                  <a:schemeClr val="bg1"/>
                </a:solidFill>
              </a:rPr>
              <a:t>10</a:t>
            </a:r>
            <a:r>
              <a:rPr lang="zh-CN" altLang="en-US" sz="2800" smtClean="0">
                <a:solidFill>
                  <a:schemeClr val="bg1"/>
                </a:solidFill>
              </a:rPr>
              <a:t>个方框，每次其中一个会闪烁一下，你要比较当前闪烁的方框跟两个之前的是否一样</a:t>
            </a:r>
            <a:endParaRPr lang="en-US" altLang="zh-CN" sz="2800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2800" smtClean="0">
                <a:solidFill>
                  <a:schemeClr val="bg1"/>
                </a:solidFill>
              </a:rPr>
              <a:t>如果</a:t>
            </a:r>
            <a:r>
              <a:rPr lang="zh-CN" altLang="en-US" sz="2800" b="1" smtClean="0">
                <a:solidFill>
                  <a:schemeClr val="bg1"/>
                </a:solidFill>
              </a:rPr>
              <a:t>不一样</a:t>
            </a:r>
            <a:r>
              <a:rPr lang="zh-CN" altLang="en-US" sz="2800" smtClean="0">
                <a:solidFill>
                  <a:schemeClr val="bg1"/>
                </a:solidFill>
              </a:rPr>
              <a:t>按左边</a:t>
            </a:r>
            <a:r>
              <a:rPr lang="en-US" altLang="zh-CN" sz="2800" b="1" smtClean="0">
                <a:solidFill>
                  <a:schemeClr val="bg1"/>
                </a:solidFill>
              </a:rPr>
              <a:t>f</a:t>
            </a:r>
            <a:r>
              <a:rPr lang="zh-CN" altLang="en-US" sz="2800" smtClean="0">
                <a:solidFill>
                  <a:schemeClr val="bg1"/>
                </a:solidFill>
              </a:rPr>
              <a:t>键，</a:t>
            </a:r>
            <a:r>
              <a:rPr lang="zh-CN" altLang="en-US" sz="2800" b="1" smtClean="0">
                <a:solidFill>
                  <a:schemeClr val="bg1"/>
                </a:solidFill>
              </a:rPr>
              <a:t>一样</a:t>
            </a:r>
            <a:r>
              <a:rPr lang="zh-CN" altLang="en-US" sz="2800" smtClean="0">
                <a:solidFill>
                  <a:schemeClr val="bg1"/>
                </a:solidFill>
              </a:rPr>
              <a:t>按右边</a:t>
            </a:r>
            <a:r>
              <a:rPr lang="en-US" altLang="zh-CN" sz="2800" b="1" smtClean="0">
                <a:solidFill>
                  <a:schemeClr val="bg1"/>
                </a:solidFill>
              </a:rPr>
              <a:t>j</a:t>
            </a:r>
            <a:r>
              <a:rPr lang="zh-CN" altLang="en-US" sz="2800" smtClean="0">
                <a:solidFill>
                  <a:schemeClr val="bg1"/>
                </a:solidFill>
              </a:rPr>
              <a:t>键</a:t>
            </a:r>
            <a:endParaRPr lang="zh-CN" altLang="en-US" sz="2800" smtClean="0">
              <a:solidFill>
                <a:schemeClr val="bg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763713" y="4619625"/>
            <a:ext cx="5832475" cy="1728788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形状 12"/>
          <p:cNvCxnSpPr>
            <a:endCxn id="9" idx="0"/>
          </p:cNvCxnSpPr>
          <p:nvPr/>
        </p:nvCxnSpPr>
        <p:spPr>
          <a:xfrm>
            <a:off x="2195513" y="3357563"/>
            <a:ext cx="2339975" cy="719137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8" name="肘形连接符 15"/>
          <p:cNvCxnSpPr>
            <a:cxnSpLocks noChangeShapeType="1"/>
          </p:cNvCxnSpPr>
          <p:nvPr/>
        </p:nvCxnSpPr>
        <p:spPr bwMode="auto">
          <a:xfrm rot="16200000" flipH="1">
            <a:off x="4715669" y="2924969"/>
            <a:ext cx="720725" cy="2449513"/>
          </a:xfrm>
          <a:prstGeom prst="bentConnector3">
            <a:avLst>
              <a:gd name="adj1" fmla="val -21366"/>
            </a:avLst>
          </a:prstGeom>
          <a:noFill/>
          <a:ln w="28575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w="med" len="med"/>
          </a:ln>
        </p:spPr>
      </p:cxnSp>
      <p:sp>
        <p:nvSpPr>
          <p:cNvPr id="21" name="圆角矩形 20"/>
          <p:cNvSpPr/>
          <p:nvPr/>
        </p:nvSpPr>
        <p:spPr>
          <a:xfrm>
            <a:off x="5724525" y="2997200"/>
            <a:ext cx="1081088" cy="57626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不一样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按</a:t>
            </a:r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067175" y="2708275"/>
            <a:ext cx="1008063" cy="57626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一样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按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3321" name="矩形 16"/>
          <p:cNvSpPr>
            <a:spLocks noChangeArrowheads="1"/>
          </p:cNvSpPr>
          <p:nvPr/>
        </p:nvSpPr>
        <p:spPr bwMode="auto">
          <a:xfrm>
            <a:off x="3059113" y="5862638"/>
            <a:ext cx="27193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Calibri" panose="020F0502020204030204" pitchFamily="34" charset="0"/>
              </a:rPr>
              <a:t>请按键继续 </a:t>
            </a:r>
            <a:r>
              <a:rPr lang="en-US" altLang="zh-CN" sz="2800">
                <a:latin typeface="Calibri" panose="020F0502020204030204" pitchFamily="34" charset="0"/>
              </a:rPr>
              <a:t>.  .  . </a:t>
            </a:r>
            <a:endParaRPr lang="zh-CN" altLang="en-US" sz="2800">
              <a:latin typeface="Calibri" panose="020F0502020204030204" pitchFamily="34" charset="0"/>
            </a:endParaRPr>
          </a:p>
        </p:txBody>
      </p:sp>
      <p:pic>
        <p:nvPicPr>
          <p:cNvPr id="13322" name="Picture 18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42988" y="3352800"/>
            <a:ext cx="1495425" cy="122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pic>
        <p:nvPicPr>
          <p:cNvPr id="13323" name="Picture 1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11638" y="4216400"/>
            <a:ext cx="14954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4775" y="3789363"/>
            <a:ext cx="14954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4652963"/>
            <a:ext cx="14954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WPS 演示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任务说明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cch</dc:creator>
  <cp:lastModifiedBy>i</cp:lastModifiedBy>
  <cp:revision>34</cp:revision>
  <dcterms:created xsi:type="dcterms:W3CDTF">2013-11-09T07:44:00Z</dcterms:created>
  <dcterms:modified xsi:type="dcterms:W3CDTF">2025-03-25T14:24:14Z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01F0046596CE488DBBA38E61196B1827_13</vt:lpwstr>
  </property>
  <property fmtid="{D5CDD505-2E9C-101B-9397-08002B2CF9AE}" pid="3" name="KSOProductBuildVer">
    <vt:lpwstr>2052-12.1.0.20305</vt:lpwstr>
  </property>
</Properties>
</file>